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78" r:id="rId6"/>
    <p:sldMasterId id="2147483682" r:id="rId7"/>
    <p:sldMasterId id="2147483705" r:id="rId8"/>
    <p:sldMasterId id="2147483709" r:id="rId9"/>
  </p:sldMasterIdLst>
  <p:notesMasterIdLst>
    <p:notesMasterId r:id="rId21"/>
  </p:notesMasterIdLst>
  <p:sldIdLst>
    <p:sldId id="2147480313" r:id="rId10"/>
    <p:sldId id="2147480401" r:id="rId11"/>
    <p:sldId id="2147480299" r:id="rId12"/>
    <p:sldId id="2147480303" r:id="rId13"/>
    <p:sldId id="2147480307" r:id="rId14"/>
    <p:sldId id="2147480377" r:id="rId15"/>
    <p:sldId id="2147480403" r:id="rId16"/>
    <p:sldId id="2147480378" r:id="rId17"/>
    <p:sldId id="2147480398" r:id="rId18"/>
    <p:sldId id="2147480380" r:id="rId19"/>
    <p:sldId id="2147480308"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子契約向け" id="{1C8CC526-1664-42B9-A64B-1F3E75D568A8}">
          <p14:sldIdLst>
            <p14:sldId id="2147480313"/>
            <p14:sldId id="2147480401"/>
            <p14:sldId id="2147480299"/>
            <p14:sldId id="2147480303"/>
            <p14:sldId id="2147480307"/>
            <p14:sldId id="2147480377"/>
            <p14:sldId id="2147480403"/>
            <p14:sldId id="2147480378"/>
            <p14:sldId id="2147480398"/>
            <p14:sldId id="2147480380"/>
            <p14:sldId id="2147480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9D9D9"/>
    <a:srgbClr val="E6E6E6"/>
    <a:srgbClr val="307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 Yamamura（山村奨）" userId="ad78378a-01bc-491d-af0b-8b0e5f08f5df" providerId="ADAL" clId="{4A1BD3CA-BC64-4BEC-AE37-5FFDBFF48B78}"/>
    <pc:docChg chg="undo redo custSel addSld delSld modSld sldOrd modSection">
      <pc:chgData name="Sho Yamamura（山村奨）" userId="ad78378a-01bc-491d-af0b-8b0e5f08f5df" providerId="ADAL" clId="{4A1BD3CA-BC64-4BEC-AE37-5FFDBFF48B78}" dt="2023-08-29T00:36:45.902" v="3289" actId="20577"/>
      <pc:docMkLst>
        <pc:docMk/>
      </pc:docMkLst>
      <pc:sldChg chg="delSp modSp mod">
        <pc:chgData name="Sho Yamamura（山村奨）" userId="ad78378a-01bc-491d-af0b-8b0e5f08f5df" providerId="ADAL" clId="{4A1BD3CA-BC64-4BEC-AE37-5FFDBFF48B78}" dt="2023-08-01T07:50:38.076" v="1043" actId="20577"/>
        <pc:sldMkLst>
          <pc:docMk/>
          <pc:sldMk cId="3597996337" sldId="257"/>
        </pc:sldMkLst>
        <pc:spChg chg="mod">
          <ac:chgData name="Sho Yamamura（山村奨）" userId="ad78378a-01bc-491d-af0b-8b0e5f08f5df" providerId="ADAL" clId="{4A1BD3CA-BC64-4BEC-AE37-5FFDBFF48B78}" dt="2023-08-01T00:18:16.604" v="982" actId="20577"/>
          <ac:spMkLst>
            <pc:docMk/>
            <pc:sldMk cId="3597996337" sldId="257"/>
            <ac:spMk id="2" creationId="{6AAE0917-3D06-4B2B-A6E4-4D2C21B403BE}"/>
          </ac:spMkLst>
        </pc:spChg>
        <pc:spChg chg="mod">
          <ac:chgData name="Sho Yamamura（山村奨）" userId="ad78378a-01bc-491d-af0b-8b0e5f08f5df" providerId="ADAL" clId="{4A1BD3CA-BC64-4BEC-AE37-5FFDBFF48B78}" dt="2023-08-01T07:50:38.076" v="1043" actId="20577"/>
          <ac:spMkLst>
            <pc:docMk/>
            <pc:sldMk cId="3597996337" sldId="257"/>
            <ac:spMk id="3" creationId="{5AAB1A56-6F4E-4D68-B30E-89A19F1DFDFB}"/>
          </ac:spMkLst>
        </pc:spChg>
        <pc:spChg chg="del">
          <ac:chgData name="Sho Yamamura（山村奨）" userId="ad78378a-01bc-491d-af0b-8b0e5f08f5df" providerId="ADAL" clId="{4A1BD3CA-BC64-4BEC-AE37-5FFDBFF48B78}" dt="2023-08-01T00:18:29.147" v="983" actId="478"/>
          <ac:spMkLst>
            <pc:docMk/>
            <pc:sldMk cId="3597996337" sldId="257"/>
            <ac:spMk id="4" creationId="{587640ED-0FB1-1E17-49CB-4304C86EB59D}"/>
          </ac:spMkLst>
        </pc:spChg>
      </pc:sldChg>
      <pc:sldChg chg="addSp delSp modSp mod">
        <pc:chgData name="Sho Yamamura（山村奨）" userId="ad78378a-01bc-491d-af0b-8b0e5f08f5df" providerId="ADAL" clId="{4A1BD3CA-BC64-4BEC-AE37-5FFDBFF48B78}" dt="2023-08-29T00:27:46.552" v="3113" actId="20577"/>
        <pc:sldMkLst>
          <pc:docMk/>
          <pc:sldMk cId="3870606431" sldId="258"/>
        </pc:sldMkLst>
        <pc:spChg chg="mod">
          <ac:chgData name="Sho Yamamura（山村奨）" userId="ad78378a-01bc-491d-af0b-8b0e5f08f5df" providerId="ADAL" clId="{4A1BD3CA-BC64-4BEC-AE37-5FFDBFF48B78}" dt="2023-08-29T00:27:46.552" v="3113" actId="20577"/>
          <ac:spMkLst>
            <pc:docMk/>
            <pc:sldMk cId="3870606431" sldId="258"/>
            <ac:spMk id="3" creationId="{F81D8837-84D0-4BB9-913D-3B9E022D1C18}"/>
          </ac:spMkLst>
        </pc:spChg>
        <pc:spChg chg="del">
          <ac:chgData name="Sho Yamamura（山村奨）" userId="ad78378a-01bc-491d-af0b-8b0e5f08f5df" providerId="ADAL" clId="{4A1BD3CA-BC64-4BEC-AE37-5FFDBFF48B78}" dt="2023-08-21T01:26:30.743" v="1479" actId="478"/>
          <ac:spMkLst>
            <pc:docMk/>
            <pc:sldMk cId="3870606431" sldId="258"/>
            <ac:spMk id="5" creationId="{1A363986-20B6-5622-CE05-420F95AACE25}"/>
          </ac:spMkLst>
        </pc:spChg>
        <pc:spChg chg="mod">
          <ac:chgData name="Sho Yamamura（山村奨）" userId="ad78378a-01bc-491d-af0b-8b0e5f08f5df" providerId="ADAL" clId="{4A1BD3CA-BC64-4BEC-AE37-5FFDBFF48B78}" dt="2023-08-29T00:15:25.615" v="3109" actId="14100"/>
          <ac:spMkLst>
            <pc:docMk/>
            <pc:sldMk cId="3870606431" sldId="258"/>
            <ac:spMk id="6" creationId="{07F33AFA-71EF-4E1F-856B-460A9519D051}"/>
          </ac:spMkLst>
        </pc:spChg>
        <pc:spChg chg="add del">
          <ac:chgData name="Sho Yamamura（山村奨）" userId="ad78378a-01bc-491d-af0b-8b0e5f08f5df" providerId="ADAL" clId="{4A1BD3CA-BC64-4BEC-AE37-5FFDBFF48B78}" dt="2023-08-21T01:27:51.741" v="1504" actId="478"/>
          <ac:spMkLst>
            <pc:docMk/>
            <pc:sldMk cId="3870606431" sldId="258"/>
            <ac:spMk id="7" creationId="{BD64E554-1AC8-29BE-1B8E-A0E97189F34D}"/>
          </ac:spMkLst>
        </pc:spChg>
        <pc:spChg chg="add mod">
          <ac:chgData name="Sho Yamamura（山村奨）" userId="ad78378a-01bc-491d-af0b-8b0e5f08f5df" providerId="ADAL" clId="{4A1BD3CA-BC64-4BEC-AE37-5FFDBFF48B78}" dt="2023-08-29T00:15:28.002" v="3110" actId="1076"/>
          <ac:spMkLst>
            <pc:docMk/>
            <pc:sldMk cId="3870606431" sldId="258"/>
            <ac:spMk id="8" creationId="{66A25D1F-B435-38A3-28EB-ED45D35EC19F}"/>
          </ac:spMkLst>
        </pc:spChg>
        <pc:spChg chg="del">
          <ac:chgData name="Sho Yamamura（山村奨）" userId="ad78378a-01bc-491d-af0b-8b0e5f08f5df" providerId="ADAL" clId="{4A1BD3CA-BC64-4BEC-AE37-5FFDBFF48B78}" dt="2023-08-21T23:33:54.596" v="2319" actId="478"/>
          <ac:spMkLst>
            <pc:docMk/>
            <pc:sldMk cId="3870606431" sldId="258"/>
            <ac:spMk id="11" creationId="{8899AFEF-90A9-4D43-9C27-73031DDE3DFA}"/>
          </ac:spMkLst>
        </pc:spChg>
        <pc:spChg chg="mod">
          <ac:chgData name="Sho Yamamura（山村奨）" userId="ad78378a-01bc-491d-af0b-8b0e5f08f5df" providerId="ADAL" clId="{4A1BD3CA-BC64-4BEC-AE37-5FFDBFF48B78}" dt="2023-08-21T01:24:49.325" v="1446" actId="1036"/>
          <ac:spMkLst>
            <pc:docMk/>
            <pc:sldMk cId="3870606431" sldId="258"/>
            <ac:spMk id="12" creationId="{4D99A9F9-DD9A-4ED4-8B4D-79F39F838131}"/>
          </ac:spMkLst>
        </pc:spChg>
        <pc:spChg chg="mod">
          <ac:chgData name="Sho Yamamura（山村奨）" userId="ad78378a-01bc-491d-af0b-8b0e5f08f5df" providerId="ADAL" clId="{4A1BD3CA-BC64-4BEC-AE37-5FFDBFF48B78}" dt="2023-08-29T00:15:30.957" v="3111" actId="1076"/>
          <ac:spMkLst>
            <pc:docMk/>
            <pc:sldMk cId="3870606431" sldId="258"/>
            <ac:spMk id="16" creationId="{8170B458-06EC-4E50-8A3D-19C7DA7D6FEF}"/>
          </ac:spMkLst>
        </pc:spChg>
        <pc:graphicFrameChg chg="modGraphic">
          <ac:chgData name="Sho Yamamura（山村奨）" userId="ad78378a-01bc-491d-af0b-8b0e5f08f5df" providerId="ADAL" clId="{4A1BD3CA-BC64-4BEC-AE37-5FFDBFF48B78}" dt="2023-08-29T00:15:11.632" v="3106" actId="14100"/>
          <ac:graphicFrameMkLst>
            <pc:docMk/>
            <pc:sldMk cId="3870606431" sldId="258"/>
            <ac:graphicFrameMk id="4" creationId="{B1FD0BF3-39C4-4C6B-B7C5-4C30C908DECC}"/>
          </ac:graphicFrameMkLst>
        </pc:graphicFrameChg>
      </pc:sldChg>
      <pc:sldChg chg="addSp delSp modSp mod">
        <pc:chgData name="Sho Yamamura（山村奨）" userId="ad78378a-01bc-491d-af0b-8b0e5f08f5df" providerId="ADAL" clId="{4A1BD3CA-BC64-4BEC-AE37-5FFDBFF48B78}" dt="2023-08-22T05:02:42.410" v="3072" actId="1036"/>
        <pc:sldMkLst>
          <pc:docMk/>
          <pc:sldMk cId="1790651001" sldId="259"/>
        </pc:sldMkLst>
        <pc:spChg chg="mod">
          <ac:chgData name="Sho Yamamura（山村奨）" userId="ad78378a-01bc-491d-af0b-8b0e5f08f5df" providerId="ADAL" clId="{4A1BD3CA-BC64-4BEC-AE37-5FFDBFF48B78}" dt="2023-08-21T01:47:46.276" v="1837" actId="20577"/>
          <ac:spMkLst>
            <pc:docMk/>
            <pc:sldMk cId="1790651001" sldId="259"/>
            <ac:spMk id="2" creationId="{183CA552-4E25-4F99-8083-C7046B7C6794}"/>
          </ac:spMkLst>
        </pc:spChg>
        <pc:spChg chg="mod">
          <ac:chgData name="Sho Yamamura（山村奨）" userId="ad78378a-01bc-491d-af0b-8b0e5f08f5df" providerId="ADAL" clId="{4A1BD3CA-BC64-4BEC-AE37-5FFDBFF48B78}" dt="2023-08-22T00:00:50.734" v="2511" actId="20577"/>
          <ac:spMkLst>
            <pc:docMk/>
            <pc:sldMk cId="1790651001" sldId="259"/>
            <ac:spMk id="3" creationId="{F81D8837-84D0-4BB9-913D-3B9E022D1C18}"/>
          </ac:spMkLst>
        </pc:spChg>
        <pc:spChg chg="add mod">
          <ac:chgData name="Sho Yamamura（山村奨）" userId="ad78378a-01bc-491d-af0b-8b0e5f08f5df" providerId="ADAL" clId="{4A1BD3CA-BC64-4BEC-AE37-5FFDBFF48B78}" dt="2023-07-28T04:37:25.936" v="162" actId="14100"/>
          <ac:spMkLst>
            <pc:docMk/>
            <pc:sldMk cId="1790651001" sldId="259"/>
            <ac:spMk id="4" creationId="{CBDE47DE-E91D-98BA-A2DC-99C154BF08E8}"/>
          </ac:spMkLst>
        </pc:spChg>
        <pc:spChg chg="del">
          <ac:chgData name="Sho Yamamura（山村奨）" userId="ad78378a-01bc-491d-af0b-8b0e5f08f5df" providerId="ADAL" clId="{4A1BD3CA-BC64-4BEC-AE37-5FFDBFF48B78}" dt="2023-08-22T00:02:12.238" v="2556" actId="478"/>
          <ac:spMkLst>
            <pc:docMk/>
            <pc:sldMk cId="1790651001" sldId="259"/>
            <ac:spMk id="5" creationId="{0D7A6583-C790-FF3F-02F9-5995038A9685}"/>
          </ac:spMkLst>
        </pc:spChg>
        <pc:spChg chg="del">
          <ac:chgData name="Sho Yamamura（山村奨）" userId="ad78378a-01bc-491d-af0b-8b0e5f08f5df" providerId="ADAL" clId="{4A1BD3CA-BC64-4BEC-AE37-5FFDBFF48B78}" dt="2023-08-22T00:02:12.238" v="2556" actId="478"/>
          <ac:spMkLst>
            <pc:docMk/>
            <pc:sldMk cId="1790651001" sldId="259"/>
            <ac:spMk id="6" creationId="{A5880714-E94F-083A-0AF0-9FAD155CFC03}"/>
          </ac:spMkLst>
        </pc:spChg>
        <pc:spChg chg="del">
          <ac:chgData name="Sho Yamamura（山村奨）" userId="ad78378a-01bc-491d-af0b-8b0e5f08f5df" providerId="ADAL" clId="{4A1BD3CA-BC64-4BEC-AE37-5FFDBFF48B78}" dt="2023-08-21T01:47:49.300" v="1838" actId="478"/>
          <ac:spMkLst>
            <pc:docMk/>
            <pc:sldMk cId="1790651001" sldId="259"/>
            <ac:spMk id="7" creationId="{AAE3F7C1-5AEB-7490-C721-ECB260C74D85}"/>
          </ac:spMkLst>
        </pc:spChg>
        <pc:spChg chg="add del mod">
          <ac:chgData name="Sho Yamamura（山村奨）" userId="ad78378a-01bc-491d-af0b-8b0e5f08f5df" providerId="ADAL" clId="{4A1BD3CA-BC64-4BEC-AE37-5FFDBFF48B78}" dt="2023-08-15T06:54:48.476" v="1416" actId="478"/>
          <ac:spMkLst>
            <pc:docMk/>
            <pc:sldMk cId="1790651001" sldId="259"/>
            <ac:spMk id="7" creationId="{E7E7C049-B62A-5EA2-1FB4-63D03CBFBF8B}"/>
          </ac:spMkLst>
        </pc:spChg>
        <pc:spChg chg="add del">
          <ac:chgData name="Sho Yamamura（山村奨）" userId="ad78378a-01bc-491d-af0b-8b0e5f08f5df" providerId="ADAL" clId="{4A1BD3CA-BC64-4BEC-AE37-5FFDBFF48B78}" dt="2023-08-21T01:51:36.664" v="1873" actId="478"/>
          <ac:spMkLst>
            <pc:docMk/>
            <pc:sldMk cId="1790651001" sldId="259"/>
            <ac:spMk id="8" creationId="{8D01783E-B662-4946-86C7-584F953EE43A}"/>
          </ac:spMkLst>
        </pc:spChg>
        <pc:spChg chg="add del mod">
          <ac:chgData name="Sho Yamamura（山村奨）" userId="ad78378a-01bc-491d-af0b-8b0e5f08f5df" providerId="ADAL" clId="{4A1BD3CA-BC64-4BEC-AE37-5FFDBFF48B78}" dt="2023-08-22T05:02:42.410" v="3072" actId="1036"/>
          <ac:spMkLst>
            <pc:docMk/>
            <pc:sldMk cId="1790651001" sldId="259"/>
            <ac:spMk id="10" creationId="{DEDD5C6D-9FDE-5A81-97F1-6B049935D7F2}"/>
          </ac:spMkLst>
        </pc:spChg>
        <pc:spChg chg="del">
          <ac:chgData name="Sho Yamamura（山村奨）" userId="ad78378a-01bc-491d-af0b-8b0e5f08f5df" providerId="ADAL" clId="{4A1BD3CA-BC64-4BEC-AE37-5FFDBFF48B78}" dt="2023-08-01T00:24:21.420" v="1033" actId="478"/>
          <ac:spMkLst>
            <pc:docMk/>
            <pc:sldMk cId="1790651001" sldId="259"/>
            <ac:spMk id="11" creationId="{0AF136A8-F71F-A15C-3A60-9C343966CB1D}"/>
          </ac:spMkLst>
        </pc:spChg>
        <pc:spChg chg="add mod">
          <ac:chgData name="Sho Yamamura（山村奨）" userId="ad78378a-01bc-491d-af0b-8b0e5f08f5df" providerId="ADAL" clId="{4A1BD3CA-BC64-4BEC-AE37-5FFDBFF48B78}" dt="2023-08-22T05:02:42.410" v="3072" actId="1036"/>
          <ac:spMkLst>
            <pc:docMk/>
            <pc:sldMk cId="1790651001" sldId="259"/>
            <ac:spMk id="12" creationId="{8F506813-AC71-66DF-BFF2-32C17203A86A}"/>
          </ac:spMkLst>
        </pc:spChg>
        <pc:spChg chg="add mod">
          <ac:chgData name="Sho Yamamura（山村奨）" userId="ad78378a-01bc-491d-af0b-8b0e5f08f5df" providerId="ADAL" clId="{4A1BD3CA-BC64-4BEC-AE37-5FFDBFF48B78}" dt="2023-08-22T05:02:42.410" v="3072" actId="1036"/>
          <ac:spMkLst>
            <pc:docMk/>
            <pc:sldMk cId="1790651001" sldId="259"/>
            <ac:spMk id="13" creationId="{CE3C2A77-EDA7-CB9F-F14B-42C7B286029E}"/>
          </ac:spMkLst>
        </pc:spChg>
        <pc:spChg chg="add del mod">
          <ac:chgData name="Sho Yamamura（山村奨）" userId="ad78378a-01bc-491d-af0b-8b0e5f08f5df" providerId="ADAL" clId="{4A1BD3CA-BC64-4BEC-AE37-5FFDBFF48B78}" dt="2023-08-15T06:54:52.055" v="1417" actId="478"/>
          <ac:spMkLst>
            <pc:docMk/>
            <pc:sldMk cId="1790651001" sldId="259"/>
            <ac:spMk id="14" creationId="{2E974085-0EA9-A291-CBD7-2FDCAD1BDA1C}"/>
          </ac:spMkLst>
        </pc:spChg>
        <pc:spChg chg="add del mod">
          <ac:chgData name="Sho Yamamura（山村奨）" userId="ad78378a-01bc-491d-af0b-8b0e5f08f5df" providerId="ADAL" clId="{4A1BD3CA-BC64-4BEC-AE37-5FFDBFF48B78}" dt="2023-08-21T01:51:33.038" v="1871"/>
          <ac:spMkLst>
            <pc:docMk/>
            <pc:sldMk cId="1790651001" sldId="259"/>
            <ac:spMk id="17" creationId="{1C8ED4EC-8ED8-1DDE-CD56-ED53888A2ABD}"/>
          </ac:spMkLst>
        </pc:spChg>
        <pc:spChg chg="del">
          <ac:chgData name="Sho Yamamura（山村奨）" userId="ad78378a-01bc-491d-af0b-8b0e5f08f5df" providerId="ADAL" clId="{4A1BD3CA-BC64-4BEC-AE37-5FFDBFF48B78}" dt="2023-08-21T01:50:52.972" v="1842" actId="478"/>
          <ac:spMkLst>
            <pc:docMk/>
            <pc:sldMk cId="1790651001" sldId="259"/>
            <ac:spMk id="19" creationId="{53D93647-DE8A-4D02-BAE5-396BBF05836D}"/>
          </ac:spMkLst>
        </pc:spChg>
        <pc:spChg chg="del">
          <ac:chgData name="Sho Yamamura（山村奨）" userId="ad78378a-01bc-491d-af0b-8b0e5f08f5df" providerId="ADAL" clId="{4A1BD3CA-BC64-4BEC-AE37-5FFDBFF48B78}" dt="2023-08-21T01:50:52.972" v="1842" actId="478"/>
          <ac:spMkLst>
            <pc:docMk/>
            <pc:sldMk cId="1790651001" sldId="259"/>
            <ac:spMk id="20" creationId="{6284E8E3-6478-4041-9B30-3B5DCBC1154B}"/>
          </ac:spMkLst>
        </pc:spChg>
        <pc:spChg chg="add del mod">
          <ac:chgData name="Sho Yamamura（山村奨）" userId="ad78378a-01bc-491d-af0b-8b0e5f08f5df" providerId="ADAL" clId="{4A1BD3CA-BC64-4BEC-AE37-5FFDBFF48B78}" dt="2023-08-21T01:51:33.038" v="1871"/>
          <ac:spMkLst>
            <pc:docMk/>
            <pc:sldMk cId="1790651001" sldId="259"/>
            <ac:spMk id="22" creationId="{C20D3F34-538E-C0E9-CBF2-9F23AACFC547}"/>
          </ac:spMkLst>
        </pc:spChg>
        <pc:spChg chg="add del mod">
          <ac:chgData name="Sho Yamamura（山村奨）" userId="ad78378a-01bc-491d-af0b-8b0e5f08f5df" providerId="ADAL" clId="{4A1BD3CA-BC64-4BEC-AE37-5FFDBFF48B78}" dt="2023-08-21T01:51:33.038" v="1871"/>
          <ac:spMkLst>
            <pc:docMk/>
            <pc:sldMk cId="1790651001" sldId="259"/>
            <ac:spMk id="23" creationId="{60878EDE-8505-AC4C-C8EC-B4D64EFB6D98}"/>
          </ac:spMkLst>
        </pc:spChg>
        <pc:spChg chg="mod">
          <ac:chgData name="Sho Yamamura（山村奨）" userId="ad78378a-01bc-491d-af0b-8b0e5f08f5df" providerId="ADAL" clId="{4A1BD3CA-BC64-4BEC-AE37-5FFDBFF48B78}" dt="2023-08-22T05:02:42.410" v="3072" actId="1036"/>
          <ac:spMkLst>
            <pc:docMk/>
            <pc:sldMk cId="1790651001" sldId="259"/>
            <ac:spMk id="25" creationId="{D8903CF7-070E-4808-9DEF-5D24F49E22E8}"/>
          </ac:spMkLst>
        </pc:spChg>
        <pc:spChg chg="add del mod">
          <ac:chgData name="Sho Yamamura（山村奨）" userId="ad78378a-01bc-491d-af0b-8b0e5f08f5df" providerId="ADAL" clId="{4A1BD3CA-BC64-4BEC-AE37-5FFDBFF48B78}" dt="2023-08-21T01:51:41.209" v="1875"/>
          <ac:spMkLst>
            <pc:docMk/>
            <pc:sldMk cId="1790651001" sldId="259"/>
            <ac:spMk id="26" creationId="{BBF4728D-D453-A39E-D016-28C70B8A8782}"/>
          </ac:spMkLst>
        </pc:spChg>
        <pc:spChg chg="mod">
          <ac:chgData name="Sho Yamamura（山村奨）" userId="ad78378a-01bc-491d-af0b-8b0e5f08f5df" providerId="ADAL" clId="{4A1BD3CA-BC64-4BEC-AE37-5FFDBFF48B78}" dt="2023-08-22T05:02:42.410" v="3072" actId="1036"/>
          <ac:spMkLst>
            <pc:docMk/>
            <pc:sldMk cId="1790651001" sldId="259"/>
            <ac:spMk id="27" creationId="{CC1A2C93-5BAF-4720-8B16-CCF753FC7F20}"/>
          </ac:spMkLst>
        </pc:spChg>
        <pc:spChg chg="del">
          <ac:chgData name="Sho Yamamura（山村奨）" userId="ad78378a-01bc-491d-af0b-8b0e5f08f5df" providerId="ADAL" clId="{4A1BD3CA-BC64-4BEC-AE37-5FFDBFF48B78}" dt="2023-08-22T00:02:12.238" v="2556" actId="478"/>
          <ac:spMkLst>
            <pc:docMk/>
            <pc:sldMk cId="1790651001" sldId="259"/>
            <ac:spMk id="29" creationId="{A3DBF2BC-D8B8-4699-AFD0-B2BE02B1CB0C}"/>
          </ac:spMkLst>
        </pc:spChg>
        <pc:spChg chg="add del mod">
          <ac:chgData name="Sho Yamamura（山村奨）" userId="ad78378a-01bc-491d-af0b-8b0e5f08f5df" providerId="ADAL" clId="{4A1BD3CA-BC64-4BEC-AE37-5FFDBFF48B78}" dt="2023-08-21T01:51:41.209" v="1875"/>
          <ac:spMkLst>
            <pc:docMk/>
            <pc:sldMk cId="1790651001" sldId="259"/>
            <ac:spMk id="30" creationId="{357BEE38-28D4-F607-DFE8-538405EB1A3F}"/>
          </ac:spMkLst>
        </pc:spChg>
        <pc:spChg chg="add del mod">
          <ac:chgData name="Sho Yamamura（山村奨）" userId="ad78378a-01bc-491d-af0b-8b0e5f08f5df" providerId="ADAL" clId="{4A1BD3CA-BC64-4BEC-AE37-5FFDBFF48B78}" dt="2023-08-21T01:51:41.209" v="1875"/>
          <ac:spMkLst>
            <pc:docMk/>
            <pc:sldMk cId="1790651001" sldId="259"/>
            <ac:spMk id="31" creationId="{E2ACF932-D572-3687-B65B-4D375E88865F}"/>
          </ac:spMkLst>
        </pc:spChg>
        <pc:spChg chg="add mod">
          <ac:chgData name="Sho Yamamura（山村奨）" userId="ad78378a-01bc-491d-af0b-8b0e5f08f5df" providerId="ADAL" clId="{4A1BD3CA-BC64-4BEC-AE37-5FFDBFF48B78}" dt="2023-08-22T05:02:42.410" v="3072" actId="1036"/>
          <ac:spMkLst>
            <pc:docMk/>
            <pc:sldMk cId="1790651001" sldId="259"/>
            <ac:spMk id="33" creationId="{0E1680A4-B63F-6591-115E-AD7BF343F7E4}"/>
          </ac:spMkLst>
        </pc:spChg>
        <pc:spChg chg="add mod">
          <ac:chgData name="Sho Yamamura（山村奨）" userId="ad78378a-01bc-491d-af0b-8b0e5f08f5df" providerId="ADAL" clId="{4A1BD3CA-BC64-4BEC-AE37-5FFDBFF48B78}" dt="2023-08-22T05:02:42.410" v="3072" actId="1036"/>
          <ac:spMkLst>
            <pc:docMk/>
            <pc:sldMk cId="1790651001" sldId="259"/>
            <ac:spMk id="35" creationId="{59C622DA-D2C9-CE35-3602-4FF5EE8C44E2}"/>
          </ac:spMkLst>
        </pc:spChg>
        <pc:spChg chg="add mod">
          <ac:chgData name="Sho Yamamura（山村奨）" userId="ad78378a-01bc-491d-af0b-8b0e5f08f5df" providerId="ADAL" clId="{4A1BD3CA-BC64-4BEC-AE37-5FFDBFF48B78}" dt="2023-08-22T05:02:42.410" v="3072" actId="1036"/>
          <ac:spMkLst>
            <pc:docMk/>
            <pc:sldMk cId="1790651001" sldId="259"/>
            <ac:spMk id="36" creationId="{1A5D1192-4AE5-9001-5027-8B0B212AA8B3}"/>
          </ac:spMkLst>
        </pc:spChg>
        <pc:spChg chg="del">
          <ac:chgData name="Sho Yamamura（山村奨）" userId="ad78378a-01bc-491d-af0b-8b0e5f08f5df" providerId="ADAL" clId="{4A1BD3CA-BC64-4BEC-AE37-5FFDBFF48B78}" dt="2023-08-21T01:51:55.134" v="1881" actId="478"/>
          <ac:spMkLst>
            <pc:docMk/>
            <pc:sldMk cId="1790651001" sldId="259"/>
            <ac:spMk id="49" creationId="{D15D166D-A96B-E6A8-5737-88F0831E7B6A}"/>
          </ac:spMkLst>
        </pc:spChg>
        <pc:spChg chg="del mod">
          <ac:chgData name="Sho Yamamura（山村奨）" userId="ad78378a-01bc-491d-af0b-8b0e5f08f5df" providerId="ADAL" clId="{4A1BD3CA-BC64-4BEC-AE37-5FFDBFF48B78}" dt="2023-08-21T01:51:55.134" v="1881" actId="478"/>
          <ac:spMkLst>
            <pc:docMk/>
            <pc:sldMk cId="1790651001" sldId="259"/>
            <ac:spMk id="50" creationId="{09D74D12-C5D9-7BE3-C2D5-7581A89A3035}"/>
          </ac:spMkLst>
        </pc:spChg>
        <pc:spChg chg="add del mod">
          <ac:chgData name="Sho Yamamura（山村奨）" userId="ad78378a-01bc-491d-af0b-8b0e5f08f5df" providerId="ADAL" clId="{4A1BD3CA-BC64-4BEC-AE37-5FFDBFF48B78}" dt="2023-08-22T05:02:42.410" v="3072" actId="1036"/>
          <ac:spMkLst>
            <pc:docMk/>
            <pc:sldMk cId="1790651001" sldId="259"/>
            <ac:spMk id="58" creationId="{CDCF25C6-85E5-5490-F03C-88D1695F61F3}"/>
          </ac:spMkLst>
        </pc:spChg>
        <pc:spChg chg="add del mod">
          <ac:chgData name="Sho Yamamura（山村奨）" userId="ad78378a-01bc-491d-af0b-8b0e5f08f5df" providerId="ADAL" clId="{4A1BD3CA-BC64-4BEC-AE37-5FFDBFF48B78}" dt="2023-08-22T05:02:42.410" v="3072" actId="1036"/>
          <ac:spMkLst>
            <pc:docMk/>
            <pc:sldMk cId="1790651001" sldId="259"/>
            <ac:spMk id="59" creationId="{8DCC2057-01EE-AE10-94D4-FA997AEBF345}"/>
          </ac:spMkLst>
        </pc:spChg>
        <pc:spChg chg="add del mod">
          <ac:chgData name="Sho Yamamura（山村奨）" userId="ad78378a-01bc-491d-af0b-8b0e5f08f5df" providerId="ADAL" clId="{4A1BD3CA-BC64-4BEC-AE37-5FFDBFF48B78}" dt="2023-08-22T05:02:42.410" v="3072" actId="1036"/>
          <ac:spMkLst>
            <pc:docMk/>
            <pc:sldMk cId="1790651001" sldId="259"/>
            <ac:spMk id="60" creationId="{3B52617C-7107-1CA5-6887-BA003C62A594}"/>
          </ac:spMkLst>
        </pc:spChg>
        <pc:spChg chg="add del">
          <ac:chgData name="Sho Yamamura（山村奨）" userId="ad78378a-01bc-491d-af0b-8b0e5f08f5df" providerId="ADAL" clId="{4A1BD3CA-BC64-4BEC-AE37-5FFDBFF48B78}" dt="2023-08-21T01:51:36.664" v="1873" actId="478"/>
          <ac:spMkLst>
            <pc:docMk/>
            <pc:sldMk cId="1790651001" sldId="259"/>
            <ac:spMk id="61" creationId="{7635110A-526C-2493-F717-98171FA4BCBE}"/>
          </ac:spMkLst>
        </pc:spChg>
        <pc:spChg chg="mod">
          <ac:chgData name="Sho Yamamura（山村奨）" userId="ad78378a-01bc-491d-af0b-8b0e5f08f5df" providerId="ADAL" clId="{4A1BD3CA-BC64-4BEC-AE37-5FFDBFF48B78}" dt="2023-08-22T05:02:42.410" v="3072" actId="1036"/>
          <ac:spMkLst>
            <pc:docMk/>
            <pc:sldMk cId="1790651001" sldId="259"/>
            <ac:spMk id="62" creationId="{907985F8-F0A6-4990-AC05-1D333D994B86}"/>
          </ac:spMkLst>
        </pc:spChg>
        <pc:spChg chg="mod">
          <ac:chgData name="Sho Yamamura（山村奨）" userId="ad78378a-01bc-491d-af0b-8b0e5f08f5df" providerId="ADAL" clId="{4A1BD3CA-BC64-4BEC-AE37-5FFDBFF48B78}" dt="2023-08-22T05:02:42.410" v="3072" actId="1036"/>
          <ac:spMkLst>
            <pc:docMk/>
            <pc:sldMk cId="1790651001" sldId="259"/>
            <ac:spMk id="67" creationId="{3BDB7AD9-4AAF-4097-8AC7-FEFD7A36B94D}"/>
          </ac:spMkLst>
        </pc:spChg>
        <pc:spChg chg="mod">
          <ac:chgData name="Sho Yamamura（山村奨）" userId="ad78378a-01bc-491d-af0b-8b0e5f08f5df" providerId="ADAL" clId="{4A1BD3CA-BC64-4BEC-AE37-5FFDBFF48B78}" dt="2023-08-22T05:02:42.410" v="3072" actId="1036"/>
          <ac:spMkLst>
            <pc:docMk/>
            <pc:sldMk cId="1790651001" sldId="259"/>
            <ac:spMk id="74" creationId="{47A82243-4E0C-4933-AB82-369D7D216E1E}"/>
          </ac:spMkLst>
        </pc:spChg>
        <pc:spChg chg="mod">
          <ac:chgData name="Sho Yamamura（山村奨）" userId="ad78378a-01bc-491d-af0b-8b0e5f08f5df" providerId="ADAL" clId="{4A1BD3CA-BC64-4BEC-AE37-5FFDBFF48B78}" dt="2023-08-22T05:02:42.410" v="3072" actId="1036"/>
          <ac:spMkLst>
            <pc:docMk/>
            <pc:sldMk cId="1790651001" sldId="259"/>
            <ac:spMk id="78" creationId="{D38A7EFA-36E7-44DA-8889-C1426658B760}"/>
          </ac:spMkLst>
        </pc:spChg>
        <pc:spChg chg="mod">
          <ac:chgData name="Sho Yamamura（山村奨）" userId="ad78378a-01bc-491d-af0b-8b0e5f08f5df" providerId="ADAL" clId="{4A1BD3CA-BC64-4BEC-AE37-5FFDBFF48B78}" dt="2023-08-22T05:02:42.410" v="3072" actId="1036"/>
          <ac:spMkLst>
            <pc:docMk/>
            <pc:sldMk cId="1790651001" sldId="259"/>
            <ac:spMk id="84" creationId="{8F4D62C7-4B4A-48B6-A701-38A96A8CC6C8}"/>
          </ac:spMkLst>
        </pc:spChg>
        <pc:spChg chg="mod">
          <ac:chgData name="Sho Yamamura（山村奨）" userId="ad78378a-01bc-491d-af0b-8b0e5f08f5df" providerId="ADAL" clId="{4A1BD3CA-BC64-4BEC-AE37-5FFDBFF48B78}" dt="2023-08-22T05:02:42.410" v="3072" actId="1036"/>
          <ac:spMkLst>
            <pc:docMk/>
            <pc:sldMk cId="1790651001" sldId="259"/>
            <ac:spMk id="92" creationId="{DFAE48B5-78A9-405C-AAA9-F111C0F2E051}"/>
          </ac:spMkLst>
        </pc:spChg>
        <pc:spChg chg="del">
          <ac:chgData name="Sho Yamamura（山村奨）" userId="ad78378a-01bc-491d-af0b-8b0e5f08f5df" providerId="ADAL" clId="{4A1BD3CA-BC64-4BEC-AE37-5FFDBFF48B78}" dt="2023-08-01T00:25:13.034" v="1036" actId="478"/>
          <ac:spMkLst>
            <pc:docMk/>
            <pc:sldMk cId="1790651001" sldId="259"/>
            <ac:spMk id="96" creationId="{6A253940-353D-467E-9702-4CEC4130C2C5}"/>
          </ac:spMkLst>
        </pc:spChg>
        <pc:spChg chg="mod">
          <ac:chgData name="Sho Yamamura（山村奨）" userId="ad78378a-01bc-491d-af0b-8b0e5f08f5df" providerId="ADAL" clId="{4A1BD3CA-BC64-4BEC-AE37-5FFDBFF48B78}" dt="2023-08-22T05:02:42.410" v="3072" actId="1036"/>
          <ac:spMkLst>
            <pc:docMk/>
            <pc:sldMk cId="1790651001" sldId="259"/>
            <ac:spMk id="97" creationId="{BF2B42BE-DF42-49EF-9747-6554A05DCD39}"/>
          </ac:spMkLst>
        </pc:spChg>
        <pc:spChg chg="mod">
          <ac:chgData name="Sho Yamamura（山村奨）" userId="ad78378a-01bc-491d-af0b-8b0e5f08f5df" providerId="ADAL" clId="{4A1BD3CA-BC64-4BEC-AE37-5FFDBFF48B78}" dt="2023-08-21T01:55:09.862" v="2062" actId="1037"/>
          <ac:spMkLst>
            <pc:docMk/>
            <pc:sldMk cId="1790651001" sldId="259"/>
            <ac:spMk id="103" creationId="{722CA9AE-246E-4328-B777-5BFF39269ECA}"/>
          </ac:spMkLst>
        </pc:spChg>
        <pc:picChg chg="mod">
          <ac:chgData name="Sho Yamamura（山村奨）" userId="ad78378a-01bc-491d-af0b-8b0e5f08f5df" providerId="ADAL" clId="{4A1BD3CA-BC64-4BEC-AE37-5FFDBFF48B78}" dt="2023-08-22T05:02:42.410" v="3072" actId="1036"/>
          <ac:picMkLst>
            <pc:docMk/>
            <pc:sldMk cId="1790651001" sldId="259"/>
            <ac:picMk id="52" creationId="{3E28DA8C-740D-4B56-BD40-7C58A7783B32}"/>
          </ac:picMkLst>
        </pc:picChg>
        <pc:picChg chg="mod">
          <ac:chgData name="Sho Yamamura（山村奨）" userId="ad78378a-01bc-491d-af0b-8b0e5f08f5df" providerId="ADAL" clId="{4A1BD3CA-BC64-4BEC-AE37-5FFDBFF48B78}" dt="2023-08-22T05:02:42.410" v="3072" actId="1036"/>
          <ac:picMkLst>
            <pc:docMk/>
            <pc:sldMk cId="1790651001" sldId="259"/>
            <ac:picMk id="86" creationId="{6CDA0994-2B40-4B7A-89E1-6F1FB9723D79}"/>
          </ac:picMkLst>
        </pc:picChg>
        <pc:cxnChg chg="add del mod">
          <ac:chgData name="Sho Yamamura（山村奨）" userId="ad78378a-01bc-491d-af0b-8b0e5f08f5df" providerId="ADAL" clId="{4A1BD3CA-BC64-4BEC-AE37-5FFDBFF48B78}" dt="2023-08-21T01:51:36.664" v="1873" actId="478"/>
          <ac:cxnSpMkLst>
            <pc:docMk/>
            <pc:sldMk cId="1790651001" sldId="259"/>
            <ac:cxnSpMk id="9" creationId="{7C5249D1-AAE6-4FB5-89DC-B099ED5E7D71}"/>
          </ac:cxnSpMkLst>
        </pc:cxnChg>
        <pc:cxnChg chg="add mod">
          <ac:chgData name="Sho Yamamura（山村奨）" userId="ad78378a-01bc-491d-af0b-8b0e5f08f5df" providerId="ADAL" clId="{4A1BD3CA-BC64-4BEC-AE37-5FFDBFF48B78}" dt="2023-08-22T05:02:42.410" v="3072" actId="1036"/>
          <ac:cxnSpMkLst>
            <pc:docMk/>
            <pc:sldMk cId="1790651001" sldId="259"/>
            <ac:cxnSpMk id="11" creationId="{0FE85AB8-7C67-5FBA-6087-03533A28995B}"/>
          </ac:cxnSpMkLst>
        </pc:cxnChg>
        <pc:cxnChg chg="add mod">
          <ac:chgData name="Sho Yamamura（山村奨）" userId="ad78378a-01bc-491d-af0b-8b0e5f08f5df" providerId="ADAL" clId="{4A1BD3CA-BC64-4BEC-AE37-5FFDBFF48B78}" dt="2023-08-22T05:02:42.410" v="3072" actId="1036"/>
          <ac:cxnSpMkLst>
            <pc:docMk/>
            <pc:sldMk cId="1790651001" sldId="259"/>
            <ac:cxnSpMk id="14" creationId="{C65F7325-A830-2E37-53B1-604EE281AE55}"/>
          </ac:cxnSpMkLst>
        </pc:cxnChg>
        <pc:cxnChg chg="add del mod">
          <ac:chgData name="Sho Yamamura（山村奨）" userId="ad78378a-01bc-491d-af0b-8b0e5f08f5df" providerId="ADAL" clId="{4A1BD3CA-BC64-4BEC-AE37-5FFDBFF48B78}" dt="2023-08-21T01:51:33.038" v="1871"/>
          <ac:cxnSpMkLst>
            <pc:docMk/>
            <pc:sldMk cId="1790651001" sldId="259"/>
            <ac:cxnSpMk id="18" creationId="{09F7A28F-1CE2-BC72-7E35-79E18AA3F3B2}"/>
          </ac:cxnSpMkLst>
        </pc:cxnChg>
        <pc:cxnChg chg="del mod">
          <ac:chgData name="Sho Yamamura（山村奨）" userId="ad78378a-01bc-491d-af0b-8b0e5f08f5df" providerId="ADAL" clId="{4A1BD3CA-BC64-4BEC-AE37-5FFDBFF48B78}" dt="2023-08-21T01:50:52.972" v="1842" actId="478"/>
          <ac:cxnSpMkLst>
            <pc:docMk/>
            <pc:sldMk cId="1790651001" sldId="259"/>
            <ac:cxnSpMk id="21" creationId="{44322A04-2811-4372-B0C7-937520B3E0C3}"/>
          </ac:cxnSpMkLst>
        </pc:cxnChg>
        <pc:cxnChg chg="add del mod">
          <ac:chgData name="Sho Yamamura（山村奨）" userId="ad78378a-01bc-491d-af0b-8b0e5f08f5df" providerId="ADAL" clId="{4A1BD3CA-BC64-4BEC-AE37-5FFDBFF48B78}" dt="2023-08-21T01:51:33.038" v="1871"/>
          <ac:cxnSpMkLst>
            <pc:docMk/>
            <pc:sldMk cId="1790651001" sldId="259"/>
            <ac:cxnSpMk id="24" creationId="{4ED79EEE-3421-4822-777C-D19E432AC3A9}"/>
          </ac:cxnSpMkLst>
        </pc:cxnChg>
        <pc:cxnChg chg="add del mod">
          <ac:chgData name="Sho Yamamura（山村奨）" userId="ad78378a-01bc-491d-af0b-8b0e5f08f5df" providerId="ADAL" clId="{4A1BD3CA-BC64-4BEC-AE37-5FFDBFF48B78}" dt="2023-08-21T01:51:41.209" v="1875"/>
          <ac:cxnSpMkLst>
            <pc:docMk/>
            <pc:sldMk cId="1790651001" sldId="259"/>
            <ac:cxnSpMk id="28" creationId="{53BEEE43-14D6-368B-2E80-A651CEAEE630}"/>
          </ac:cxnSpMkLst>
        </pc:cxnChg>
        <pc:cxnChg chg="add del mod">
          <ac:chgData name="Sho Yamamura（山村奨）" userId="ad78378a-01bc-491d-af0b-8b0e5f08f5df" providerId="ADAL" clId="{4A1BD3CA-BC64-4BEC-AE37-5FFDBFF48B78}" dt="2023-08-21T01:51:41.209" v="1875"/>
          <ac:cxnSpMkLst>
            <pc:docMk/>
            <pc:sldMk cId="1790651001" sldId="259"/>
            <ac:cxnSpMk id="32" creationId="{BC5C481C-0ABD-9E92-1EF8-B1DCC6F20A89}"/>
          </ac:cxnSpMkLst>
        </pc:cxnChg>
        <pc:cxnChg chg="add mod">
          <ac:chgData name="Sho Yamamura（山村奨）" userId="ad78378a-01bc-491d-af0b-8b0e5f08f5df" providerId="ADAL" clId="{4A1BD3CA-BC64-4BEC-AE37-5FFDBFF48B78}" dt="2023-08-22T05:02:42.410" v="3072" actId="1036"/>
          <ac:cxnSpMkLst>
            <pc:docMk/>
            <pc:sldMk cId="1790651001" sldId="259"/>
            <ac:cxnSpMk id="34" creationId="{E050B7E5-0FCA-7A5A-6DD8-05704C867E7F}"/>
          </ac:cxnSpMkLst>
        </pc:cxnChg>
        <pc:cxnChg chg="add mod">
          <ac:chgData name="Sho Yamamura（山村奨）" userId="ad78378a-01bc-491d-af0b-8b0e5f08f5df" providerId="ADAL" clId="{4A1BD3CA-BC64-4BEC-AE37-5FFDBFF48B78}" dt="2023-08-22T05:02:42.410" v="3072" actId="1036"/>
          <ac:cxnSpMkLst>
            <pc:docMk/>
            <pc:sldMk cId="1790651001" sldId="259"/>
            <ac:cxnSpMk id="37" creationId="{EE70E676-C3BC-7705-5859-58BDA3EA9AAC}"/>
          </ac:cxnSpMkLst>
        </pc:cxnChg>
        <pc:cxnChg chg="mod">
          <ac:chgData name="Sho Yamamura（山村奨）" userId="ad78378a-01bc-491d-af0b-8b0e5f08f5df" providerId="ADAL" clId="{4A1BD3CA-BC64-4BEC-AE37-5FFDBFF48B78}" dt="2023-08-22T05:02:42.410" v="3072" actId="1036"/>
          <ac:cxnSpMkLst>
            <pc:docMk/>
            <pc:sldMk cId="1790651001" sldId="259"/>
            <ac:cxnSpMk id="42" creationId="{8BBA8A2C-9B44-4871-9A7D-DDF4041654C9}"/>
          </ac:cxnSpMkLst>
        </pc:cxnChg>
        <pc:cxnChg chg="del mod">
          <ac:chgData name="Sho Yamamura（山村奨）" userId="ad78378a-01bc-491d-af0b-8b0e5f08f5df" providerId="ADAL" clId="{4A1BD3CA-BC64-4BEC-AE37-5FFDBFF48B78}" dt="2023-08-21T01:51:55.134" v="1881" actId="478"/>
          <ac:cxnSpMkLst>
            <pc:docMk/>
            <pc:sldMk cId="1790651001" sldId="259"/>
            <ac:cxnSpMk id="51" creationId="{332A5D7B-C12C-698C-25BE-4D60E5110254}"/>
          </ac:cxnSpMkLst>
        </pc:cxnChg>
        <pc:cxnChg chg="mod">
          <ac:chgData name="Sho Yamamura（山村奨）" userId="ad78378a-01bc-491d-af0b-8b0e5f08f5df" providerId="ADAL" clId="{4A1BD3CA-BC64-4BEC-AE37-5FFDBFF48B78}" dt="2023-08-22T05:02:42.410" v="3072" actId="1036"/>
          <ac:cxnSpMkLst>
            <pc:docMk/>
            <pc:sldMk cId="1790651001" sldId="259"/>
            <ac:cxnSpMk id="75" creationId="{C1B2EBC0-951D-4D6B-A563-8F562A0ACA9B}"/>
          </ac:cxnSpMkLst>
        </pc:cxnChg>
        <pc:cxnChg chg="mod">
          <ac:chgData name="Sho Yamamura（山村奨）" userId="ad78378a-01bc-491d-af0b-8b0e5f08f5df" providerId="ADAL" clId="{4A1BD3CA-BC64-4BEC-AE37-5FFDBFF48B78}" dt="2023-08-22T05:02:42.410" v="3072" actId="1036"/>
          <ac:cxnSpMkLst>
            <pc:docMk/>
            <pc:sldMk cId="1790651001" sldId="259"/>
            <ac:cxnSpMk id="79" creationId="{D256FB7B-6BC1-4D8E-A979-7297335A7B2B}"/>
          </ac:cxnSpMkLst>
        </pc:cxnChg>
        <pc:cxnChg chg="mod">
          <ac:chgData name="Sho Yamamura（山村奨）" userId="ad78378a-01bc-491d-af0b-8b0e5f08f5df" providerId="ADAL" clId="{4A1BD3CA-BC64-4BEC-AE37-5FFDBFF48B78}" dt="2023-08-22T05:02:42.410" v="3072" actId="1036"/>
          <ac:cxnSpMkLst>
            <pc:docMk/>
            <pc:sldMk cId="1790651001" sldId="259"/>
            <ac:cxnSpMk id="87" creationId="{48959701-89C4-4C3F-87A5-180F4E434E4A}"/>
          </ac:cxnSpMkLst>
        </pc:cxnChg>
        <pc:cxnChg chg="mod">
          <ac:chgData name="Sho Yamamura（山村奨）" userId="ad78378a-01bc-491d-af0b-8b0e5f08f5df" providerId="ADAL" clId="{4A1BD3CA-BC64-4BEC-AE37-5FFDBFF48B78}" dt="2023-08-22T05:02:42.410" v="3072" actId="1036"/>
          <ac:cxnSpMkLst>
            <pc:docMk/>
            <pc:sldMk cId="1790651001" sldId="259"/>
            <ac:cxnSpMk id="93" creationId="{E8D9B1EC-132A-4CB1-8B87-34C28C2BC34F}"/>
          </ac:cxnSpMkLst>
        </pc:cxnChg>
      </pc:sldChg>
      <pc:sldChg chg="addSp delSp modSp mod ord">
        <pc:chgData name="Sho Yamamura（山村奨）" userId="ad78378a-01bc-491d-af0b-8b0e5f08f5df" providerId="ADAL" clId="{4A1BD3CA-BC64-4BEC-AE37-5FFDBFF48B78}" dt="2023-08-29T00:12:53.754" v="3094" actId="20577"/>
        <pc:sldMkLst>
          <pc:docMk/>
          <pc:sldMk cId="3496748601" sldId="260"/>
        </pc:sldMkLst>
        <pc:spChg chg="mod">
          <ac:chgData name="Sho Yamamura（山村奨）" userId="ad78378a-01bc-491d-af0b-8b0e5f08f5df" providerId="ADAL" clId="{4A1BD3CA-BC64-4BEC-AE37-5FFDBFF48B78}" dt="2023-08-21T01:57:32.348" v="2137" actId="20577"/>
          <ac:spMkLst>
            <pc:docMk/>
            <pc:sldMk cId="3496748601" sldId="260"/>
            <ac:spMk id="2" creationId="{183CA552-4E25-4F99-8083-C7046B7C6794}"/>
          </ac:spMkLst>
        </pc:spChg>
        <pc:spChg chg="add mod">
          <ac:chgData name="Sho Yamamura（山村奨）" userId="ad78378a-01bc-491d-af0b-8b0e5f08f5df" providerId="ADAL" clId="{4A1BD3CA-BC64-4BEC-AE37-5FFDBFF48B78}" dt="2023-07-28T04:37:42.219" v="168"/>
          <ac:spMkLst>
            <pc:docMk/>
            <pc:sldMk cId="3496748601" sldId="260"/>
            <ac:spMk id="3" creationId="{2428864B-0892-ED96-C096-0C476511ABAA}"/>
          </ac:spMkLst>
        </pc:spChg>
        <pc:spChg chg="del">
          <ac:chgData name="Sho Yamamura（山村奨）" userId="ad78378a-01bc-491d-af0b-8b0e5f08f5df" providerId="ADAL" clId="{4A1BD3CA-BC64-4BEC-AE37-5FFDBFF48B78}" dt="2023-08-01T00:24:36.004" v="1035" actId="478"/>
          <ac:spMkLst>
            <pc:docMk/>
            <pc:sldMk cId="3496748601" sldId="260"/>
            <ac:spMk id="4" creationId="{D9E90520-5889-E474-7C2E-134D731A5AC9}"/>
          </ac:spMkLst>
        </pc:spChg>
        <pc:spChg chg="mod">
          <ac:chgData name="Sho Yamamura（山村奨）" userId="ad78378a-01bc-491d-af0b-8b0e5f08f5df" providerId="ADAL" clId="{4A1BD3CA-BC64-4BEC-AE37-5FFDBFF48B78}" dt="2023-08-21T01:58:11.079" v="2162" actId="1037"/>
          <ac:spMkLst>
            <pc:docMk/>
            <pc:sldMk cId="3496748601" sldId="260"/>
            <ac:spMk id="48" creationId="{E635968D-369E-B798-C381-A7AB5A1D3FFF}"/>
          </ac:spMkLst>
        </pc:spChg>
        <pc:spChg chg="mod">
          <ac:chgData name="Sho Yamamura（山村奨）" userId="ad78378a-01bc-491d-af0b-8b0e5f08f5df" providerId="ADAL" clId="{4A1BD3CA-BC64-4BEC-AE37-5FFDBFF48B78}" dt="2023-08-29T00:12:53.754" v="3094" actId="20577"/>
          <ac:spMkLst>
            <pc:docMk/>
            <pc:sldMk cId="3496748601" sldId="260"/>
            <ac:spMk id="66" creationId="{38EC3F97-4D08-C0C4-D506-0722D5C225B0}"/>
          </ac:spMkLst>
        </pc:spChg>
        <pc:spChg chg="mod">
          <ac:chgData name="Sho Yamamura（山村奨）" userId="ad78378a-01bc-491d-af0b-8b0e5f08f5df" providerId="ADAL" clId="{4A1BD3CA-BC64-4BEC-AE37-5FFDBFF48B78}" dt="2023-08-21T01:58:01.011" v="2154" actId="403"/>
          <ac:spMkLst>
            <pc:docMk/>
            <pc:sldMk cId="3496748601" sldId="260"/>
            <ac:spMk id="89" creationId="{BDC1D5EA-E2EE-DAA2-55F2-1EA88AB98BEB}"/>
          </ac:spMkLst>
        </pc:spChg>
        <pc:spChg chg="mod">
          <ac:chgData name="Sho Yamamura（山村奨）" userId="ad78378a-01bc-491d-af0b-8b0e5f08f5df" providerId="ADAL" clId="{4A1BD3CA-BC64-4BEC-AE37-5FFDBFF48B78}" dt="2023-08-21T01:58:01.011" v="2154" actId="403"/>
          <ac:spMkLst>
            <pc:docMk/>
            <pc:sldMk cId="3496748601" sldId="260"/>
            <ac:spMk id="104" creationId="{68E2C195-6707-B16A-EC3F-83B07AB0A535}"/>
          </ac:spMkLst>
        </pc:spChg>
        <pc:spChg chg="mod">
          <ac:chgData name="Sho Yamamura（山村奨）" userId="ad78378a-01bc-491d-af0b-8b0e5f08f5df" providerId="ADAL" clId="{4A1BD3CA-BC64-4BEC-AE37-5FFDBFF48B78}" dt="2023-08-21T23:50:04.371" v="2461" actId="20577"/>
          <ac:spMkLst>
            <pc:docMk/>
            <pc:sldMk cId="3496748601" sldId="260"/>
            <ac:spMk id="114" creationId="{B2ACF54C-F1BC-65FE-BDC4-9308BF084567}"/>
          </ac:spMkLst>
        </pc:spChg>
      </pc:sldChg>
      <pc:sldChg chg="addSp delSp modSp mod">
        <pc:chgData name="Sho Yamamura（山村奨）" userId="ad78378a-01bc-491d-af0b-8b0e5f08f5df" providerId="ADAL" clId="{4A1BD3CA-BC64-4BEC-AE37-5FFDBFF48B78}" dt="2023-08-01T00:25:33.974" v="1039" actId="208"/>
        <pc:sldMkLst>
          <pc:docMk/>
          <pc:sldMk cId="3517995127" sldId="261"/>
        </pc:sldMkLst>
        <pc:spChg chg="mod">
          <ac:chgData name="Sho Yamamura（山村奨）" userId="ad78378a-01bc-491d-af0b-8b0e5f08f5df" providerId="ADAL" clId="{4A1BD3CA-BC64-4BEC-AE37-5FFDBFF48B78}" dt="2023-07-28T04:37:35.195" v="164" actId="20577"/>
          <ac:spMkLst>
            <pc:docMk/>
            <pc:sldMk cId="3517995127" sldId="261"/>
            <ac:spMk id="2" creationId="{183CA552-4E25-4F99-8083-C7046B7C6794}"/>
          </ac:spMkLst>
        </pc:spChg>
        <pc:spChg chg="add mod">
          <ac:chgData name="Sho Yamamura（山村奨）" userId="ad78378a-01bc-491d-af0b-8b0e5f08f5df" providerId="ADAL" clId="{4A1BD3CA-BC64-4BEC-AE37-5FFDBFF48B78}" dt="2023-07-28T04:37:36.052" v="165"/>
          <ac:spMkLst>
            <pc:docMk/>
            <pc:sldMk cId="3517995127" sldId="261"/>
            <ac:spMk id="5" creationId="{1953936D-2FF9-B75E-9440-B35FE20A7A74}"/>
          </ac:spMkLst>
        </pc:spChg>
        <pc:spChg chg="del">
          <ac:chgData name="Sho Yamamura（山村奨）" userId="ad78378a-01bc-491d-af0b-8b0e5f08f5df" providerId="ADAL" clId="{4A1BD3CA-BC64-4BEC-AE37-5FFDBFF48B78}" dt="2023-08-01T00:25:30.177" v="1038" actId="478"/>
          <ac:spMkLst>
            <pc:docMk/>
            <pc:sldMk cId="3517995127" sldId="261"/>
            <ac:spMk id="96" creationId="{6A253940-353D-467E-9702-4CEC4130C2C5}"/>
          </ac:spMkLst>
        </pc:spChg>
        <pc:cxnChg chg="mod">
          <ac:chgData name="Sho Yamamura（山村奨）" userId="ad78378a-01bc-491d-af0b-8b0e5f08f5df" providerId="ADAL" clId="{4A1BD3CA-BC64-4BEC-AE37-5FFDBFF48B78}" dt="2023-08-01T00:25:33.974" v="1039" actId="208"/>
          <ac:cxnSpMkLst>
            <pc:docMk/>
            <pc:sldMk cId="3517995127" sldId="261"/>
            <ac:cxnSpMk id="93" creationId="{E8D9B1EC-132A-4CB1-8B87-34C28C2BC34F}"/>
          </ac:cxnSpMkLst>
        </pc:cxnChg>
      </pc:sldChg>
      <pc:sldChg chg="addSp delSp modSp del mod ord">
        <pc:chgData name="Sho Yamamura（山村奨）" userId="ad78378a-01bc-491d-af0b-8b0e5f08f5df" providerId="ADAL" clId="{4A1BD3CA-BC64-4BEC-AE37-5FFDBFF48B78}" dt="2023-08-21T01:40:37.071" v="1730" actId="47"/>
        <pc:sldMkLst>
          <pc:docMk/>
          <pc:sldMk cId="2414165795" sldId="262"/>
        </pc:sldMkLst>
        <pc:spChg chg="mod">
          <ac:chgData name="Sho Yamamura（山村奨）" userId="ad78378a-01bc-491d-af0b-8b0e5f08f5df" providerId="ADAL" clId="{4A1BD3CA-BC64-4BEC-AE37-5FFDBFF48B78}" dt="2023-07-28T04:37:39.692" v="167" actId="20577"/>
          <ac:spMkLst>
            <pc:docMk/>
            <pc:sldMk cId="2414165795" sldId="262"/>
            <ac:spMk id="2" creationId="{183CA552-4E25-4F99-8083-C7046B7C6794}"/>
          </ac:spMkLst>
        </pc:spChg>
        <pc:spChg chg="mod">
          <ac:chgData name="Sho Yamamura（山村奨）" userId="ad78378a-01bc-491d-af0b-8b0e5f08f5df" providerId="ADAL" clId="{4A1BD3CA-BC64-4BEC-AE37-5FFDBFF48B78}" dt="2023-07-28T06:31:12.345" v="473" actId="20577"/>
          <ac:spMkLst>
            <pc:docMk/>
            <pc:sldMk cId="2414165795" sldId="262"/>
            <ac:spMk id="3" creationId="{F81D8837-84D0-4BB9-913D-3B9E022D1C18}"/>
          </ac:spMkLst>
        </pc:spChg>
        <pc:spChg chg="add mod">
          <ac:chgData name="Sho Yamamura（山村奨）" userId="ad78378a-01bc-491d-af0b-8b0e5f08f5df" providerId="ADAL" clId="{4A1BD3CA-BC64-4BEC-AE37-5FFDBFF48B78}" dt="2023-07-28T04:37:37.855" v="166"/>
          <ac:spMkLst>
            <pc:docMk/>
            <pc:sldMk cId="2414165795" sldId="262"/>
            <ac:spMk id="4" creationId="{C6034DA5-1F78-84F9-A569-5FDE1DA8357F}"/>
          </ac:spMkLst>
        </pc:spChg>
        <pc:spChg chg="del">
          <ac:chgData name="Sho Yamamura（山村奨）" userId="ad78378a-01bc-491d-af0b-8b0e5f08f5df" providerId="ADAL" clId="{4A1BD3CA-BC64-4BEC-AE37-5FFDBFF48B78}" dt="2023-08-01T00:19:28.404" v="984" actId="478"/>
          <ac:spMkLst>
            <pc:docMk/>
            <pc:sldMk cId="2414165795" sldId="262"/>
            <ac:spMk id="5" creationId="{FE0DA82E-A8FC-7BF8-0BFC-39DA1DE7F1B3}"/>
          </ac:spMkLst>
        </pc:spChg>
        <pc:graphicFrameChg chg="mod modGraphic">
          <ac:chgData name="Sho Yamamura（山村奨）" userId="ad78378a-01bc-491d-af0b-8b0e5f08f5df" providerId="ADAL" clId="{4A1BD3CA-BC64-4BEC-AE37-5FFDBFF48B78}" dt="2023-08-14T01:07:24.688" v="1059" actId="20577"/>
          <ac:graphicFrameMkLst>
            <pc:docMk/>
            <pc:sldMk cId="2414165795" sldId="262"/>
            <ac:graphicFrameMk id="28" creationId="{6DC1D6BD-C7EB-4C1B-9735-82246734CEE1}"/>
          </ac:graphicFrameMkLst>
        </pc:graphicFrameChg>
        <pc:picChg chg="del">
          <ac:chgData name="Sho Yamamura（山村奨）" userId="ad78378a-01bc-491d-af0b-8b0e5f08f5df" providerId="ADAL" clId="{4A1BD3CA-BC64-4BEC-AE37-5FFDBFF48B78}" dt="2023-08-01T00:23:27.216" v="1003" actId="478"/>
          <ac:picMkLst>
            <pc:docMk/>
            <pc:sldMk cId="2414165795" sldId="262"/>
            <ac:picMk id="8" creationId="{622894CD-F427-0FC1-DE7D-2E53F62520BC}"/>
          </ac:picMkLst>
        </pc:picChg>
      </pc:sldChg>
      <pc:sldChg chg="add del">
        <pc:chgData name="Sho Yamamura（山村奨）" userId="ad78378a-01bc-491d-af0b-8b0e5f08f5df" providerId="ADAL" clId="{4A1BD3CA-BC64-4BEC-AE37-5FFDBFF48B78}" dt="2023-07-28T06:15:34.037" v="267" actId="47"/>
        <pc:sldMkLst>
          <pc:docMk/>
          <pc:sldMk cId="857579126" sldId="2147480294"/>
        </pc:sldMkLst>
      </pc:sldChg>
      <pc:sldChg chg="addSp delSp modSp mod ord">
        <pc:chgData name="Sho Yamamura（山村奨）" userId="ad78378a-01bc-491d-af0b-8b0e5f08f5df" providerId="ADAL" clId="{4A1BD3CA-BC64-4BEC-AE37-5FFDBFF48B78}" dt="2023-08-22T23:01:27.033" v="3088"/>
        <pc:sldMkLst>
          <pc:docMk/>
          <pc:sldMk cId="3021974929" sldId="2147480298"/>
        </pc:sldMkLst>
        <pc:spChg chg="mod">
          <ac:chgData name="Sho Yamamura（山村奨）" userId="ad78378a-01bc-491d-af0b-8b0e5f08f5df" providerId="ADAL" clId="{4A1BD3CA-BC64-4BEC-AE37-5FFDBFF48B78}" dt="2023-07-28T06:27:56.713" v="345" actId="20577"/>
          <ac:spMkLst>
            <pc:docMk/>
            <pc:sldMk cId="3021974929" sldId="2147480298"/>
            <ac:spMk id="2" creationId="{2DE113B0-E8A0-1D88-A8E4-A85140CCE22C}"/>
          </ac:spMkLst>
        </pc:spChg>
        <pc:spChg chg="add del mod">
          <ac:chgData name="Sho Yamamura（山村奨）" userId="ad78378a-01bc-491d-af0b-8b0e5f08f5df" providerId="ADAL" clId="{4A1BD3CA-BC64-4BEC-AE37-5FFDBFF48B78}" dt="2023-08-21T01:27:52.062" v="1505" actId="478"/>
          <ac:spMkLst>
            <pc:docMk/>
            <pc:sldMk cId="3021974929" sldId="2147480298"/>
            <ac:spMk id="3" creationId="{5C4196D8-573B-F6C4-3047-C4A45739D311}"/>
          </ac:spMkLst>
        </pc:spChg>
        <pc:spChg chg="add del mod">
          <ac:chgData name="Sho Yamamura（山村奨）" userId="ad78378a-01bc-491d-af0b-8b0e5f08f5df" providerId="ADAL" clId="{4A1BD3CA-BC64-4BEC-AE37-5FFDBFF48B78}" dt="2023-08-21T01:27:52.062" v="1505" actId="478"/>
          <ac:spMkLst>
            <pc:docMk/>
            <pc:sldMk cId="3021974929" sldId="2147480298"/>
            <ac:spMk id="4" creationId="{35823AA6-45B7-E54F-5D79-5CB505508C96}"/>
          </ac:spMkLst>
        </pc:spChg>
        <pc:spChg chg="add del">
          <ac:chgData name="Sho Yamamura（山村奨）" userId="ad78378a-01bc-491d-af0b-8b0e5f08f5df" providerId="ADAL" clId="{4A1BD3CA-BC64-4BEC-AE37-5FFDBFF48B78}" dt="2023-08-21T01:27:52.062" v="1505" actId="478"/>
          <ac:spMkLst>
            <pc:docMk/>
            <pc:sldMk cId="3021974929" sldId="2147480298"/>
            <ac:spMk id="5" creationId="{B8C51FCB-8236-EE40-7273-88243CAA94C7}"/>
          </ac:spMkLst>
        </pc:spChg>
        <pc:spChg chg="add del">
          <ac:chgData name="Sho Yamamura（山村奨）" userId="ad78378a-01bc-491d-af0b-8b0e5f08f5df" providerId="ADAL" clId="{4A1BD3CA-BC64-4BEC-AE37-5FFDBFF48B78}" dt="2023-08-21T01:27:52.062" v="1505" actId="478"/>
          <ac:spMkLst>
            <pc:docMk/>
            <pc:sldMk cId="3021974929" sldId="2147480298"/>
            <ac:spMk id="6" creationId="{DADEA906-51D7-573A-794A-EA9FBEEA0C73}"/>
          </ac:spMkLst>
        </pc:spChg>
        <pc:spChg chg="add del mod">
          <ac:chgData name="Sho Yamamura（山村奨）" userId="ad78378a-01bc-491d-af0b-8b0e5f08f5df" providerId="ADAL" clId="{4A1BD3CA-BC64-4BEC-AE37-5FFDBFF48B78}" dt="2023-08-21T01:27:52.062" v="1505" actId="478"/>
          <ac:spMkLst>
            <pc:docMk/>
            <pc:sldMk cId="3021974929" sldId="2147480298"/>
            <ac:spMk id="7" creationId="{6352A100-BECD-51E1-3751-49A54315056F}"/>
          </ac:spMkLst>
        </pc:spChg>
        <pc:spChg chg="add mod">
          <ac:chgData name="Sho Yamamura（山村奨）" userId="ad78378a-01bc-491d-af0b-8b0e5f08f5df" providerId="ADAL" clId="{4A1BD3CA-BC64-4BEC-AE37-5FFDBFF48B78}" dt="2023-07-28T04:37:53.461" v="170"/>
          <ac:spMkLst>
            <pc:docMk/>
            <pc:sldMk cId="3021974929" sldId="2147480298"/>
            <ac:spMk id="9" creationId="{CBB1C2CF-54E4-0729-79E3-7642CDE8344A}"/>
          </ac:spMkLst>
        </pc:spChg>
        <pc:spChg chg="add del">
          <ac:chgData name="Sho Yamamura（山村奨）" userId="ad78378a-01bc-491d-af0b-8b0e5f08f5df" providerId="ADAL" clId="{4A1BD3CA-BC64-4BEC-AE37-5FFDBFF48B78}" dt="2023-08-21T01:27:52.062" v="1505" actId="478"/>
          <ac:spMkLst>
            <pc:docMk/>
            <pc:sldMk cId="3021974929" sldId="2147480298"/>
            <ac:spMk id="10" creationId="{FC42191F-5FDF-B413-25B9-8CFA115C892D}"/>
          </ac:spMkLst>
        </pc:spChg>
        <pc:spChg chg="add del">
          <ac:chgData name="Sho Yamamura（山村奨）" userId="ad78378a-01bc-491d-af0b-8b0e5f08f5df" providerId="ADAL" clId="{4A1BD3CA-BC64-4BEC-AE37-5FFDBFF48B78}" dt="2023-08-21T01:27:52.062" v="1505" actId="478"/>
          <ac:spMkLst>
            <pc:docMk/>
            <pc:sldMk cId="3021974929" sldId="2147480298"/>
            <ac:spMk id="14" creationId="{FD75F5E3-9817-4DE8-F0FF-F17DA8AAB0AF}"/>
          </ac:spMkLst>
        </pc:spChg>
        <pc:spChg chg="add del mod">
          <ac:chgData name="Sho Yamamura（山村奨）" userId="ad78378a-01bc-491d-af0b-8b0e5f08f5df" providerId="ADAL" clId="{4A1BD3CA-BC64-4BEC-AE37-5FFDBFF48B78}" dt="2023-08-21T01:27:52.342" v="1506"/>
          <ac:spMkLst>
            <pc:docMk/>
            <pc:sldMk cId="3021974929" sldId="2147480298"/>
            <ac:spMk id="15" creationId="{A9C3A281-11E9-85F5-DE8E-48AB2E515EC2}"/>
          </ac:spMkLst>
        </pc:spChg>
        <pc:spChg chg="add del">
          <ac:chgData name="Sho Yamamura（山村奨）" userId="ad78378a-01bc-491d-af0b-8b0e5f08f5df" providerId="ADAL" clId="{4A1BD3CA-BC64-4BEC-AE37-5FFDBFF48B78}" dt="2023-07-28T06:34:48.533" v="632" actId="22"/>
          <ac:spMkLst>
            <pc:docMk/>
            <pc:sldMk cId="3021974929" sldId="2147480298"/>
            <ac:spMk id="19" creationId="{D041B55E-D165-CCD2-5D09-C268085807D0}"/>
          </ac:spMkLst>
        </pc:spChg>
        <pc:spChg chg="add del">
          <ac:chgData name="Sho Yamamura（山村奨）" userId="ad78378a-01bc-491d-af0b-8b0e5f08f5df" providerId="ADAL" clId="{4A1BD3CA-BC64-4BEC-AE37-5FFDBFF48B78}" dt="2023-08-21T01:27:52.062" v="1505" actId="478"/>
          <ac:spMkLst>
            <pc:docMk/>
            <pc:sldMk cId="3021974929" sldId="2147480298"/>
            <ac:spMk id="19" creationId="{F769B347-AC25-8C47-8456-54F79D3FA5CF}"/>
          </ac:spMkLst>
        </pc:spChg>
        <pc:spChg chg="add del">
          <ac:chgData name="Sho Yamamura（山村奨）" userId="ad78378a-01bc-491d-af0b-8b0e5f08f5df" providerId="ADAL" clId="{4A1BD3CA-BC64-4BEC-AE37-5FFDBFF48B78}" dt="2023-08-21T01:27:52.062" v="1505" actId="478"/>
          <ac:spMkLst>
            <pc:docMk/>
            <pc:sldMk cId="3021974929" sldId="2147480298"/>
            <ac:spMk id="21" creationId="{9625C427-E2BB-83BB-7DAD-63C120A4A268}"/>
          </ac:spMkLst>
        </pc:spChg>
        <pc:spChg chg="add del mod">
          <ac:chgData name="Sho Yamamura（山村奨）" userId="ad78378a-01bc-491d-af0b-8b0e5f08f5df" providerId="ADAL" clId="{4A1BD3CA-BC64-4BEC-AE37-5FFDBFF48B78}" dt="2023-08-21T01:27:52.062" v="1505" actId="478"/>
          <ac:spMkLst>
            <pc:docMk/>
            <pc:sldMk cId="3021974929" sldId="2147480298"/>
            <ac:spMk id="22" creationId="{04A03AE2-FACB-B7E5-FFD7-F25360137D43}"/>
          </ac:spMkLst>
        </pc:spChg>
        <pc:spChg chg="add del mod">
          <ac:chgData name="Sho Yamamura（山村奨）" userId="ad78378a-01bc-491d-af0b-8b0e5f08f5df" providerId="ADAL" clId="{4A1BD3CA-BC64-4BEC-AE37-5FFDBFF48B78}" dt="2023-08-21T01:27:52.062" v="1505" actId="478"/>
          <ac:spMkLst>
            <pc:docMk/>
            <pc:sldMk cId="3021974929" sldId="2147480298"/>
            <ac:spMk id="23" creationId="{3EB08E12-1041-26B5-EAEE-BF3FE39999EB}"/>
          </ac:spMkLst>
        </pc:spChg>
        <pc:spChg chg="add del mod">
          <ac:chgData name="Sho Yamamura（山村奨）" userId="ad78378a-01bc-491d-af0b-8b0e5f08f5df" providerId="ADAL" clId="{4A1BD3CA-BC64-4BEC-AE37-5FFDBFF48B78}" dt="2023-08-21T01:27:52.062" v="1505" actId="478"/>
          <ac:spMkLst>
            <pc:docMk/>
            <pc:sldMk cId="3021974929" sldId="2147480298"/>
            <ac:spMk id="24" creationId="{E78C13FB-D766-CFCD-D54F-2923D9950DF3}"/>
          </ac:spMkLst>
        </pc:spChg>
        <pc:spChg chg="add del mod">
          <ac:chgData name="Sho Yamamura（山村奨）" userId="ad78378a-01bc-491d-af0b-8b0e5f08f5df" providerId="ADAL" clId="{4A1BD3CA-BC64-4BEC-AE37-5FFDBFF48B78}" dt="2023-08-21T01:27:52.062" v="1505" actId="478"/>
          <ac:spMkLst>
            <pc:docMk/>
            <pc:sldMk cId="3021974929" sldId="2147480298"/>
            <ac:spMk id="25" creationId="{9AD7ACB5-586C-7BC6-E5AA-5B89B9B9633B}"/>
          </ac:spMkLst>
        </pc:spChg>
        <pc:spChg chg="add del mod">
          <ac:chgData name="Sho Yamamura（山村奨）" userId="ad78378a-01bc-491d-af0b-8b0e5f08f5df" providerId="ADAL" clId="{4A1BD3CA-BC64-4BEC-AE37-5FFDBFF48B78}" dt="2023-08-21T01:27:52.062" v="1505" actId="478"/>
          <ac:spMkLst>
            <pc:docMk/>
            <pc:sldMk cId="3021974929" sldId="2147480298"/>
            <ac:spMk id="26" creationId="{87D417A4-5252-3C61-2B5F-5845026374A2}"/>
          </ac:spMkLst>
        </pc:spChg>
        <pc:spChg chg="add del mod">
          <ac:chgData name="Sho Yamamura（山村奨）" userId="ad78378a-01bc-491d-af0b-8b0e5f08f5df" providerId="ADAL" clId="{4A1BD3CA-BC64-4BEC-AE37-5FFDBFF48B78}" dt="2023-08-21T01:27:52.062" v="1505" actId="478"/>
          <ac:spMkLst>
            <pc:docMk/>
            <pc:sldMk cId="3021974929" sldId="2147480298"/>
            <ac:spMk id="27" creationId="{F762DFE0-ED8F-66F9-4F0C-22E8EBCE3243}"/>
          </ac:spMkLst>
        </pc:spChg>
        <pc:spChg chg="add del mod">
          <ac:chgData name="Sho Yamamura（山村奨）" userId="ad78378a-01bc-491d-af0b-8b0e5f08f5df" providerId="ADAL" clId="{4A1BD3CA-BC64-4BEC-AE37-5FFDBFF48B78}" dt="2023-08-21T01:27:52.062" v="1505" actId="478"/>
          <ac:spMkLst>
            <pc:docMk/>
            <pc:sldMk cId="3021974929" sldId="2147480298"/>
            <ac:spMk id="28" creationId="{AE8864A4-86BD-1F9A-1F7F-A921679CB54B}"/>
          </ac:spMkLst>
        </pc:spChg>
        <pc:spChg chg="add del mod">
          <ac:chgData name="Sho Yamamura（山村奨）" userId="ad78378a-01bc-491d-af0b-8b0e5f08f5df" providerId="ADAL" clId="{4A1BD3CA-BC64-4BEC-AE37-5FFDBFF48B78}" dt="2023-08-21T01:27:52.342" v="1506"/>
          <ac:spMkLst>
            <pc:docMk/>
            <pc:sldMk cId="3021974929" sldId="2147480298"/>
            <ac:spMk id="30" creationId="{63960E6A-D798-17E1-6469-48F612D63892}"/>
          </ac:spMkLst>
        </pc:spChg>
        <pc:spChg chg="del">
          <ac:chgData name="Sho Yamamura（山村奨）" userId="ad78378a-01bc-491d-af0b-8b0e5f08f5df" providerId="ADAL" clId="{4A1BD3CA-BC64-4BEC-AE37-5FFDBFF48B78}" dt="2023-08-14T01:06:57.735" v="1056" actId="478"/>
          <ac:spMkLst>
            <pc:docMk/>
            <pc:sldMk cId="3021974929" sldId="2147480298"/>
            <ac:spMk id="30" creationId="{B20E99C4-6BAB-FDE8-A7F8-31AF14699128}"/>
          </ac:spMkLst>
        </pc:spChg>
        <pc:spChg chg="add del mod">
          <ac:chgData name="Sho Yamamura（山村奨）" userId="ad78378a-01bc-491d-af0b-8b0e5f08f5df" providerId="ADAL" clId="{4A1BD3CA-BC64-4BEC-AE37-5FFDBFF48B78}" dt="2023-08-21T01:27:52.342" v="1506"/>
          <ac:spMkLst>
            <pc:docMk/>
            <pc:sldMk cId="3021974929" sldId="2147480298"/>
            <ac:spMk id="31" creationId="{16191170-181D-CE9D-14D0-4F840A5E996D}"/>
          </ac:spMkLst>
        </pc:spChg>
        <pc:spChg chg="add del mod">
          <ac:chgData name="Sho Yamamura（山村奨）" userId="ad78378a-01bc-491d-af0b-8b0e5f08f5df" providerId="ADAL" clId="{4A1BD3CA-BC64-4BEC-AE37-5FFDBFF48B78}" dt="2023-08-21T01:27:52.342" v="1506"/>
          <ac:spMkLst>
            <pc:docMk/>
            <pc:sldMk cId="3021974929" sldId="2147480298"/>
            <ac:spMk id="32" creationId="{55D8FED9-5048-C612-9C8B-7F855BF37607}"/>
          </ac:spMkLst>
        </pc:spChg>
        <pc:spChg chg="del">
          <ac:chgData name="Sho Yamamura（山村奨）" userId="ad78378a-01bc-491d-af0b-8b0e5f08f5df" providerId="ADAL" clId="{4A1BD3CA-BC64-4BEC-AE37-5FFDBFF48B78}" dt="2023-08-14T01:06:58.700" v="1057" actId="478"/>
          <ac:spMkLst>
            <pc:docMk/>
            <pc:sldMk cId="3021974929" sldId="2147480298"/>
            <ac:spMk id="32" creationId="{7EF9DD03-B7FA-DD01-2F8C-5EF9C325406B}"/>
          </ac:spMkLst>
        </pc:spChg>
        <pc:spChg chg="add del mod">
          <ac:chgData name="Sho Yamamura（山村奨）" userId="ad78378a-01bc-491d-af0b-8b0e5f08f5df" providerId="ADAL" clId="{4A1BD3CA-BC64-4BEC-AE37-5FFDBFF48B78}" dt="2023-08-21T01:27:52.342" v="1506"/>
          <ac:spMkLst>
            <pc:docMk/>
            <pc:sldMk cId="3021974929" sldId="2147480298"/>
            <ac:spMk id="33" creationId="{B2AA8406-AC48-28A0-77CB-B2576E319B76}"/>
          </ac:spMkLst>
        </pc:spChg>
        <pc:spChg chg="add del mod">
          <ac:chgData name="Sho Yamamura（山村奨）" userId="ad78378a-01bc-491d-af0b-8b0e5f08f5df" providerId="ADAL" clId="{4A1BD3CA-BC64-4BEC-AE37-5FFDBFF48B78}" dt="2023-08-21T01:27:52.342" v="1506"/>
          <ac:spMkLst>
            <pc:docMk/>
            <pc:sldMk cId="3021974929" sldId="2147480298"/>
            <ac:spMk id="35" creationId="{5E7C8A5E-96AE-CD5B-93AC-E1989DB59DAB}"/>
          </ac:spMkLst>
        </pc:spChg>
        <pc:spChg chg="add del mod">
          <ac:chgData name="Sho Yamamura（山村奨）" userId="ad78378a-01bc-491d-af0b-8b0e5f08f5df" providerId="ADAL" clId="{4A1BD3CA-BC64-4BEC-AE37-5FFDBFF48B78}" dt="2023-08-21T01:27:52.342" v="1506"/>
          <ac:spMkLst>
            <pc:docMk/>
            <pc:sldMk cId="3021974929" sldId="2147480298"/>
            <ac:spMk id="39" creationId="{C2C0C070-A283-AE0C-4B94-B9CBF7B10E70}"/>
          </ac:spMkLst>
        </pc:spChg>
        <pc:spChg chg="add del mod">
          <ac:chgData name="Sho Yamamura（山村奨）" userId="ad78378a-01bc-491d-af0b-8b0e5f08f5df" providerId="ADAL" clId="{4A1BD3CA-BC64-4BEC-AE37-5FFDBFF48B78}" dt="2023-08-21T01:27:52.342" v="1506"/>
          <ac:spMkLst>
            <pc:docMk/>
            <pc:sldMk cId="3021974929" sldId="2147480298"/>
            <ac:spMk id="43" creationId="{1355A064-131D-E678-0C3C-6B15B8C1DD2D}"/>
          </ac:spMkLst>
        </pc:spChg>
        <pc:spChg chg="add del mod">
          <ac:chgData name="Sho Yamamura（山村奨）" userId="ad78378a-01bc-491d-af0b-8b0e5f08f5df" providerId="ADAL" clId="{4A1BD3CA-BC64-4BEC-AE37-5FFDBFF48B78}" dt="2023-08-21T01:27:53.169" v="1508" actId="20577"/>
          <ac:spMkLst>
            <pc:docMk/>
            <pc:sldMk cId="3021974929" sldId="2147480298"/>
            <ac:spMk id="44" creationId="{2E2F0773-6702-96F1-D4F8-E19122A0ED38}"/>
          </ac:spMkLst>
        </pc:spChg>
        <pc:spChg chg="add del mod">
          <ac:chgData name="Sho Yamamura（山村奨）" userId="ad78378a-01bc-491d-af0b-8b0e5f08f5df" providerId="ADAL" clId="{4A1BD3CA-BC64-4BEC-AE37-5FFDBFF48B78}" dt="2023-08-21T01:27:55.552" v="1510" actId="20577"/>
          <ac:spMkLst>
            <pc:docMk/>
            <pc:sldMk cId="3021974929" sldId="2147480298"/>
            <ac:spMk id="45" creationId="{0F710CC0-C5F0-1F80-D7BC-EB9E52BAE8F4}"/>
          </ac:spMkLst>
        </pc:spChg>
        <pc:spChg chg="add del mod">
          <ac:chgData name="Sho Yamamura（山村奨）" userId="ad78378a-01bc-491d-af0b-8b0e5f08f5df" providerId="ADAL" clId="{4A1BD3CA-BC64-4BEC-AE37-5FFDBFF48B78}" dt="2023-08-21T01:37:46.187" v="1659" actId="20577"/>
          <ac:spMkLst>
            <pc:docMk/>
            <pc:sldMk cId="3021974929" sldId="2147480298"/>
            <ac:spMk id="46" creationId="{B23B4DE0-23E1-4777-348F-78BF4AA07CCA}"/>
          </ac:spMkLst>
        </pc:spChg>
        <pc:spChg chg="add del mod">
          <ac:chgData name="Sho Yamamura（山村奨）" userId="ad78378a-01bc-491d-af0b-8b0e5f08f5df" providerId="ADAL" clId="{4A1BD3CA-BC64-4BEC-AE37-5FFDBFF48B78}" dt="2023-08-21T01:38:13.883" v="1707" actId="20577"/>
          <ac:spMkLst>
            <pc:docMk/>
            <pc:sldMk cId="3021974929" sldId="2147480298"/>
            <ac:spMk id="47" creationId="{C5309CA5-C2A9-D994-AA19-747CA7C9813B}"/>
          </ac:spMkLst>
        </pc:spChg>
        <pc:spChg chg="add del mod">
          <ac:chgData name="Sho Yamamura（山村奨）" userId="ad78378a-01bc-491d-af0b-8b0e5f08f5df" providerId="ADAL" clId="{4A1BD3CA-BC64-4BEC-AE37-5FFDBFF48B78}" dt="2023-08-21T01:28:59.716" v="1517" actId="20577"/>
          <ac:spMkLst>
            <pc:docMk/>
            <pc:sldMk cId="3021974929" sldId="2147480298"/>
            <ac:spMk id="48" creationId="{A623FDA9-5C3B-F458-727E-813C64313FAB}"/>
          </ac:spMkLst>
        </pc:spChg>
        <pc:spChg chg="add del mod">
          <ac:chgData name="Sho Yamamura（山村奨）" userId="ad78378a-01bc-491d-af0b-8b0e5f08f5df" providerId="ADAL" clId="{4A1BD3CA-BC64-4BEC-AE37-5FFDBFF48B78}" dt="2023-08-21T01:29:37.804" v="1519" actId="20577"/>
          <ac:spMkLst>
            <pc:docMk/>
            <pc:sldMk cId="3021974929" sldId="2147480298"/>
            <ac:spMk id="49" creationId="{ABBE98BD-AE56-E2D5-C0F3-87B1A75F5887}"/>
          </ac:spMkLst>
        </pc:spChg>
        <pc:spChg chg="add del mod">
          <ac:chgData name="Sho Yamamura（山村奨）" userId="ad78378a-01bc-491d-af0b-8b0e5f08f5df" providerId="ADAL" clId="{4A1BD3CA-BC64-4BEC-AE37-5FFDBFF48B78}" dt="2023-08-21T01:27:52.342" v="1506"/>
          <ac:spMkLst>
            <pc:docMk/>
            <pc:sldMk cId="3021974929" sldId="2147480298"/>
            <ac:spMk id="51" creationId="{5C9E655C-7757-8C39-8014-EC8CCD6595EE}"/>
          </ac:spMkLst>
        </pc:spChg>
        <pc:spChg chg="add del mod">
          <ac:chgData name="Sho Yamamura（山村奨）" userId="ad78378a-01bc-491d-af0b-8b0e5f08f5df" providerId="ADAL" clId="{4A1BD3CA-BC64-4BEC-AE37-5FFDBFF48B78}" dt="2023-08-21T01:27:52.342" v="1506"/>
          <ac:spMkLst>
            <pc:docMk/>
            <pc:sldMk cId="3021974929" sldId="2147480298"/>
            <ac:spMk id="52" creationId="{8420E0C9-F94F-5C99-63F4-CBFD74732598}"/>
          </ac:spMkLst>
        </pc:spChg>
        <pc:spChg chg="add del mod">
          <ac:chgData name="Sho Yamamura（山村奨）" userId="ad78378a-01bc-491d-af0b-8b0e5f08f5df" providerId="ADAL" clId="{4A1BD3CA-BC64-4BEC-AE37-5FFDBFF48B78}" dt="2023-08-21T01:31:07.304" v="1547" actId="478"/>
          <ac:spMkLst>
            <pc:docMk/>
            <pc:sldMk cId="3021974929" sldId="2147480298"/>
            <ac:spMk id="54" creationId="{94E7DEC3-D9EF-B812-C2DB-9788FCEC56CF}"/>
          </ac:spMkLst>
        </pc:spChg>
        <pc:spChg chg="add mod">
          <ac:chgData name="Sho Yamamura（山村奨）" userId="ad78378a-01bc-491d-af0b-8b0e5f08f5df" providerId="ADAL" clId="{4A1BD3CA-BC64-4BEC-AE37-5FFDBFF48B78}" dt="2023-08-21T01:38:07.953" v="1706" actId="1037"/>
          <ac:spMkLst>
            <pc:docMk/>
            <pc:sldMk cId="3021974929" sldId="2147480298"/>
            <ac:spMk id="55" creationId="{D8FF3B66-E1FE-4BED-7A12-CECCB6DFFC0F}"/>
          </ac:spMkLst>
        </pc:spChg>
        <pc:spChg chg="add del mod">
          <ac:chgData name="Sho Yamamura（山村奨）" userId="ad78378a-01bc-491d-af0b-8b0e5f08f5df" providerId="ADAL" clId="{4A1BD3CA-BC64-4BEC-AE37-5FFDBFF48B78}" dt="2023-08-21T01:35:50.062" v="1619" actId="478"/>
          <ac:spMkLst>
            <pc:docMk/>
            <pc:sldMk cId="3021974929" sldId="2147480298"/>
            <ac:spMk id="56" creationId="{1BEA29CB-B942-0BEB-CF60-5F9D5A9139B3}"/>
          </ac:spMkLst>
        </pc:spChg>
        <pc:spChg chg="add del mod">
          <ac:chgData name="Sho Yamamura（山村奨）" userId="ad78378a-01bc-491d-af0b-8b0e5f08f5df" providerId="ADAL" clId="{4A1BD3CA-BC64-4BEC-AE37-5FFDBFF48B78}" dt="2023-08-21T01:37:21.344" v="1656" actId="478"/>
          <ac:spMkLst>
            <pc:docMk/>
            <pc:sldMk cId="3021974929" sldId="2147480298"/>
            <ac:spMk id="57" creationId="{5184DF20-353C-E183-39D4-E92271417E4D}"/>
          </ac:spMkLst>
        </pc:spChg>
        <pc:spChg chg="add mod">
          <ac:chgData name="Sho Yamamura（山村奨）" userId="ad78378a-01bc-491d-af0b-8b0e5f08f5df" providerId="ADAL" clId="{4A1BD3CA-BC64-4BEC-AE37-5FFDBFF48B78}" dt="2023-08-21T01:38:01.116" v="1702" actId="1036"/>
          <ac:spMkLst>
            <pc:docMk/>
            <pc:sldMk cId="3021974929" sldId="2147480298"/>
            <ac:spMk id="58" creationId="{3431B89C-15AD-175D-DA9D-82C8B7227599}"/>
          </ac:spMkLst>
        </pc:spChg>
        <pc:spChg chg="add mod">
          <ac:chgData name="Sho Yamamura（山村奨）" userId="ad78378a-01bc-491d-af0b-8b0e5f08f5df" providerId="ADAL" clId="{4A1BD3CA-BC64-4BEC-AE37-5FFDBFF48B78}" dt="2023-08-21T01:46:27.501" v="1826" actId="20577"/>
          <ac:spMkLst>
            <pc:docMk/>
            <pc:sldMk cId="3021974929" sldId="2147480298"/>
            <ac:spMk id="59" creationId="{FF93E65B-A6A8-2083-B4EB-EE7270E6543F}"/>
          </ac:spMkLst>
        </pc:spChg>
        <pc:spChg chg="add mod">
          <ac:chgData name="Sho Yamamura（山村奨）" userId="ad78378a-01bc-491d-af0b-8b0e5f08f5df" providerId="ADAL" clId="{4A1BD3CA-BC64-4BEC-AE37-5FFDBFF48B78}" dt="2023-08-21T01:46:52.371" v="1830" actId="1076"/>
          <ac:spMkLst>
            <pc:docMk/>
            <pc:sldMk cId="3021974929" sldId="2147480298"/>
            <ac:spMk id="60" creationId="{235A08AB-5C6C-B2DA-52AF-D95B76C5F52F}"/>
          </ac:spMkLst>
        </pc:spChg>
        <pc:picChg chg="add del">
          <ac:chgData name="Sho Yamamura（山村奨）" userId="ad78378a-01bc-491d-af0b-8b0e5f08f5df" providerId="ADAL" clId="{4A1BD3CA-BC64-4BEC-AE37-5FFDBFF48B78}" dt="2023-08-21T01:27:52.062" v="1505" actId="478"/>
          <ac:picMkLst>
            <pc:docMk/>
            <pc:sldMk cId="3021974929" sldId="2147480298"/>
            <ac:picMk id="8" creationId="{8036614E-FBD5-358E-71FA-64ACE636AFB2}"/>
          </ac:picMkLst>
        </pc:picChg>
        <pc:picChg chg="add del">
          <ac:chgData name="Sho Yamamura（山村奨）" userId="ad78378a-01bc-491d-af0b-8b0e5f08f5df" providerId="ADAL" clId="{4A1BD3CA-BC64-4BEC-AE37-5FFDBFF48B78}" dt="2023-08-21T01:27:52.062" v="1505" actId="478"/>
          <ac:picMkLst>
            <pc:docMk/>
            <pc:sldMk cId="3021974929" sldId="2147480298"/>
            <ac:picMk id="11" creationId="{9C30426C-E8DB-8434-6C2C-97DC3DAFA1E1}"/>
          </ac:picMkLst>
        </pc:picChg>
        <pc:picChg chg="add del">
          <ac:chgData name="Sho Yamamura（山村奨）" userId="ad78378a-01bc-491d-af0b-8b0e5f08f5df" providerId="ADAL" clId="{4A1BD3CA-BC64-4BEC-AE37-5FFDBFF48B78}" dt="2023-08-21T01:27:52.062" v="1505" actId="478"/>
          <ac:picMkLst>
            <pc:docMk/>
            <pc:sldMk cId="3021974929" sldId="2147480298"/>
            <ac:picMk id="12" creationId="{36DCCE3A-F4C6-4F28-2833-66F92E9EABD0}"/>
          </ac:picMkLst>
        </pc:picChg>
        <pc:picChg chg="add del">
          <ac:chgData name="Sho Yamamura（山村奨）" userId="ad78378a-01bc-491d-af0b-8b0e5f08f5df" providerId="ADAL" clId="{4A1BD3CA-BC64-4BEC-AE37-5FFDBFF48B78}" dt="2023-08-21T01:27:52.062" v="1505" actId="478"/>
          <ac:picMkLst>
            <pc:docMk/>
            <pc:sldMk cId="3021974929" sldId="2147480298"/>
            <ac:picMk id="13" creationId="{D48AEEC6-6CF2-D58F-692E-CA2C52907254}"/>
          </ac:picMkLst>
        </pc:picChg>
        <pc:picChg chg="add del mod">
          <ac:chgData name="Sho Yamamura（山村奨）" userId="ad78378a-01bc-491d-af0b-8b0e5f08f5df" providerId="ADAL" clId="{4A1BD3CA-BC64-4BEC-AE37-5FFDBFF48B78}" dt="2023-08-21T01:27:52.342" v="1506"/>
          <ac:picMkLst>
            <pc:docMk/>
            <pc:sldMk cId="3021974929" sldId="2147480298"/>
            <ac:picMk id="34" creationId="{8F0541B9-EBB0-43EC-5E31-40B0C4AFBECF}"/>
          </ac:picMkLst>
        </pc:picChg>
        <pc:picChg chg="add del mod">
          <ac:chgData name="Sho Yamamura（山村奨）" userId="ad78378a-01bc-491d-af0b-8b0e5f08f5df" providerId="ADAL" clId="{4A1BD3CA-BC64-4BEC-AE37-5FFDBFF48B78}" dt="2023-08-21T01:27:52.342" v="1506"/>
          <ac:picMkLst>
            <pc:docMk/>
            <pc:sldMk cId="3021974929" sldId="2147480298"/>
            <ac:picMk id="36" creationId="{4BEEDA8B-11F9-BB7B-16A0-DF0D2F35FCA4}"/>
          </ac:picMkLst>
        </pc:picChg>
        <pc:picChg chg="add del mod">
          <ac:chgData name="Sho Yamamura（山村奨）" userId="ad78378a-01bc-491d-af0b-8b0e5f08f5df" providerId="ADAL" clId="{4A1BD3CA-BC64-4BEC-AE37-5FFDBFF48B78}" dt="2023-08-21T01:27:52.342" v="1506"/>
          <ac:picMkLst>
            <pc:docMk/>
            <pc:sldMk cId="3021974929" sldId="2147480298"/>
            <ac:picMk id="37" creationId="{4AB92767-7B51-FCFD-7DC9-6D3565FFA7FF}"/>
          </ac:picMkLst>
        </pc:picChg>
        <pc:picChg chg="add del mod">
          <ac:chgData name="Sho Yamamura（山村奨）" userId="ad78378a-01bc-491d-af0b-8b0e5f08f5df" providerId="ADAL" clId="{4A1BD3CA-BC64-4BEC-AE37-5FFDBFF48B78}" dt="2023-08-21T01:27:52.342" v="1506"/>
          <ac:picMkLst>
            <pc:docMk/>
            <pc:sldMk cId="3021974929" sldId="2147480298"/>
            <ac:picMk id="38" creationId="{1E5F95BE-2E9F-86A8-9B61-0B579A93D885}"/>
          </ac:picMkLst>
        </pc:picChg>
        <pc:cxnChg chg="add del mod">
          <ac:chgData name="Sho Yamamura（山村奨）" userId="ad78378a-01bc-491d-af0b-8b0e5f08f5df" providerId="ADAL" clId="{4A1BD3CA-BC64-4BEC-AE37-5FFDBFF48B78}" dt="2023-08-21T01:27:52.062" v="1505" actId="478"/>
          <ac:cxnSpMkLst>
            <pc:docMk/>
            <pc:sldMk cId="3021974929" sldId="2147480298"/>
            <ac:cxnSpMk id="16" creationId="{ED62B1CF-6906-DA49-F641-F90DC1E6D701}"/>
          </ac:cxnSpMkLst>
        </pc:cxnChg>
        <pc:cxnChg chg="add del mod">
          <ac:chgData name="Sho Yamamura（山村奨）" userId="ad78378a-01bc-491d-af0b-8b0e5f08f5df" providerId="ADAL" clId="{4A1BD3CA-BC64-4BEC-AE37-5FFDBFF48B78}" dt="2023-08-21T01:27:52.062" v="1505" actId="478"/>
          <ac:cxnSpMkLst>
            <pc:docMk/>
            <pc:sldMk cId="3021974929" sldId="2147480298"/>
            <ac:cxnSpMk id="17" creationId="{0F0B52FF-A215-A5A3-A499-BA714267DB99}"/>
          </ac:cxnSpMkLst>
        </pc:cxnChg>
        <pc:cxnChg chg="add del">
          <ac:chgData name="Sho Yamamura（山村奨）" userId="ad78378a-01bc-491d-af0b-8b0e5f08f5df" providerId="ADAL" clId="{4A1BD3CA-BC64-4BEC-AE37-5FFDBFF48B78}" dt="2023-08-21T01:27:52.062" v="1505" actId="478"/>
          <ac:cxnSpMkLst>
            <pc:docMk/>
            <pc:sldMk cId="3021974929" sldId="2147480298"/>
            <ac:cxnSpMk id="18" creationId="{EE37A0F9-9850-3547-E4E5-8CCD1590426F}"/>
          </ac:cxnSpMkLst>
        </pc:cxnChg>
        <pc:cxnChg chg="add del">
          <ac:chgData name="Sho Yamamura（山村奨）" userId="ad78378a-01bc-491d-af0b-8b0e5f08f5df" providerId="ADAL" clId="{4A1BD3CA-BC64-4BEC-AE37-5FFDBFF48B78}" dt="2023-08-21T01:27:52.062" v="1505" actId="478"/>
          <ac:cxnSpMkLst>
            <pc:docMk/>
            <pc:sldMk cId="3021974929" sldId="2147480298"/>
            <ac:cxnSpMk id="20" creationId="{F20F6E74-E821-8312-03D6-75D6460A673D}"/>
          </ac:cxnSpMkLst>
        </pc:cxnChg>
        <pc:cxnChg chg="add del mod">
          <ac:chgData name="Sho Yamamura（山村奨）" userId="ad78378a-01bc-491d-af0b-8b0e5f08f5df" providerId="ADAL" clId="{4A1BD3CA-BC64-4BEC-AE37-5FFDBFF48B78}" dt="2023-08-21T01:27:52.062" v="1505" actId="478"/>
          <ac:cxnSpMkLst>
            <pc:docMk/>
            <pc:sldMk cId="3021974929" sldId="2147480298"/>
            <ac:cxnSpMk id="29" creationId="{2AA6B13A-0943-4433-03E8-7570F414C065}"/>
          </ac:cxnSpMkLst>
        </pc:cxnChg>
        <pc:cxnChg chg="add del mod">
          <ac:chgData name="Sho Yamamura（山村奨）" userId="ad78378a-01bc-491d-af0b-8b0e5f08f5df" providerId="ADAL" clId="{4A1BD3CA-BC64-4BEC-AE37-5FFDBFF48B78}" dt="2023-08-21T01:27:52.342" v="1506"/>
          <ac:cxnSpMkLst>
            <pc:docMk/>
            <pc:sldMk cId="3021974929" sldId="2147480298"/>
            <ac:cxnSpMk id="40" creationId="{63849CD0-A96A-B94F-1B26-7CBF1A12BC92}"/>
          </ac:cxnSpMkLst>
        </pc:cxnChg>
        <pc:cxnChg chg="add del mod">
          <ac:chgData name="Sho Yamamura（山村奨）" userId="ad78378a-01bc-491d-af0b-8b0e5f08f5df" providerId="ADAL" clId="{4A1BD3CA-BC64-4BEC-AE37-5FFDBFF48B78}" dt="2023-08-21T01:27:52.342" v="1506"/>
          <ac:cxnSpMkLst>
            <pc:docMk/>
            <pc:sldMk cId="3021974929" sldId="2147480298"/>
            <ac:cxnSpMk id="41" creationId="{88D5D0A7-429E-E97A-8A77-BBAB6FFC1B18}"/>
          </ac:cxnSpMkLst>
        </pc:cxnChg>
        <pc:cxnChg chg="add del mod">
          <ac:chgData name="Sho Yamamura（山村奨）" userId="ad78378a-01bc-491d-af0b-8b0e5f08f5df" providerId="ADAL" clId="{4A1BD3CA-BC64-4BEC-AE37-5FFDBFF48B78}" dt="2023-08-21T01:27:52.342" v="1506"/>
          <ac:cxnSpMkLst>
            <pc:docMk/>
            <pc:sldMk cId="3021974929" sldId="2147480298"/>
            <ac:cxnSpMk id="42" creationId="{B65C6110-D7FD-E4B8-146E-FB3AB837DBE3}"/>
          </ac:cxnSpMkLst>
        </pc:cxnChg>
        <pc:cxnChg chg="add del mod">
          <ac:chgData name="Sho Yamamura（山村奨）" userId="ad78378a-01bc-491d-af0b-8b0e5f08f5df" providerId="ADAL" clId="{4A1BD3CA-BC64-4BEC-AE37-5FFDBFF48B78}" dt="2023-08-21T01:27:52.342" v="1506"/>
          <ac:cxnSpMkLst>
            <pc:docMk/>
            <pc:sldMk cId="3021974929" sldId="2147480298"/>
            <ac:cxnSpMk id="50" creationId="{943E08B9-576E-29B0-6597-362FC8AF4D01}"/>
          </ac:cxnSpMkLst>
        </pc:cxnChg>
        <pc:cxnChg chg="add del mod">
          <ac:chgData name="Sho Yamamura（山村奨）" userId="ad78378a-01bc-491d-af0b-8b0e5f08f5df" providerId="ADAL" clId="{4A1BD3CA-BC64-4BEC-AE37-5FFDBFF48B78}" dt="2023-08-21T01:27:52.342" v="1506"/>
          <ac:cxnSpMkLst>
            <pc:docMk/>
            <pc:sldMk cId="3021974929" sldId="2147480298"/>
            <ac:cxnSpMk id="53" creationId="{F9010190-BCF6-0DE8-6799-798CFF503FCC}"/>
          </ac:cxnSpMkLst>
        </pc:cxnChg>
      </pc:sldChg>
      <pc:sldChg chg="addSp delSp modSp add mod ord">
        <pc:chgData name="Sho Yamamura（山村奨）" userId="ad78378a-01bc-491d-af0b-8b0e5f08f5df" providerId="ADAL" clId="{4A1BD3CA-BC64-4BEC-AE37-5FFDBFF48B78}" dt="2023-08-22T02:20:15.417" v="2822" actId="20577"/>
        <pc:sldMkLst>
          <pc:docMk/>
          <pc:sldMk cId="131518387" sldId="2147480299"/>
        </pc:sldMkLst>
        <pc:spChg chg="mod">
          <ac:chgData name="Sho Yamamura（山村奨）" userId="ad78378a-01bc-491d-af0b-8b0e5f08f5df" providerId="ADAL" clId="{4A1BD3CA-BC64-4BEC-AE37-5FFDBFF48B78}" dt="2023-07-28T06:28:00.313" v="347" actId="20577"/>
          <ac:spMkLst>
            <pc:docMk/>
            <pc:sldMk cId="131518387" sldId="2147480299"/>
            <ac:spMk id="2" creationId="{2DE113B0-E8A0-1D88-A8E4-A85140CCE22C}"/>
          </ac:spMkLst>
        </pc:spChg>
        <pc:spChg chg="mod">
          <ac:chgData name="Sho Yamamura（山村奨）" userId="ad78378a-01bc-491d-af0b-8b0e5f08f5df" providerId="ADAL" clId="{4A1BD3CA-BC64-4BEC-AE37-5FFDBFF48B78}" dt="2023-07-28T06:15:29.423" v="266" actId="1036"/>
          <ac:spMkLst>
            <pc:docMk/>
            <pc:sldMk cId="131518387" sldId="2147480299"/>
            <ac:spMk id="3" creationId="{5C4196D8-573B-F6C4-3047-C4A45739D311}"/>
          </ac:spMkLst>
        </pc:spChg>
        <pc:spChg chg="mod">
          <ac:chgData name="Sho Yamamura（山村奨）" userId="ad78378a-01bc-491d-af0b-8b0e5f08f5df" providerId="ADAL" clId="{4A1BD3CA-BC64-4BEC-AE37-5FFDBFF48B78}" dt="2023-07-28T06:15:29.423" v="266" actId="1036"/>
          <ac:spMkLst>
            <pc:docMk/>
            <pc:sldMk cId="131518387" sldId="2147480299"/>
            <ac:spMk id="4" creationId="{35823AA6-45B7-E54F-5D79-5CB505508C96}"/>
          </ac:spMkLst>
        </pc:spChg>
        <pc:spChg chg="mod">
          <ac:chgData name="Sho Yamamura（山村奨）" userId="ad78378a-01bc-491d-af0b-8b0e5f08f5df" providerId="ADAL" clId="{4A1BD3CA-BC64-4BEC-AE37-5FFDBFF48B78}" dt="2023-07-28T06:15:29.423" v="266" actId="1036"/>
          <ac:spMkLst>
            <pc:docMk/>
            <pc:sldMk cId="131518387" sldId="2147480299"/>
            <ac:spMk id="5" creationId="{B8C51FCB-8236-EE40-7273-88243CAA94C7}"/>
          </ac:spMkLst>
        </pc:spChg>
        <pc:spChg chg="mod">
          <ac:chgData name="Sho Yamamura（山村奨）" userId="ad78378a-01bc-491d-af0b-8b0e5f08f5df" providerId="ADAL" clId="{4A1BD3CA-BC64-4BEC-AE37-5FFDBFF48B78}" dt="2023-07-28T06:15:29.423" v="266" actId="1036"/>
          <ac:spMkLst>
            <pc:docMk/>
            <pc:sldMk cId="131518387" sldId="2147480299"/>
            <ac:spMk id="6" creationId="{DADEA906-51D7-573A-794A-EA9FBEEA0C73}"/>
          </ac:spMkLst>
        </pc:spChg>
        <pc:spChg chg="mod">
          <ac:chgData name="Sho Yamamura（山村奨）" userId="ad78378a-01bc-491d-af0b-8b0e5f08f5df" providerId="ADAL" clId="{4A1BD3CA-BC64-4BEC-AE37-5FFDBFF48B78}" dt="2023-08-21T23:49:48.698" v="2459" actId="20577"/>
          <ac:spMkLst>
            <pc:docMk/>
            <pc:sldMk cId="131518387" sldId="2147480299"/>
            <ac:spMk id="7" creationId="{6352A100-BECD-51E1-3751-49A54315056F}"/>
          </ac:spMkLst>
        </pc:spChg>
        <pc:spChg chg="add mod">
          <ac:chgData name="Sho Yamamura（山村奨）" userId="ad78378a-01bc-491d-af0b-8b0e5f08f5df" providerId="ADAL" clId="{4A1BD3CA-BC64-4BEC-AE37-5FFDBFF48B78}" dt="2023-08-21T23:34:59.687" v="2407" actId="1038"/>
          <ac:spMkLst>
            <pc:docMk/>
            <pc:sldMk cId="131518387" sldId="2147480299"/>
            <ac:spMk id="8" creationId="{2731229F-47BC-428D-58F5-649D69C078ED}"/>
          </ac:spMkLst>
        </pc:spChg>
        <pc:spChg chg="add mod">
          <ac:chgData name="Sho Yamamura（山村奨）" userId="ad78378a-01bc-491d-af0b-8b0e5f08f5df" providerId="ADAL" clId="{4A1BD3CA-BC64-4BEC-AE37-5FFDBFF48B78}" dt="2023-08-21T23:35:47.742" v="2439" actId="1038"/>
          <ac:spMkLst>
            <pc:docMk/>
            <pc:sldMk cId="131518387" sldId="2147480299"/>
            <ac:spMk id="9" creationId="{7A3F8D6B-C9D1-9F9D-921D-1C61AC33F33D}"/>
          </ac:spMkLst>
        </pc:spChg>
        <pc:spChg chg="del">
          <ac:chgData name="Sho Yamamura（山村奨）" userId="ad78378a-01bc-491d-af0b-8b0e5f08f5df" providerId="ADAL" clId="{4A1BD3CA-BC64-4BEC-AE37-5FFDBFF48B78}" dt="2023-07-28T06:24:45.671" v="331" actId="478"/>
          <ac:spMkLst>
            <pc:docMk/>
            <pc:sldMk cId="131518387" sldId="2147480299"/>
            <ac:spMk id="9" creationId="{CBB1C2CF-54E4-0729-79E3-7642CDE8344A}"/>
          </ac:spMkLst>
        </pc:spChg>
        <pc:spChg chg="mod">
          <ac:chgData name="Sho Yamamura（山村奨）" userId="ad78378a-01bc-491d-af0b-8b0e5f08f5df" providerId="ADAL" clId="{4A1BD3CA-BC64-4BEC-AE37-5FFDBFF48B78}" dt="2023-07-28T06:15:29.423" v="266" actId="1036"/>
          <ac:spMkLst>
            <pc:docMk/>
            <pc:sldMk cId="131518387" sldId="2147480299"/>
            <ac:spMk id="10" creationId="{FC42191F-5FDF-B413-25B9-8CFA115C892D}"/>
          </ac:spMkLst>
        </pc:spChg>
        <pc:spChg chg="del">
          <ac:chgData name="Sho Yamamura（山村奨）" userId="ad78378a-01bc-491d-af0b-8b0e5f08f5df" providerId="ADAL" clId="{4A1BD3CA-BC64-4BEC-AE37-5FFDBFF48B78}" dt="2023-07-28T06:08:21.960" v="176" actId="478"/>
          <ac:spMkLst>
            <pc:docMk/>
            <pc:sldMk cId="131518387" sldId="2147480299"/>
            <ac:spMk id="14" creationId="{FD75F5E3-9817-4DE8-F0FF-F17DA8AAB0AF}"/>
          </ac:spMkLst>
        </pc:spChg>
        <pc:spChg chg="add del mod">
          <ac:chgData name="Sho Yamamura（山村奨）" userId="ad78378a-01bc-491d-af0b-8b0e5f08f5df" providerId="ADAL" clId="{4A1BD3CA-BC64-4BEC-AE37-5FFDBFF48B78}" dt="2023-07-28T06:08:29.706" v="178"/>
          <ac:spMkLst>
            <pc:docMk/>
            <pc:sldMk cId="131518387" sldId="2147480299"/>
            <ac:spMk id="20" creationId="{1F10A35F-44D7-BC10-A73E-522B190C6367}"/>
          </ac:spMkLst>
        </pc:spChg>
        <pc:spChg chg="del">
          <ac:chgData name="Sho Yamamura（山村奨）" userId="ad78378a-01bc-491d-af0b-8b0e5f08f5df" providerId="ADAL" clId="{4A1BD3CA-BC64-4BEC-AE37-5FFDBFF48B78}" dt="2023-07-28T06:08:31.936" v="179" actId="478"/>
          <ac:spMkLst>
            <pc:docMk/>
            <pc:sldMk cId="131518387" sldId="2147480299"/>
            <ac:spMk id="21" creationId="{9625C427-E2BB-83BB-7DAD-63C120A4A268}"/>
          </ac:spMkLst>
        </pc:spChg>
        <pc:spChg chg="add del mod">
          <ac:chgData name="Sho Yamamura（山村奨）" userId="ad78378a-01bc-491d-af0b-8b0e5f08f5df" providerId="ADAL" clId="{4A1BD3CA-BC64-4BEC-AE37-5FFDBFF48B78}" dt="2023-07-28T06:08:29.706" v="178"/>
          <ac:spMkLst>
            <pc:docMk/>
            <pc:sldMk cId="131518387" sldId="2147480299"/>
            <ac:spMk id="22" creationId="{FD55DCC5-DE8D-A109-FC32-74538C1A34D1}"/>
          </ac:spMkLst>
        </pc:spChg>
        <pc:spChg chg="del">
          <ac:chgData name="Sho Yamamura（山村奨）" userId="ad78378a-01bc-491d-af0b-8b0e5f08f5df" providerId="ADAL" clId="{4A1BD3CA-BC64-4BEC-AE37-5FFDBFF48B78}" dt="2023-07-28T06:08:21.960" v="176" actId="478"/>
          <ac:spMkLst>
            <pc:docMk/>
            <pc:sldMk cId="131518387" sldId="2147480299"/>
            <ac:spMk id="23" creationId="{3EB08E12-1041-26B5-EAEE-BF3FE39999EB}"/>
          </ac:spMkLst>
        </pc:spChg>
        <pc:spChg chg="del">
          <ac:chgData name="Sho Yamamura（山村奨）" userId="ad78378a-01bc-491d-af0b-8b0e5f08f5df" providerId="ADAL" clId="{4A1BD3CA-BC64-4BEC-AE37-5FFDBFF48B78}" dt="2023-07-28T06:08:21.960" v="176" actId="478"/>
          <ac:spMkLst>
            <pc:docMk/>
            <pc:sldMk cId="131518387" sldId="2147480299"/>
            <ac:spMk id="24" creationId="{E78C13FB-D766-CFCD-D54F-2923D9950DF3}"/>
          </ac:spMkLst>
        </pc:spChg>
        <pc:spChg chg="del">
          <ac:chgData name="Sho Yamamura（山村奨）" userId="ad78378a-01bc-491d-af0b-8b0e5f08f5df" providerId="ADAL" clId="{4A1BD3CA-BC64-4BEC-AE37-5FFDBFF48B78}" dt="2023-07-28T06:08:21.960" v="176" actId="478"/>
          <ac:spMkLst>
            <pc:docMk/>
            <pc:sldMk cId="131518387" sldId="2147480299"/>
            <ac:spMk id="25" creationId="{9AD7ACB5-586C-7BC6-E5AA-5B89B9B9633B}"/>
          </ac:spMkLst>
        </pc:spChg>
        <pc:spChg chg="del">
          <ac:chgData name="Sho Yamamura（山村奨）" userId="ad78378a-01bc-491d-af0b-8b0e5f08f5df" providerId="ADAL" clId="{4A1BD3CA-BC64-4BEC-AE37-5FFDBFF48B78}" dt="2023-07-28T06:08:21.960" v="176" actId="478"/>
          <ac:spMkLst>
            <pc:docMk/>
            <pc:sldMk cId="131518387" sldId="2147480299"/>
            <ac:spMk id="26" creationId="{87D417A4-5252-3C61-2B5F-5845026374A2}"/>
          </ac:spMkLst>
        </pc:spChg>
        <pc:spChg chg="del">
          <ac:chgData name="Sho Yamamura（山村奨）" userId="ad78378a-01bc-491d-af0b-8b0e5f08f5df" providerId="ADAL" clId="{4A1BD3CA-BC64-4BEC-AE37-5FFDBFF48B78}" dt="2023-07-28T06:08:21.960" v="176" actId="478"/>
          <ac:spMkLst>
            <pc:docMk/>
            <pc:sldMk cId="131518387" sldId="2147480299"/>
            <ac:spMk id="27" creationId="{F762DFE0-ED8F-66F9-4F0C-22E8EBCE3243}"/>
          </ac:spMkLst>
        </pc:spChg>
        <pc:spChg chg="del">
          <ac:chgData name="Sho Yamamura（山村奨）" userId="ad78378a-01bc-491d-af0b-8b0e5f08f5df" providerId="ADAL" clId="{4A1BD3CA-BC64-4BEC-AE37-5FFDBFF48B78}" dt="2023-07-28T06:08:21.960" v="176" actId="478"/>
          <ac:spMkLst>
            <pc:docMk/>
            <pc:sldMk cId="131518387" sldId="2147480299"/>
            <ac:spMk id="28" creationId="{AE8864A4-86BD-1F9A-1F7F-A921679CB54B}"/>
          </ac:spMkLst>
        </pc:spChg>
        <pc:spChg chg="add del mod">
          <ac:chgData name="Sho Yamamura（山村奨）" userId="ad78378a-01bc-491d-af0b-8b0e5f08f5df" providerId="ADAL" clId="{4A1BD3CA-BC64-4BEC-AE37-5FFDBFF48B78}" dt="2023-07-28T06:08:29.706" v="178"/>
          <ac:spMkLst>
            <pc:docMk/>
            <pc:sldMk cId="131518387" sldId="2147480299"/>
            <ac:spMk id="30" creationId="{D2DD182D-5A46-9A60-B797-61393CF7F416}"/>
          </ac:spMkLst>
        </pc:spChg>
        <pc:spChg chg="add del mod">
          <ac:chgData name="Sho Yamamura（山村奨）" userId="ad78378a-01bc-491d-af0b-8b0e5f08f5df" providerId="ADAL" clId="{4A1BD3CA-BC64-4BEC-AE37-5FFDBFF48B78}" dt="2023-07-28T06:08:29.706" v="178"/>
          <ac:spMkLst>
            <pc:docMk/>
            <pc:sldMk cId="131518387" sldId="2147480299"/>
            <ac:spMk id="31" creationId="{BC3404F6-FDA2-223B-1F10-F68FE2E24C23}"/>
          </ac:spMkLst>
        </pc:spChg>
        <pc:spChg chg="add del mod">
          <ac:chgData name="Sho Yamamura（山村奨）" userId="ad78378a-01bc-491d-af0b-8b0e5f08f5df" providerId="ADAL" clId="{4A1BD3CA-BC64-4BEC-AE37-5FFDBFF48B78}" dt="2023-07-28T06:08:29.706" v="178"/>
          <ac:spMkLst>
            <pc:docMk/>
            <pc:sldMk cId="131518387" sldId="2147480299"/>
            <ac:spMk id="32" creationId="{A96AC08B-AB31-9E7A-7459-19BC5752FACF}"/>
          </ac:spMkLst>
        </pc:spChg>
        <pc:spChg chg="add del mod">
          <ac:chgData name="Sho Yamamura（山村奨）" userId="ad78378a-01bc-491d-af0b-8b0e5f08f5df" providerId="ADAL" clId="{4A1BD3CA-BC64-4BEC-AE37-5FFDBFF48B78}" dt="2023-07-28T06:08:29.706" v="178"/>
          <ac:spMkLst>
            <pc:docMk/>
            <pc:sldMk cId="131518387" sldId="2147480299"/>
            <ac:spMk id="33" creationId="{64A2EF49-03F8-256D-B1B3-F622429F560B}"/>
          </ac:spMkLst>
        </pc:spChg>
        <pc:spChg chg="add del mod">
          <ac:chgData name="Sho Yamamura（山村奨）" userId="ad78378a-01bc-491d-af0b-8b0e5f08f5df" providerId="ADAL" clId="{4A1BD3CA-BC64-4BEC-AE37-5FFDBFF48B78}" dt="2023-07-28T06:08:29.706" v="178"/>
          <ac:spMkLst>
            <pc:docMk/>
            <pc:sldMk cId="131518387" sldId="2147480299"/>
            <ac:spMk id="34" creationId="{AFF3E87E-37DB-26C9-C85A-0F32A62DFFE2}"/>
          </ac:spMkLst>
        </pc:spChg>
        <pc:spChg chg="add del mod">
          <ac:chgData name="Sho Yamamura（山村奨）" userId="ad78378a-01bc-491d-af0b-8b0e5f08f5df" providerId="ADAL" clId="{4A1BD3CA-BC64-4BEC-AE37-5FFDBFF48B78}" dt="2023-07-28T06:08:29.706" v="178"/>
          <ac:spMkLst>
            <pc:docMk/>
            <pc:sldMk cId="131518387" sldId="2147480299"/>
            <ac:spMk id="35" creationId="{AD060475-D30C-2E6D-04A3-FBBD986F019E}"/>
          </ac:spMkLst>
        </pc:spChg>
        <pc:spChg chg="add del mod">
          <ac:chgData name="Sho Yamamura（山村奨）" userId="ad78378a-01bc-491d-af0b-8b0e5f08f5df" providerId="ADAL" clId="{4A1BD3CA-BC64-4BEC-AE37-5FFDBFF48B78}" dt="2023-07-28T06:08:35.613" v="199"/>
          <ac:spMkLst>
            <pc:docMk/>
            <pc:sldMk cId="131518387" sldId="2147480299"/>
            <ac:spMk id="40" creationId="{D5C05011-13A3-C586-0E3B-6D5BC87AE7D6}"/>
          </ac:spMkLst>
        </pc:spChg>
        <pc:spChg chg="add del mod">
          <ac:chgData name="Sho Yamamura（山村奨）" userId="ad78378a-01bc-491d-af0b-8b0e5f08f5df" providerId="ADAL" clId="{4A1BD3CA-BC64-4BEC-AE37-5FFDBFF48B78}" dt="2023-07-28T06:08:35.613" v="199"/>
          <ac:spMkLst>
            <pc:docMk/>
            <pc:sldMk cId="131518387" sldId="2147480299"/>
            <ac:spMk id="41" creationId="{8568E559-C860-6FA7-B37B-AE17A0325808}"/>
          </ac:spMkLst>
        </pc:spChg>
        <pc:spChg chg="add del mod">
          <ac:chgData name="Sho Yamamura（山村奨）" userId="ad78378a-01bc-491d-af0b-8b0e5f08f5df" providerId="ADAL" clId="{4A1BD3CA-BC64-4BEC-AE37-5FFDBFF48B78}" dt="2023-07-28T06:08:35.613" v="199"/>
          <ac:spMkLst>
            <pc:docMk/>
            <pc:sldMk cId="131518387" sldId="2147480299"/>
            <ac:spMk id="42" creationId="{F503E38C-F4D1-2F24-809B-87CFD1F44D08}"/>
          </ac:spMkLst>
        </pc:spChg>
        <pc:spChg chg="add del mod">
          <ac:chgData name="Sho Yamamura（山村奨）" userId="ad78378a-01bc-491d-af0b-8b0e5f08f5df" providerId="ADAL" clId="{4A1BD3CA-BC64-4BEC-AE37-5FFDBFF48B78}" dt="2023-07-28T06:08:35.613" v="199"/>
          <ac:spMkLst>
            <pc:docMk/>
            <pc:sldMk cId="131518387" sldId="2147480299"/>
            <ac:spMk id="43" creationId="{28609DBA-40D1-6B4C-0FA1-B7EFC55FD97E}"/>
          </ac:spMkLst>
        </pc:spChg>
        <pc:spChg chg="add del mod">
          <ac:chgData name="Sho Yamamura（山村奨）" userId="ad78378a-01bc-491d-af0b-8b0e5f08f5df" providerId="ADAL" clId="{4A1BD3CA-BC64-4BEC-AE37-5FFDBFF48B78}" dt="2023-07-28T06:08:35.613" v="199"/>
          <ac:spMkLst>
            <pc:docMk/>
            <pc:sldMk cId="131518387" sldId="2147480299"/>
            <ac:spMk id="44" creationId="{B6A4BE2C-D5D7-2CF4-79BD-687246B1BD1D}"/>
          </ac:spMkLst>
        </pc:spChg>
        <pc:spChg chg="add del mod">
          <ac:chgData name="Sho Yamamura（山村奨）" userId="ad78378a-01bc-491d-af0b-8b0e5f08f5df" providerId="ADAL" clId="{4A1BD3CA-BC64-4BEC-AE37-5FFDBFF48B78}" dt="2023-07-28T06:08:35.613" v="199"/>
          <ac:spMkLst>
            <pc:docMk/>
            <pc:sldMk cId="131518387" sldId="2147480299"/>
            <ac:spMk id="45" creationId="{6CB8E27D-18CC-E500-83F2-70E5423E078A}"/>
          </ac:spMkLst>
        </pc:spChg>
        <pc:spChg chg="add del mod">
          <ac:chgData name="Sho Yamamura（山村奨）" userId="ad78378a-01bc-491d-af0b-8b0e5f08f5df" providerId="ADAL" clId="{4A1BD3CA-BC64-4BEC-AE37-5FFDBFF48B78}" dt="2023-07-28T06:08:35.613" v="199"/>
          <ac:spMkLst>
            <pc:docMk/>
            <pc:sldMk cId="131518387" sldId="2147480299"/>
            <ac:spMk id="46" creationId="{EFBACE56-2756-433F-36C5-CD034A8578E7}"/>
          </ac:spMkLst>
        </pc:spChg>
        <pc:spChg chg="add del mod">
          <ac:chgData name="Sho Yamamura（山村奨）" userId="ad78378a-01bc-491d-af0b-8b0e5f08f5df" providerId="ADAL" clId="{4A1BD3CA-BC64-4BEC-AE37-5FFDBFF48B78}" dt="2023-07-28T06:08:35.613" v="199"/>
          <ac:spMkLst>
            <pc:docMk/>
            <pc:sldMk cId="131518387" sldId="2147480299"/>
            <ac:spMk id="47" creationId="{DD53AFD0-2552-0E58-AF22-2ABC06C13423}"/>
          </ac:spMkLst>
        </pc:spChg>
        <pc:spChg chg="add mod">
          <ac:chgData name="Sho Yamamura（山村奨）" userId="ad78378a-01bc-491d-af0b-8b0e5f08f5df" providerId="ADAL" clId="{4A1BD3CA-BC64-4BEC-AE37-5FFDBFF48B78}" dt="2023-07-28T06:15:29.423" v="266" actId="1036"/>
          <ac:spMkLst>
            <pc:docMk/>
            <pc:sldMk cId="131518387" sldId="2147480299"/>
            <ac:spMk id="52" creationId="{3C54D153-D0A9-A2BB-0F0E-A434E6EB98B4}"/>
          </ac:spMkLst>
        </pc:spChg>
        <pc:spChg chg="add mod">
          <ac:chgData name="Sho Yamamura（山村奨）" userId="ad78378a-01bc-491d-af0b-8b0e5f08f5df" providerId="ADAL" clId="{4A1BD3CA-BC64-4BEC-AE37-5FFDBFF48B78}" dt="2023-07-28T06:15:29.423" v="266" actId="1036"/>
          <ac:spMkLst>
            <pc:docMk/>
            <pc:sldMk cId="131518387" sldId="2147480299"/>
            <ac:spMk id="53" creationId="{46745D0F-CE3B-73B8-7154-C19C07CB9EA3}"/>
          </ac:spMkLst>
        </pc:spChg>
        <pc:spChg chg="add mod">
          <ac:chgData name="Sho Yamamura（山村奨）" userId="ad78378a-01bc-491d-af0b-8b0e5f08f5df" providerId="ADAL" clId="{4A1BD3CA-BC64-4BEC-AE37-5FFDBFF48B78}" dt="2023-07-28T06:22:57.308" v="325" actId="20577"/>
          <ac:spMkLst>
            <pc:docMk/>
            <pc:sldMk cId="131518387" sldId="2147480299"/>
            <ac:spMk id="54" creationId="{2896C5F2-50EA-B132-A5DD-E919502C2626}"/>
          </ac:spMkLst>
        </pc:spChg>
        <pc:spChg chg="add mod">
          <ac:chgData name="Sho Yamamura（山村奨）" userId="ad78378a-01bc-491d-af0b-8b0e5f08f5df" providerId="ADAL" clId="{4A1BD3CA-BC64-4BEC-AE37-5FFDBFF48B78}" dt="2023-07-28T06:23:08.435" v="330" actId="20577"/>
          <ac:spMkLst>
            <pc:docMk/>
            <pc:sldMk cId="131518387" sldId="2147480299"/>
            <ac:spMk id="55" creationId="{7E6662C8-3E6A-A17F-98F8-978A70259519}"/>
          </ac:spMkLst>
        </pc:spChg>
        <pc:spChg chg="add mod">
          <ac:chgData name="Sho Yamamura（山村奨）" userId="ad78378a-01bc-491d-af0b-8b0e5f08f5df" providerId="ADAL" clId="{4A1BD3CA-BC64-4BEC-AE37-5FFDBFF48B78}" dt="2023-08-22T00:01:04.406" v="2516"/>
          <ac:spMkLst>
            <pc:docMk/>
            <pc:sldMk cId="131518387" sldId="2147480299"/>
            <ac:spMk id="56" creationId="{3983BF8F-78F4-AEB1-1237-8CF912762A96}"/>
          </ac:spMkLst>
        </pc:spChg>
        <pc:spChg chg="add mod">
          <ac:chgData name="Sho Yamamura（山村奨）" userId="ad78378a-01bc-491d-af0b-8b0e5f08f5df" providerId="ADAL" clId="{4A1BD3CA-BC64-4BEC-AE37-5FFDBFF48B78}" dt="2023-08-22T02:20:15.417" v="2822" actId="20577"/>
          <ac:spMkLst>
            <pc:docMk/>
            <pc:sldMk cId="131518387" sldId="2147480299"/>
            <ac:spMk id="57" creationId="{715D12EC-2B14-2567-171E-E3C09C431F64}"/>
          </ac:spMkLst>
        </pc:spChg>
        <pc:spChg chg="add del mod">
          <ac:chgData name="Sho Yamamura（山村奨）" userId="ad78378a-01bc-491d-af0b-8b0e5f08f5df" providerId="ADAL" clId="{4A1BD3CA-BC64-4BEC-AE37-5FFDBFF48B78}" dt="2023-07-28T06:39:29.653" v="956"/>
          <ac:spMkLst>
            <pc:docMk/>
            <pc:sldMk cId="131518387" sldId="2147480299"/>
            <ac:spMk id="58" creationId="{1C6055E4-0E1B-6991-158A-197B5D125BB9}"/>
          </ac:spMkLst>
        </pc:spChg>
        <pc:spChg chg="add mod">
          <ac:chgData name="Sho Yamamura（山村奨）" userId="ad78378a-01bc-491d-af0b-8b0e5f08f5df" providerId="ADAL" clId="{4A1BD3CA-BC64-4BEC-AE37-5FFDBFF48B78}" dt="2023-07-28T06:15:29.423" v="266" actId="1036"/>
          <ac:spMkLst>
            <pc:docMk/>
            <pc:sldMk cId="131518387" sldId="2147480299"/>
            <ac:spMk id="59" creationId="{301631F6-2F28-E7F2-6078-4651535A6F7C}"/>
          </ac:spMkLst>
        </pc:spChg>
        <pc:spChg chg="add mod">
          <ac:chgData name="Sho Yamamura（山村奨）" userId="ad78378a-01bc-491d-af0b-8b0e5f08f5df" providerId="ADAL" clId="{4A1BD3CA-BC64-4BEC-AE37-5FFDBFF48B78}" dt="2023-07-28T06:22:50.302" v="321"/>
          <ac:spMkLst>
            <pc:docMk/>
            <pc:sldMk cId="131518387" sldId="2147480299"/>
            <ac:spMk id="66" creationId="{B522AF8C-1870-567F-79FB-F30D985A20F8}"/>
          </ac:spMkLst>
        </pc:spChg>
        <pc:spChg chg="add mod">
          <ac:chgData name="Sho Yamamura（山村奨）" userId="ad78378a-01bc-491d-af0b-8b0e5f08f5df" providerId="ADAL" clId="{4A1BD3CA-BC64-4BEC-AE37-5FFDBFF48B78}" dt="2023-07-28T06:24:45.941" v="332"/>
          <ac:spMkLst>
            <pc:docMk/>
            <pc:sldMk cId="131518387" sldId="2147480299"/>
            <ac:spMk id="67" creationId="{7FF0A131-BD52-01FB-FFB2-1915F8308C65}"/>
          </ac:spMkLst>
        </pc:spChg>
        <pc:picChg chg="del">
          <ac:chgData name="Sho Yamamura（山村奨）" userId="ad78378a-01bc-491d-af0b-8b0e5f08f5df" providerId="ADAL" clId="{4A1BD3CA-BC64-4BEC-AE37-5FFDBFF48B78}" dt="2023-07-28T06:08:21.960" v="176" actId="478"/>
          <ac:picMkLst>
            <pc:docMk/>
            <pc:sldMk cId="131518387" sldId="2147480299"/>
            <ac:picMk id="8" creationId="{8036614E-FBD5-358E-71FA-64ACE636AFB2}"/>
          </ac:picMkLst>
        </pc:picChg>
        <pc:picChg chg="del">
          <ac:chgData name="Sho Yamamura（山村奨）" userId="ad78378a-01bc-491d-af0b-8b0e5f08f5df" providerId="ADAL" clId="{4A1BD3CA-BC64-4BEC-AE37-5FFDBFF48B78}" dt="2023-07-28T06:08:21.960" v="176" actId="478"/>
          <ac:picMkLst>
            <pc:docMk/>
            <pc:sldMk cId="131518387" sldId="2147480299"/>
            <ac:picMk id="11" creationId="{9C30426C-E8DB-8434-6C2C-97DC3DAFA1E1}"/>
          </ac:picMkLst>
        </pc:picChg>
        <pc:picChg chg="del">
          <ac:chgData name="Sho Yamamura（山村奨）" userId="ad78378a-01bc-491d-af0b-8b0e5f08f5df" providerId="ADAL" clId="{4A1BD3CA-BC64-4BEC-AE37-5FFDBFF48B78}" dt="2023-07-28T06:08:21.960" v="176" actId="478"/>
          <ac:picMkLst>
            <pc:docMk/>
            <pc:sldMk cId="131518387" sldId="2147480299"/>
            <ac:picMk id="12" creationId="{36DCCE3A-F4C6-4F28-2833-66F92E9EABD0}"/>
          </ac:picMkLst>
        </pc:picChg>
        <pc:picChg chg="del">
          <ac:chgData name="Sho Yamamura（山村奨）" userId="ad78378a-01bc-491d-af0b-8b0e5f08f5df" providerId="ADAL" clId="{4A1BD3CA-BC64-4BEC-AE37-5FFDBFF48B78}" dt="2023-07-28T06:08:21.960" v="176" actId="478"/>
          <ac:picMkLst>
            <pc:docMk/>
            <pc:sldMk cId="131518387" sldId="2147480299"/>
            <ac:picMk id="13" creationId="{D48AEEC6-6CF2-D58F-692E-CA2C52907254}"/>
          </ac:picMkLst>
        </pc:picChg>
        <pc:picChg chg="add del mod">
          <ac:chgData name="Sho Yamamura（山村奨）" userId="ad78378a-01bc-491d-af0b-8b0e5f08f5df" providerId="ADAL" clId="{4A1BD3CA-BC64-4BEC-AE37-5FFDBFF48B78}" dt="2023-07-28T06:08:29.706" v="178"/>
          <ac:picMkLst>
            <pc:docMk/>
            <pc:sldMk cId="131518387" sldId="2147480299"/>
            <ac:picMk id="15" creationId="{6D68A222-32C8-C35C-F833-9C9EBEBDBD77}"/>
          </ac:picMkLst>
        </pc:picChg>
        <pc:picChg chg="add del mod">
          <ac:chgData name="Sho Yamamura（山村奨）" userId="ad78378a-01bc-491d-af0b-8b0e5f08f5df" providerId="ADAL" clId="{4A1BD3CA-BC64-4BEC-AE37-5FFDBFF48B78}" dt="2023-07-28T06:08:29.706" v="178"/>
          <ac:picMkLst>
            <pc:docMk/>
            <pc:sldMk cId="131518387" sldId="2147480299"/>
            <ac:picMk id="19" creationId="{5B407104-52E5-601C-F1E9-BBE71E929BC1}"/>
          </ac:picMkLst>
        </pc:picChg>
        <pc:picChg chg="add del mod">
          <ac:chgData name="Sho Yamamura（山村奨）" userId="ad78378a-01bc-491d-af0b-8b0e5f08f5df" providerId="ADAL" clId="{4A1BD3CA-BC64-4BEC-AE37-5FFDBFF48B78}" dt="2023-07-28T06:08:29.706" v="178"/>
          <ac:picMkLst>
            <pc:docMk/>
            <pc:sldMk cId="131518387" sldId="2147480299"/>
            <ac:picMk id="36" creationId="{C8145D94-1BBB-CA89-4109-2D76995B0450}"/>
          </ac:picMkLst>
        </pc:picChg>
        <pc:picChg chg="add del mod">
          <ac:chgData name="Sho Yamamura（山村奨）" userId="ad78378a-01bc-491d-af0b-8b0e5f08f5df" providerId="ADAL" clId="{4A1BD3CA-BC64-4BEC-AE37-5FFDBFF48B78}" dt="2023-07-28T06:08:29.706" v="178"/>
          <ac:picMkLst>
            <pc:docMk/>
            <pc:sldMk cId="131518387" sldId="2147480299"/>
            <ac:picMk id="37" creationId="{1FEB6C5C-CFD2-F177-AE0F-280307AACA84}"/>
          </ac:picMkLst>
        </pc:picChg>
        <pc:picChg chg="add del mod">
          <ac:chgData name="Sho Yamamura（山村奨）" userId="ad78378a-01bc-491d-af0b-8b0e5f08f5df" providerId="ADAL" clId="{4A1BD3CA-BC64-4BEC-AE37-5FFDBFF48B78}" dt="2023-07-28T06:08:35.613" v="199"/>
          <ac:picMkLst>
            <pc:docMk/>
            <pc:sldMk cId="131518387" sldId="2147480299"/>
            <ac:picMk id="38" creationId="{35893EDA-75E1-B599-D8B4-F497357FC176}"/>
          </ac:picMkLst>
        </pc:picChg>
        <pc:picChg chg="add del mod">
          <ac:chgData name="Sho Yamamura（山村奨）" userId="ad78378a-01bc-491d-af0b-8b0e5f08f5df" providerId="ADAL" clId="{4A1BD3CA-BC64-4BEC-AE37-5FFDBFF48B78}" dt="2023-07-28T06:08:35.613" v="199"/>
          <ac:picMkLst>
            <pc:docMk/>
            <pc:sldMk cId="131518387" sldId="2147480299"/>
            <ac:picMk id="39" creationId="{C5502458-066F-6B93-CAB3-F49327B2B0CC}"/>
          </ac:picMkLst>
        </pc:picChg>
        <pc:picChg chg="add del mod">
          <ac:chgData name="Sho Yamamura（山村奨）" userId="ad78378a-01bc-491d-af0b-8b0e5f08f5df" providerId="ADAL" clId="{4A1BD3CA-BC64-4BEC-AE37-5FFDBFF48B78}" dt="2023-07-28T06:08:35.613" v="199"/>
          <ac:picMkLst>
            <pc:docMk/>
            <pc:sldMk cId="131518387" sldId="2147480299"/>
            <ac:picMk id="48" creationId="{8AD71BC9-BC93-B8A3-A09F-E17D942D223E}"/>
          </ac:picMkLst>
        </pc:picChg>
        <pc:picChg chg="add del mod">
          <ac:chgData name="Sho Yamamura（山村奨）" userId="ad78378a-01bc-491d-af0b-8b0e5f08f5df" providerId="ADAL" clId="{4A1BD3CA-BC64-4BEC-AE37-5FFDBFF48B78}" dt="2023-07-28T06:08:35.613" v="199"/>
          <ac:picMkLst>
            <pc:docMk/>
            <pc:sldMk cId="131518387" sldId="2147480299"/>
            <ac:picMk id="49" creationId="{65D7C894-9E5A-A6E7-46C8-F2186E434072}"/>
          </ac:picMkLst>
        </pc:picChg>
        <pc:picChg chg="add mod">
          <ac:chgData name="Sho Yamamura（山村奨）" userId="ad78378a-01bc-491d-af0b-8b0e5f08f5df" providerId="ADAL" clId="{4A1BD3CA-BC64-4BEC-AE37-5FFDBFF48B78}" dt="2023-07-28T06:15:29.423" v="266" actId="1036"/>
          <ac:picMkLst>
            <pc:docMk/>
            <pc:sldMk cId="131518387" sldId="2147480299"/>
            <ac:picMk id="50" creationId="{A9BEA480-9A41-4F94-A8B3-148FCCAE5CFB}"/>
          </ac:picMkLst>
        </pc:picChg>
        <pc:picChg chg="add mod">
          <ac:chgData name="Sho Yamamura（山村奨）" userId="ad78378a-01bc-491d-af0b-8b0e5f08f5df" providerId="ADAL" clId="{4A1BD3CA-BC64-4BEC-AE37-5FFDBFF48B78}" dt="2023-07-28T06:15:29.423" v="266" actId="1036"/>
          <ac:picMkLst>
            <pc:docMk/>
            <pc:sldMk cId="131518387" sldId="2147480299"/>
            <ac:picMk id="51" creationId="{FD769185-65D9-99D6-79E1-BEA57455ACBF}"/>
          </ac:picMkLst>
        </pc:picChg>
        <pc:picChg chg="add mod">
          <ac:chgData name="Sho Yamamura（山村奨）" userId="ad78378a-01bc-491d-af0b-8b0e5f08f5df" providerId="ADAL" clId="{4A1BD3CA-BC64-4BEC-AE37-5FFDBFF48B78}" dt="2023-07-28T06:15:29.423" v="266" actId="1036"/>
          <ac:picMkLst>
            <pc:docMk/>
            <pc:sldMk cId="131518387" sldId="2147480299"/>
            <ac:picMk id="60" creationId="{9B7EA050-3A3F-5EA4-13C2-8472669410CB}"/>
          </ac:picMkLst>
        </pc:picChg>
        <pc:picChg chg="add mod">
          <ac:chgData name="Sho Yamamura（山村奨）" userId="ad78378a-01bc-491d-af0b-8b0e5f08f5df" providerId="ADAL" clId="{4A1BD3CA-BC64-4BEC-AE37-5FFDBFF48B78}" dt="2023-07-28T06:15:29.423" v="266" actId="1036"/>
          <ac:picMkLst>
            <pc:docMk/>
            <pc:sldMk cId="131518387" sldId="2147480299"/>
            <ac:picMk id="61" creationId="{9B84D463-E35C-DA0F-0D60-96CB5EBA7A56}"/>
          </ac:picMkLst>
        </pc:picChg>
        <pc:cxnChg chg="mod">
          <ac:chgData name="Sho Yamamura（山村奨）" userId="ad78378a-01bc-491d-af0b-8b0e5f08f5df" providerId="ADAL" clId="{4A1BD3CA-BC64-4BEC-AE37-5FFDBFF48B78}" dt="2023-07-28T06:15:29.423" v="266" actId="1036"/>
          <ac:cxnSpMkLst>
            <pc:docMk/>
            <pc:sldMk cId="131518387" sldId="2147480299"/>
            <ac:cxnSpMk id="16" creationId="{ED62B1CF-6906-DA49-F641-F90DC1E6D701}"/>
          </ac:cxnSpMkLst>
        </pc:cxnChg>
        <pc:cxnChg chg="mod">
          <ac:chgData name="Sho Yamamura（山村奨）" userId="ad78378a-01bc-491d-af0b-8b0e5f08f5df" providerId="ADAL" clId="{4A1BD3CA-BC64-4BEC-AE37-5FFDBFF48B78}" dt="2023-07-28T06:15:29.423" v="266" actId="1036"/>
          <ac:cxnSpMkLst>
            <pc:docMk/>
            <pc:sldMk cId="131518387" sldId="2147480299"/>
            <ac:cxnSpMk id="17" creationId="{0F0B52FF-A215-A5A3-A499-BA714267DB99}"/>
          </ac:cxnSpMkLst>
        </pc:cxnChg>
        <pc:cxnChg chg="mod">
          <ac:chgData name="Sho Yamamura（山村奨）" userId="ad78378a-01bc-491d-af0b-8b0e5f08f5df" providerId="ADAL" clId="{4A1BD3CA-BC64-4BEC-AE37-5FFDBFF48B78}" dt="2023-07-28T06:15:29.423" v="266" actId="1036"/>
          <ac:cxnSpMkLst>
            <pc:docMk/>
            <pc:sldMk cId="131518387" sldId="2147480299"/>
            <ac:cxnSpMk id="18" creationId="{EE37A0F9-9850-3547-E4E5-8CCD1590426F}"/>
          </ac:cxnSpMkLst>
        </pc:cxnChg>
        <pc:cxnChg chg="mod">
          <ac:chgData name="Sho Yamamura（山村奨）" userId="ad78378a-01bc-491d-af0b-8b0e5f08f5df" providerId="ADAL" clId="{4A1BD3CA-BC64-4BEC-AE37-5FFDBFF48B78}" dt="2023-07-28T06:15:29.423" v="266" actId="1036"/>
          <ac:cxnSpMkLst>
            <pc:docMk/>
            <pc:sldMk cId="131518387" sldId="2147480299"/>
            <ac:cxnSpMk id="29" creationId="{2AA6B13A-0943-4433-03E8-7570F414C065}"/>
          </ac:cxnSpMkLst>
        </pc:cxnChg>
      </pc:sldChg>
      <pc:sldChg chg="add del">
        <pc:chgData name="Sho Yamamura（山村奨）" userId="ad78378a-01bc-491d-af0b-8b0e5f08f5df" providerId="ADAL" clId="{4A1BD3CA-BC64-4BEC-AE37-5FFDBFF48B78}" dt="2023-07-28T06:08:08.269" v="174"/>
        <pc:sldMkLst>
          <pc:docMk/>
          <pc:sldMk cId="3565644687" sldId="2147480299"/>
        </pc:sldMkLst>
      </pc:sldChg>
      <pc:sldChg chg="delSp modSp del mod">
        <pc:chgData name="Sho Yamamura（山村奨）" userId="ad78378a-01bc-491d-af0b-8b0e5f08f5df" providerId="ADAL" clId="{4A1BD3CA-BC64-4BEC-AE37-5FFDBFF48B78}" dt="2023-08-21T23:49:26.756" v="2457" actId="47"/>
        <pc:sldMkLst>
          <pc:docMk/>
          <pc:sldMk cId="2359786880" sldId="2147480300"/>
        </pc:sldMkLst>
        <pc:spChg chg="mod">
          <ac:chgData name="Sho Yamamura（山村奨）" userId="ad78378a-01bc-491d-af0b-8b0e5f08f5df" providerId="ADAL" clId="{4A1BD3CA-BC64-4BEC-AE37-5FFDBFF48B78}" dt="2023-08-21T23:46:28.517" v="2442" actId="20577"/>
          <ac:spMkLst>
            <pc:docMk/>
            <pc:sldMk cId="2359786880" sldId="2147480300"/>
            <ac:spMk id="3" creationId="{F81D8837-84D0-4BB9-913D-3B9E022D1C18}"/>
          </ac:spMkLst>
        </pc:spChg>
        <pc:spChg chg="del">
          <ac:chgData name="Sho Yamamura（山村奨）" userId="ad78378a-01bc-491d-af0b-8b0e5f08f5df" providerId="ADAL" clId="{4A1BD3CA-BC64-4BEC-AE37-5FFDBFF48B78}" dt="2023-08-21T23:46:31.434" v="2443" actId="478"/>
          <ac:spMkLst>
            <pc:docMk/>
            <pc:sldMk cId="2359786880" sldId="2147480300"/>
            <ac:spMk id="4" creationId="{B973A53E-033D-6E07-CE5A-4389107F4EA4}"/>
          </ac:spMkLst>
        </pc:spChg>
      </pc:sldChg>
      <pc:sldChg chg="addSp delSp modSp mod">
        <pc:chgData name="Sho Yamamura（山村奨）" userId="ad78378a-01bc-491d-af0b-8b0e5f08f5df" providerId="ADAL" clId="{4A1BD3CA-BC64-4BEC-AE37-5FFDBFF48B78}" dt="2023-08-29T00:34:39.581" v="3247"/>
        <pc:sldMkLst>
          <pc:docMk/>
          <pc:sldMk cId="3114238576" sldId="2147480301"/>
        </pc:sldMkLst>
        <pc:spChg chg="mod">
          <ac:chgData name="Sho Yamamura（山村奨）" userId="ad78378a-01bc-491d-af0b-8b0e5f08f5df" providerId="ADAL" clId="{4A1BD3CA-BC64-4BEC-AE37-5FFDBFF48B78}" dt="2023-08-21T01:59:18.151" v="2210"/>
          <ac:spMkLst>
            <pc:docMk/>
            <pc:sldMk cId="3114238576" sldId="2147480301"/>
            <ac:spMk id="2" creationId="{183CA552-4E25-4F99-8083-C7046B7C6794}"/>
          </ac:spMkLst>
        </pc:spChg>
        <pc:spChg chg="mod">
          <ac:chgData name="Sho Yamamura（山村奨）" userId="ad78378a-01bc-491d-af0b-8b0e5f08f5df" providerId="ADAL" clId="{4A1BD3CA-BC64-4BEC-AE37-5FFDBFF48B78}" dt="2023-08-22T05:02:08.434" v="3034" actId="14100"/>
          <ac:spMkLst>
            <pc:docMk/>
            <pc:sldMk cId="3114238576" sldId="2147480301"/>
            <ac:spMk id="3" creationId="{F81D8837-84D0-4BB9-913D-3B9E022D1C18}"/>
          </ac:spMkLst>
        </pc:spChg>
        <pc:spChg chg="del">
          <ac:chgData name="Sho Yamamura（山村奨）" userId="ad78378a-01bc-491d-af0b-8b0e5f08f5df" providerId="ADAL" clId="{4A1BD3CA-BC64-4BEC-AE37-5FFDBFF48B78}" dt="2023-08-21T02:00:16.191" v="2255" actId="478"/>
          <ac:spMkLst>
            <pc:docMk/>
            <pc:sldMk cId="3114238576" sldId="2147480301"/>
            <ac:spMk id="5" creationId="{E9BD9CFD-198F-B726-E114-6CCF3C154A8A}"/>
          </ac:spMkLst>
        </pc:spChg>
        <pc:spChg chg="add del mod">
          <ac:chgData name="Sho Yamamura（山村奨）" userId="ad78378a-01bc-491d-af0b-8b0e5f08f5df" providerId="ADAL" clId="{4A1BD3CA-BC64-4BEC-AE37-5FFDBFF48B78}" dt="2023-08-21T02:00:51.404" v="2256" actId="478"/>
          <ac:spMkLst>
            <pc:docMk/>
            <pc:sldMk cId="3114238576" sldId="2147480301"/>
            <ac:spMk id="6" creationId="{2C9C1EC4-8D59-D11C-855B-2B415D65E2F5}"/>
          </ac:spMkLst>
        </pc:spChg>
        <pc:spChg chg="mod">
          <ac:chgData name="Sho Yamamura（山村奨）" userId="ad78378a-01bc-491d-af0b-8b0e5f08f5df" providerId="ADAL" clId="{4A1BD3CA-BC64-4BEC-AE37-5FFDBFF48B78}" dt="2023-08-29T00:31:45.444" v="3170" actId="1076"/>
          <ac:spMkLst>
            <pc:docMk/>
            <pc:sldMk cId="3114238576" sldId="2147480301"/>
            <ac:spMk id="7" creationId="{DE37D309-3B4F-8DCB-7737-0BCD2013CB53}"/>
          </ac:spMkLst>
        </pc:spChg>
        <pc:spChg chg="del">
          <ac:chgData name="Sho Yamamura（山村奨）" userId="ad78378a-01bc-491d-af0b-8b0e5f08f5df" providerId="ADAL" clId="{4A1BD3CA-BC64-4BEC-AE37-5FFDBFF48B78}" dt="2023-08-21T02:00:51.404" v="2256" actId="478"/>
          <ac:spMkLst>
            <pc:docMk/>
            <pc:sldMk cId="3114238576" sldId="2147480301"/>
            <ac:spMk id="8" creationId="{8D01783E-B662-4946-86C7-584F953EE43A}"/>
          </ac:spMkLst>
        </pc:spChg>
        <pc:spChg chg="del">
          <ac:chgData name="Sho Yamamura（山村奨）" userId="ad78378a-01bc-491d-af0b-8b0e5f08f5df" providerId="ADAL" clId="{4A1BD3CA-BC64-4BEC-AE37-5FFDBFF48B78}" dt="2023-08-14T09:04:20.014" v="1206" actId="478"/>
          <ac:spMkLst>
            <pc:docMk/>
            <pc:sldMk cId="3114238576" sldId="2147480301"/>
            <ac:spMk id="10" creationId="{365FA259-D9E8-1B23-F206-15538267A972}"/>
          </ac:spMkLst>
        </pc:spChg>
        <pc:spChg chg="del">
          <ac:chgData name="Sho Yamamura（山村奨）" userId="ad78378a-01bc-491d-af0b-8b0e5f08f5df" providerId="ADAL" clId="{4A1BD3CA-BC64-4BEC-AE37-5FFDBFF48B78}" dt="2023-08-21T01:58:54.700" v="2163" actId="478"/>
          <ac:spMkLst>
            <pc:docMk/>
            <pc:sldMk cId="3114238576" sldId="2147480301"/>
            <ac:spMk id="10" creationId="{CE377D56-7E42-5D42-E111-A9034F79EFD6}"/>
          </ac:spMkLst>
        </pc:spChg>
        <pc:spChg chg="mod">
          <ac:chgData name="Sho Yamamura（山村奨）" userId="ad78378a-01bc-491d-af0b-8b0e5f08f5df" providerId="ADAL" clId="{4A1BD3CA-BC64-4BEC-AE37-5FFDBFF48B78}" dt="2023-08-29T00:32:02.863" v="3185" actId="1035"/>
          <ac:spMkLst>
            <pc:docMk/>
            <pc:sldMk cId="3114238576" sldId="2147480301"/>
            <ac:spMk id="12" creationId="{E7959334-0041-C412-1C1D-72302F938102}"/>
          </ac:spMkLst>
        </pc:spChg>
        <pc:spChg chg="add del mod">
          <ac:chgData name="Sho Yamamura（山村奨）" userId="ad78378a-01bc-491d-af0b-8b0e5f08f5df" providerId="ADAL" clId="{4A1BD3CA-BC64-4BEC-AE37-5FFDBFF48B78}" dt="2023-08-21T02:00:51.404" v="2256" actId="478"/>
          <ac:spMkLst>
            <pc:docMk/>
            <pc:sldMk cId="3114238576" sldId="2147480301"/>
            <ac:spMk id="14" creationId="{F5915822-15BB-4F5F-B979-3C951F6E2230}"/>
          </ac:spMkLst>
        </pc:spChg>
        <pc:spChg chg="add del mod">
          <ac:chgData name="Sho Yamamura（山村奨）" userId="ad78378a-01bc-491d-af0b-8b0e5f08f5df" providerId="ADAL" clId="{4A1BD3CA-BC64-4BEC-AE37-5FFDBFF48B78}" dt="2023-08-21T02:00:51.404" v="2256" actId="478"/>
          <ac:spMkLst>
            <pc:docMk/>
            <pc:sldMk cId="3114238576" sldId="2147480301"/>
            <ac:spMk id="15" creationId="{74ED7056-B648-3AC1-7283-4B52D519E73F}"/>
          </ac:spMkLst>
        </pc:spChg>
        <pc:spChg chg="del">
          <ac:chgData name="Sho Yamamura（山村奨）" userId="ad78378a-01bc-491d-af0b-8b0e5f08f5df" providerId="ADAL" clId="{4A1BD3CA-BC64-4BEC-AE37-5FFDBFF48B78}" dt="2023-08-21T02:03:21.746" v="2275" actId="478"/>
          <ac:spMkLst>
            <pc:docMk/>
            <pc:sldMk cId="3114238576" sldId="2147480301"/>
            <ac:spMk id="16" creationId="{BC932674-F520-24B7-1F66-D5A8DFDD097A}"/>
          </ac:spMkLst>
        </pc:spChg>
        <pc:spChg chg="add mod">
          <ac:chgData name="Sho Yamamura（山村奨）" userId="ad78378a-01bc-491d-af0b-8b0e5f08f5df" providerId="ADAL" clId="{4A1BD3CA-BC64-4BEC-AE37-5FFDBFF48B78}" dt="2023-08-22T05:02:15.107" v="3044" actId="1036"/>
          <ac:spMkLst>
            <pc:docMk/>
            <pc:sldMk cId="3114238576" sldId="2147480301"/>
            <ac:spMk id="17" creationId="{E62AD45B-6468-D3EE-0376-6D8930597511}"/>
          </ac:spMkLst>
        </pc:spChg>
        <pc:spChg chg="add del mod">
          <ac:chgData name="Sho Yamamura（山村奨）" userId="ad78378a-01bc-491d-af0b-8b0e5f08f5df" providerId="ADAL" clId="{4A1BD3CA-BC64-4BEC-AE37-5FFDBFF48B78}" dt="2023-08-29T00:31:36.293" v="3167" actId="206"/>
          <ac:spMkLst>
            <pc:docMk/>
            <pc:sldMk cId="3114238576" sldId="2147480301"/>
            <ac:spMk id="18" creationId="{3EF67523-0FB1-B3BF-7FB3-43AECFAF0FD5}"/>
          </ac:spMkLst>
        </pc:spChg>
        <pc:spChg chg="del">
          <ac:chgData name="Sho Yamamura（山村奨）" userId="ad78378a-01bc-491d-af0b-8b0e5f08f5df" providerId="ADAL" clId="{4A1BD3CA-BC64-4BEC-AE37-5FFDBFF48B78}" dt="2023-08-21T02:00:51.404" v="2256" actId="478"/>
          <ac:spMkLst>
            <pc:docMk/>
            <pc:sldMk cId="3114238576" sldId="2147480301"/>
            <ac:spMk id="19" creationId="{53D93647-DE8A-4D02-BAE5-396BBF05836D}"/>
          </ac:spMkLst>
        </pc:spChg>
        <pc:spChg chg="del">
          <ac:chgData name="Sho Yamamura（山村奨）" userId="ad78378a-01bc-491d-af0b-8b0e5f08f5df" providerId="ADAL" clId="{4A1BD3CA-BC64-4BEC-AE37-5FFDBFF48B78}" dt="2023-08-21T02:00:51.404" v="2256" actId="478"/>
          <ac:spMkLst>
            <pc:docMk/>
            <pc:sldMk cId="3114238576" sldId="2147480301"/>
            <ac:spMk id="20" creationId="{6284E8E3-6478-4041-9B30-3B5DCBC1154B}"/>
          </ac:spMkLst>
        </pc:spChg>
        <pc:spChg chg="add mod">
          <ac:chgData name="Sho Yamamura（山村奨）" userId="ad78378a-01bc-491d-af0b-8b0e5f08f5df" providerId="ADAL" clId="{4A1BD3CA-BC64-4BEC-AE37-5FFDBFF48B78}" dt="2023-08-29T00:32:13.395" v="3192"/>
          <ac:spMkLst>
            <pc:docMk/>
            <pc:sldMk cId="3114238576" sldId="2147480301"/>
            <ac:spMk id="21" creationId="{9AB8D9F4-DD54-E6F0-6117-488B645ED860}"/>
          </ac:spMkLst>
        </pc:spChg>
        <pc:spChg chg="add mod">
          <ac:chgData name="Sho Yamamura（山村奨）" userId="ad78378a-01bc-491d-af0b-8b0e5f08f5df" providerId="ADAL" clId="{4A1BD3CA-BC64-4BEC-AE37-5FFDBFF48B78}" dt="2023-08-22T05:02:15.107" v="3044" actId="1036"/>
          <ac:spMkLst>
            <pc:docMk/>
            <pc:sldMk cId="3114238576" sldId="2147480301"/>
            <ac:spMk id="22" creationId="{C7667515-6F2D-7B0B-1472-9CCD4739FB01}"/>
          </ac:spMkLst>
        </pc:spChg>
        <pc:spChg chg="add mod">
          <ac:chgData name="Sho Yamamura（山村奨）" userId="ad78378a-01bc-491d-af0b-8b0e5f08f5df" providerId="ADAL" clId="{4A1BD3CA-BC64-4BEC-AE37-5FFDBFF48B78}" dt="2023-08-22T05:02:15.107" v="3044" actId="1036"/>
          <ac:spMkLst>
            <pc:docMk/>
            <pc:sldMk cId="3114238576" sldId="2147480301"/>
            <ac:spMk id="23" creationId="{E5CD2A5C-2CF5-3ADA-F617-9BCFEE78650D}"/>
          </ac:spMkLst>
        </pc:spChg>
        <pc:spChg chg="add mod">
          <ac:chgData name="Sho Yamamura（山村奨）" userId="ad78378a-01bc-491d-af0b-8b0e5f08f5df" providerId="ADAL" clId="{4A1BD3CA-BC64-4BEC-AE37-5FFDBFF48B78}" dt="2023-08-22T05:02:15.107" v="3044" actId="1036"/>
          <ac:spMkLst>
            <pc:docMk/>
            <pc:sldMk cId="3114238576" sldId="2147480301"/>
            <ac:spMk id="24" creationId="{EBCC2A98-4FDF-E012-7785-7F715CCE00AD}"/>
          </ac:spMkLst>
        </pc:spChg>
        <pc:spChg chg="add mod">
          <ac:chgData name="Sho Yamamura（山村奨）" userId="ad78378a-01bc-491d-af0b-8b0e5f08f5df" providerId="ADAL" clId="{4A1BD3CA-BC64-4BEC-AE37-5FFDBFF48B78}" dt="2023-08-29T00:34:39.581" v="3247"/>
          <ac:spMkLst>
            <pc:docMk/>
            <pc:sldMk cId="3114238576" sldId="2147480301"/>
            <ac:spMk id="25" creationId="{009051A4-9860-3DCC-1BA9-9655B81D23EF}"/>
          </ac:spMkLst>
        </pc:spChg>
        <pc:spChg chg="del mod">
          <ac:chgData name="Sho Yamamura（山村奨）" userId="ad78378a-01bc-491d-af0b-8b0e5f08f5df" providerId="ADAL" clId="{4A1BD3CA-BC64-4BEC-AE37-5FFDBFF48B78}" dt="2023-08-21T02:00:51.404" v="2256" actId="478"/>
          <ac:spMkLst>
            <pc:docMk/>
            <pc:sldMk cId="3114238576" sldId="2147480301"/>
            <ac:spMk id="25" creationId="{D8903CF7-070E-4808-9DEF-5D24F49E22E8}"/>
          </ac:spMkLst>
        </pc:spChg>
        <pc:spChg chg="add mod">
          <ac:chgData name="Sho Yamamura（山村奨）" userId="ad78378a-01bc-491d-af0b-8b0e5f08f5df" providerId="ADAL" clId="{4A1BD3CA-BC64-4BEC-AE37-5FFDBFF48B78}" dt="2023-08-22T05:02:15.107" v="3044" actId="1036"/>
          <ac:spMkLst>
            <pc:docMk/>
            <pc:sldMk cId="3114238576" sldId="2147480301"/>
            <ac:spMk id="26" creationId="{F1B50F95-2282-3F01-14F8-A5E8A47167E4}"/>
          </ac:spMkLst>
        </pc:spChg>
        <pc:spChg chg="del mod">
          <ac:chgData name="Sho Yamamura（山村奨）" userId="ad78378a-01bc-491d-af0b-8b0e5f08f5df" providerId="ADAL" clId="{4A1BD3CA-BC64-4BEC-AE37-5FFDBFF48B78}" dt="2023-08-14T09:04:15.625" v="1204" actId="478"/>
          <ac:spMkLst>
            <pc:docMk/>
            <pc:sldMk cId="3114238576" sldId="2147480301"/>
            <ac:spMk id="27" creationId="{CC1A2C93-5BAF-4720-8B16-CCF753FC7F20}"/>
          </ac:spMkLst>
        </pc:spChg>
        <pc:spChg chg="add mod">
          <ac:chgData name="Sho Yamamura（山村奨）" userId="ad78378a-01bc-491d-af0b-8b0e5f08f5df" providerId="ADAL" clId="{4A1BD3CA-BC64-4BEC-AE37-5FFDBFF48B78}" dt="2023-08-22T05:02:15.107" v="3044" actId="1036"/>
          <ac:spMkLst>
            <pc:docMk/>
            <pc:sldMk cId="3114238576" sldId="2147480301"/>
            <ac:spMk id="28" creationId="{F4293FFD-8FBA-5C56-A025-2B793323E06C}"/>
          </ac:spMkLst>
        </pc:spChg>
        <pc:spChg chg="mod">
          <ac:chgData name="Sho Yamamura（山村奨）" userId="ad78378a-01bc-491d-af0b-8b0e5f08f5df" providerId="ADAL" clId="{4A1BD3CA-BC64-4BEC-AE37-5FFDBFF48B78}" dt="2023-08-22T05:02:15.107" v="3044" actId="1036"/>
          <ac:spMkLst>
            <pc:docMk/>
            <pc:sldMk cId="3114238576" sldId="2147480301"/>
            <ac:spMk id="29" creationId="{A3DBF2BC-D8B8-4699-AFD0-B2BE02B1CB0C}"/>
          </ac:spMkLst>
        </pc:spChg>
        <pc:spChg chg="add mod">
          <ac:chgData name="Sho Yamamura（山村奨）" userId="ad78378a-01bc-491d-af0b-8b0e5f08f5df" providerId="ADAL" clId="{4A1BD3CA-BC64-4BEC-AE37-5FFDBFF48B78}" dt="2023-08-22T05:02:15.107" v="3044" actId="1036"/>
          <ac:spMkLst>
            <pc:docMk/>
            <pc:sldMk cId="3114238576" sldId="2147480301"/>
            <ac:spMk id="30" creationId="{330D8569-1602-35D5-1998-5B589D7E86DC}"/>
          </ac:spMkLst>
        </pc:spChg>
        <pc:spChg chg="add mod">
          <ac:chgData name="Sho Yamamura（山村奨）" userId="ad78378a-01bc-491d-af0b-8b0e5f08f5df" providerId="ADAL" clId="{4A1BD3CA-BC64-4BEC-AE37-5FFDBFF48B78}" dt="2023-08-22T05:02:15.107" v="3044" actId="1036"/>
          <ac:spMkLst>
            <pc:docMk/>
            <pc:sldMk cId="3114238576" sldId="2147480301"/>
            <ac:spMk id="32" creationId="{9682BC2D-5553-FFEF-051D-CCE7B94ADDEC}"/>
          </ac:spMkLst>
        </pc:spChg>
        <pc:spChg chg="add mod">
          <ac:chgData name="Sho Yamamura（山村奨）" userId="ad78378a-01bc-491d-af0b-8b0e5f08f5df" providerId="ADAL" clId="{4A1BD3CA-BC64-4BEC-AE37-5FFDBFF48B78}" dt="2023-08-22T05:02:15.107" v="3044" actId="1036"/>
          <ac:spMkLst>
            <pc:docMk/>
            <pc:sldMk cId="3114238576" sldId="2147480301"/>
            <ac:spMk id="34" creationId="{41FFA9E2-D8DF-6554-AE58-58CE65B27A9A}"/>
          </ac:spMkLst>
        </pc:spChg>
        <pc:spChg chg="add mod">
          <ac:chgData name="Sho Yamamura（山村奨）" userId="ad78378a-01bc-491d-af0b-8b0e5f08f5df" providerId="ADAL" clId="{4A1BD3CA-BC64-4BEC-AE37-5FFDBFF48B78}" dt="2023-08-22T05:02:15.107" v="3044" actId="1036"/>
          <ac:spMkLst>
            <pc:docMk/>
            <pc:sldMk cId="3114238576" sldId="2147480301"/>
            <ac:spMk id="35" creationId="{9ECE9632-B4AF-9992-904E-C6CD9B1CF76F}"/>
          </ac:spMkLst>
        </pc:spChg>
        <pc:spChg chg="add mod">
          <ac:chgData name="Sho Yamamura（山村奨）" userId="ad78378a-01bc-491d-af0b-8b0e5f08f5df" providerId="ADAL" clId="{4A1BD3CA-BC64-4BEC-AE37-5FFDBFF48B78}" dt="2023-08-22T05:02:20.945" v="3060" actId="1036"/>
          <ac:spMkLst>
            <pc:docMk/>
            <pc:sldMk cId="3114238576" sldId="2147480301"/>
            <ac:spMk id="37" creationId="{EF667821-BEA7-1714-16C7-030EDF805849}"/>
          </ac:spMkLst>
        </pc:spChg>
        <pc:spChg chg="del">
          <ac:chgData name="Sho Yamamura（山村奨）" userId="ad78378a-01bc-491d-af0b-8b0e5f08f5df" providerId="ADAL" clId="{4A1BD3CA-BC64-4BEC-AE37-5FFDBFF48B78}" dt="2023-08-21T02:00:51.404" v="2256" actId="478"/>
          <ac:spMkLst>
            <pc:docMk/>
            <pc:sldMk cId="3114238576" sldId="2147480301"/>
            <ac:spMk id="49" creationId="{D15D166D-A96B-E6A8-5737-88F0831E7B6A}"/>
          </ac:spMkLst>
        </pc:spChg>
        <pc:spChg chg="del mod">
          <ac:chgData name="Sho Yamamura（山村奨）" userId="ad78378a-01bc-491d-af0b-8b0e5f08f5df" providerId="ADAL" clId="{4A1BD3CA-BC64-4BEC-AE37-5FFDBFF48B78}" dt="2023-08-21T02:00:51.404" v="2256" actId="478"/>
          <ac:spMkLst>
            <pc:docMk/>
            <pc:sldMk cId="3114238576" sldId="2147480301"/>
            <ac:spMk id="50" creationId="{09D74D12-C5D9-7BE3-C2D5-7581A89A3035}"/>
          </ac:spMkLst>
        </pc:spChg>
        <pc:spChg chg="del">
          <ac:chgData name="Sho Yamamura（山村奨）" userId="ad78378a-01bc-491d-af0b-8b0e5f08f5df" providerId="ADAL" clId="{4A1BD3CA-BC64-4BEC-AE37-5FFDBFF48B78}" dt="2023-08-21T02:00:51.404" v="2256" actId="478"/>
          <ac:spMkLst>
            <pc:docMk/>
            <pc:sldMk cId="3114238576" sldId="2147480301"/>
            <ac:spMk id="61" creationId="{7635110A-526C-2493-F717-98171FA4BCBE}"/>
          </ac:spMkLst>
        </pc:spChg>
        <pc:spChg chg="del">
          <ac:chgData name="Sho Yamamura（山村奨）" userId="ad78378a-01bc-491d-af0b-8b0e5f08f5df" providerId="ADAL" clId="{4A1BD3CA-BC64-4BEC-AE37-5FFDBFF48B78}" dt="2023-08-21T02:00:51.404" v="2256" actId="478"/>
          <ac:spMkLst>
            <pc:docMk/>
            <pc:sldMk cId="3114238576" sldId="2147480301"/>
            <ac:spMk id="62" creationId="{907985F8-F0A6-4990-AC05-1D333D994B86}"/>
          </ac:spMkLst>
        </pc:spChg>
        <pc:spChg chg="del mod">
          <ac:chgData name="Sho Yamamura（山村奨）" userId="ad78378a-01bc-491d-af0b-8b0e5f08f5df" providerId="ADAL" clId="{4A1BD3CA-BC64-4BEC-AE37-5FFDBFF48B78}" dt="2023-08-21T02:00:51.404" v="2256" actId="478"/>
          <ac:spMkLst>
            <pc:docMk/>
            <pc:sldMk cId="3114238576" sldId="2147480301"/>
            <ac:spMk id="67" creationId="{3BDB7AD9-4AAF-4097-8AC7-FEFD7A36B94D}"/>
          </ac:spMkLst>
        </pc:spChg>
        <pc:spChg chg="mod">
          <ac:chgData name="Sho Yamamura（山村奨）" userId="ad78378a-01bc-491d-af0b-8b0e5f08f5df" providerId="ADAL" clId="{4A1BD3CA-BC64-4BEC-AE37-5FFDBFF48B78}" dt="2023-08-22T05:02:15.107" v="3044" actId="1036"/>
          <ac:spMkLst>
            <pc:docMk/>
            <pc:sldMk cId="3114238576" sldId="2147480301"/>
            <ac:spMk id="97" creationId="{BF2B42BE-DF42-49EF-9747-6554A05DCD39}"/>
          </ac:spMkLst>
        </pc:spChg>
        <pc:spChg chg="del">
          <ac:chgData name="Sho Yamamura（山村奨）" userId="ad78378a-01bc-491d-af0b-8b0e5f08f5df" providerId="ADAL" clId="{4A1BD3CA-BC64-4BEC-AE37-5FFDBFF48B78}" dt="2023-08-21T02:03:15.167" v="2273" actId="478"/>
          <ac:spMkLst>
            <pc:docMk/>
            <pc:sldMk cId="3114238576" sldId="2147480301"/>
            <ac:spMk id="103" creationId="{722CA9AE-246E-4328-B777-5BFF39269ECA}"/>
          </ac:spMkLst>
        </pc:spChg>
        <pc:picChg chg="mod">
          <ac:chgData name="Sho Yamamura（山村奨）" userId="ad78378a-01bc-491d-af0b-8b0e5f08f5df" providerId="ADAL" clId="{4A1BD3CA-BC64-4BEC-AE37-5FFDBFF48B78}" dt="2023-08-29T00:32:02.863" v="3185" actId="1035"/>
          <ac:picMkLst>
            <pc:docMk/>
            <pc:sldMk cId="3114238576" sldId="2147480301"/>
            <ac:picMk id="13" creationId="{4ACA266D-8DD1-BDE5-4907-BD1236F0B63B}"/>
          </ac:picMkLst>
        </pc:picChg>
        <pc:picChg chg="add mod">
          <ac:chgData name="Sho Yamamura（山村奨）" userId="ad78378a-01bc-491d-af0b-8b0e5f08f5df" providerId="ADAL" clId="{4A1BD3CA-BC64-4BEC-AE37-5FFDBFF48B78}" dt="2023-08-29T00:34:31.876" v="3241" actId="1076"/>
          <ac:picMkLst>
            <pc:docMk/>
            <pc:sldMk cId="3114238576" sldId="2147480301"/>
            <ac:picMk id="38" creationId="{5C53B59F-5D28-C44C-649A-C0D9A3175C0B}"/>
          </ac:picMkLst>
        </pc:picChg>
        <pc:picChg chg="mod">
          <ac:chgData name="Sho Yamamura（山村奨）" userId="ad78378a-01bc-491d-af0b-8b0e5f08f5df" providerId="ADAL" clId="{4A1BD3CA-BC64-4BEC-AE37-5FFDBFF48B78}" dt="2023-08-22T05:02:15.107" v="3044" actId="1036"/>
          <ac:picMkLst>
            <pc:docMk/>
            <pc:sldMk cId="3114238576" sldId="2147480301"/>
            <ac:picMk id="52" creationId="{3E28DA8C-740D-4B56-BD40-7C58A7783B32}"/>
          </ac:picMkLst>
        </pc:picChg>
        <pc:cxnChg chg="add mod">
          <ac:chgData name="Sho Yamamura（山村奨）" userId="ad78378a-01bc-491d-af0b-8b0e5f08f5df" providerId="ADAL" clId="{4A1BD3CA-BC64-4BEC-AE37-5FFDBFF48B78}" dt="2023-08-29T00:32:02.863" v="3185" actId="1035"/>
          <ac:cxnSpMkLst>
            <pc:docMk/>
            <pc:sldMk cId="3114238576" sldId="2147480301"/>
            <ac:cxnSpMk id="6" creationId="{46F08265-C753-ED37-1F81-D621A4D4B103}"/>
          </ac:cxnSpMkLst>
        </pc:cxnChg>
        <pc:cxnChg chg="del mod">
          <ac:chgData name="Sho Yamamura（山村奨）" userId="ad78378a-01bc-491d-af0b-8b0e5f08f5df" providerId="ADAL" clId="{4A1BD3CA-BC64-4BEC-AE37-5FFDBFF48B78}" dt="2023-08-21T02:00:51.404" v="2256" actId="478"/>
          <ac:cxnSpMkLst>
            <pc:docMk/>
            <pc:sldMk cId="3114238576" sldId="2147480301"/>
            <ac:cxnSpMk id="9" creationId="{7C5249D1-AAE6-4FB5-89DC-B099ED5E7D71}"/>
          </ac:cxnSpMkLst>
        </pc:cxnChg>
        <pc:cxnChg chg="mod">
          <ac:chgData name="Sho Yamamura（山村奨）" userId="ad78378a-01bc-491d-af0b-8b0e5f08f5df" providerId="ADAL" clId="{4A1BD3CA-BC64-4BEC-AE37-5FFDBFF48B78}" dt="2023-08-29T00:31:53.268" v="3172" actId="14100"/>
          <ac:cxnSpMkLst>
            <pc:docMk/>
            <pc:sldMk cId="3114238576" sldId="2147480301"/>
            <ac:cxnSpMk id="11" creationId="{19F04394-6B7E-52F6-AC47-9DF34E59D0F1}"/>
          </ac:cxnSpMkLst>
        </pc:cxnChg>
        <pc:cxnChg chg="add mod">
          <ac:chgData name="Sho Yamamura（山村奨）" userId="ad78378a-01bc-491d-af0b-8b0e5f08f5df" providerId="ADAL" clId="{4A1BD3CA-BC64-4BEC-AE37-5FFDBFF48B78}" dt="2023-08-29T00:31:05.997" v="3147" actId="1076"/>
          <ac:cxnSpMkLst>
            <pc:docMk/>
            <pc:sldMk cId="3114238576" sldId="2147480301"/>
            <ac:cxnSpMk id="15" creationId="{6D0FAEC2-F6D0-A711-0297-15821E662989}"/>
          </ac:cxnSpMkLst>
        </pc:cxnChg>
        <pc:cxnChg chg="add del">
          <ac:chgData name="Sho Yamamura（山村奨）" userId="ad78378a-01bc-491d-af0b-8b0e5f08f5df" providerId="ADAL" clId="{4A1BD3CA-BC64-4BEC-AE37-5FFDBFF48B78}" dt="2023-08-14T09:04:29.353" v="1208" actId="478"/>
          <ac:cxnSpMkLst>
            <pc:docMk/>
            <pc:sldMk cId="3114238576" sldId="2147480301"/>
            <ac:cxnSpMk id="17" creationId="{5BF1FA2B-A39E-7E23-8387-54EFEFD9122A}"/>
          </ac:cxnSpMkLst>
        </pc:cxnChg>
        <pc:cxnChg chg="del mod">
          <ac:chgData name="Sho Yamamura（山村奨）" userId="ad78378a-01bc-491d-af0b-8b0e5f08f5df" providerId="ADAL" clId="{4A1BD3CA-BC64-4BEC-AE37-5FFDBFF48B78}" dt="2023-08-21T02:00:51.404" v="2256" actId="478"/>
          <ac:cxnSpMkLst>
            <pc:docMk/>
            <pc:sldMk cId="3114238576" sldId="2147480301"/>
            <ac:cxnSpMk id="21" creationId="{44322A04-2811-4372-B0C7-937520B3E0C3}"/>
          </ac:cxnSpMkLst>
        </pc:cxnChg>
        <pc:cxnChg chg="add mod">
          <ac:chgData name="Sho Yamamura（山村奨）" userId="ad78378a-01bc-491d-af0b-8b0e5f08f5df" providerId="ADAL" clId="{4A1BD3CA-BC64-4BEC-AE37-5FFDBFF48B78}" dt="2023-08-22T05:02:15.107" v="3044" actId="1036"/>
          <ac:cxnSpMkLst>
            <pc:docMk/>
            <pc:sldMk cId="3114238576" sldId="2147480301"/>
            <ac:cxnSpMk id="27" creationId="{0FB433A0-317C-38CF-5DDF-F59393C8D653}"/>
          </ac:cxnSpMkLst>
        </pc:cxnChg>
        <pc:cxnChg chg="add mod">
          <ac:chgData name="Sho Yamamura（山村奨）" userId="ad78378a-01bc-491d-af0b-8b0e5f08f5df" providerId="ADAL" clId="{4A1BD3CA-BC64-4BEC-AE37-5FFDBFF48B78}" dt="2023-08-22T05:02:15.107" v="3044" actId="1036"/>
          <ac:cxnSpMkLst>
            <pc:docMk/>
            <pc:sldMk cId="3114238576" sldId="2147480301"/>
            <ac:cxnSpMk id="31" creationId="{95EB0526-7023-F92F-55E0-3F6F73B22A10}"/>
          </ac:cxnSpMkLst>
        </pc:cxnChg>
        <pc:cxnChg chg="add mod">
          <ac:chgData name="Sho Yamamura（山村奨）" userId="ad78378a-01bc-491d-af0b-8b0e5f08f5df" providerId="ADAL" clId="{4A1BD3CA-BC64-4BEC-AE37-5FFDBFF48B78}" dt="2023-08-22T05:02:15.107" v="3044" actId="1036"/>
          <ac:cxnSpMkLst>
            <pc:docMk/>
            <pc:sldMk cId="3114238576" sldId="2147480301"/>
            <ac:cxnSpMk id="33" creationId="{F1DA6B67-8EAF-B8B5-29EF-7D391D85D99A}"/>
          </ac:cxnSpMkLst>
        </pc:cxnChg>
        <pc:cxnChg chg="add mod">
          <ac:chgData name="Sho Yamamura（山村奨）" userId="ad78378a-01bc-491d-af0b-8b0e5f08f5df" providerId="ADAL" clId="{4A1BD3CA-BC64-4BEC-AE37-5FFDBFF48B78}" dt="2023-08-22T05:02:15.107" v="3044" actId="1036"/>
          <ac:cxnSpMkLst>
            <pc:docMk/>
            <pc:sldMk cId="3114238576" sldId="2147480301"/>
            <ac:cxnSpMk id="36" creationId="{AF511A9A-74BF-53F5-8FF2-087A97EF02BE}"/>
          </ac:cxnSpMkLst>
        </pc:cxnChg>
        <pc:cxnChg chg="del mod">
          <ac:chgData name="Sho Yamamura（山村奨）" userId="ad78378a-01bc-491d-af0b-8b0e5f08f5df" providerId="ADAL" clId="{4A1BD3CA-BC64-4BEC-AE37-5FFDBFF48B78}" dt="2023-08-21T02:00:51.404" v="2256" actId="478"/>
          <ac:cxnSpMkLst>
            <pc:docMk/>
            <pc:sldMk cId="3114238576" sldId="2147480301"/>
            <ac:cxnSpMk id="51" creationId="{332A5D7B-C12C-698C-25BE-4D60E5110254}"/>
          </ac:cxnSpMkLst>
        </pc:cxnChg>
        <pc:cxnChg chg="mod">
          <ac:chgData name="Sho Yamamura（山村奨）" userId="ad78378a-01bc-491d-af0b-8b0e5f08f5df" providerId="ADAL" clId="{4A1BD3CA-BC64-4BEC-AE37-5FFDBFF48B78}" dt="2023-08-23T07:01:15.224" v="3089" actId="14100"/>
          <ac:cxnSpMkLst>
            <pc:docMk/>
            <pc:sldMk cId="3114238576" sldId="2147480301"/>
            <ac:cxnSpMk id="93" creationId="{E8D9B1EC-132A-4CB1-8B87-34C28C2BC34F}"/>
          </ac:cxnSpMkLst>
        </pc:cxnChg>
      </pc:sldChg>
      <pc:sldChg chg="del">
        <pc:chgData name="Sho Yamamura（山村奨）" userId="ad78378a-01bc-491d-af0b-8b0e5f08f5df" providerId="ADAL" clId="{4A1BD3CA-BC64-4BEC-AE37-5FFDBFF48B78}" dt="2023-08-21T01:42:46.499" v="1794" actId="47"/>
        <pc:sldMkLst>
          <pc:docMk/>
          <pc:sldMk cId="2869300054" sldId="2147480302"/>
        </pc:sldMkLst>
      </pc:sldChg>
      <pc:sldChg chg="delSp modSp mod">
        <pc:chgData name="Sho Yamamura（山村奨）" userId="ad78378a-01bc-491d-af0b-8b0e5f08f5df" providerId="ADAL" clId="{4A1BD3CA-BC64-4BEC-AE37-5FFDBFF48B78}" dt="2023-08-22T00:01:06.105" v="2518" actId="20577"/>
        <pc:sldMkLst>
          <pc:docMk/>
          <pc:sldMk cId="2258452112" sldId="2147480303"/>
        </pc:sldMkLst>
        <pc:spChg chg="mod">
          <ac:chgData name="Sho Yamamura（山村奨）" userId="ad78378a-01bc-491d-af0b-8b0e5f08f5df" providerId="ADAL" clId="{4A1BD3CA-BC64-4BEC-AE37-5FFDBFF48B78}" dt="2023-08-22T00:01:06.105" v="2518" actId="20577"/>
          <ac:spMkLst>
            <pc:docMk/>
            <pc:sldMk cId="2258452112" sldId="2147480303"/>
            <ac:spMk id="2" creationId="{183CA552-4E25-4F99-8083-C7046B7C6794}"/>
          </ac:spMkLst>
        </pc:spChg>
        <pc:spChg chg="del">
          <ac:chgData name="Sho Yamamura（山村奨）" userId="ad78378a-01bc-491d-af0b-8b0e5f08f5df" providerId="ADAL" clId="{4A1BD3CA-BC64-4BEC-AE37-5FFDBFF48B78}" dt="2023-08-21T23:49:15.060" v="2453" actId="478"/>
          <ac:spMkLst>
            <pc:docMk/>
            <pc:sldMk cId="2258452112" sldId="2147480303"/>
            <ac:spMk id="6" creationId="{302C4A23-0AD9-C2C4-59B3-75CC7235B4C2}"/>
          </ac:spMkLst>
        </pc:spChg>
        <pc:spChg chg="del">
          <ac:chgData name="Sho Yamamura（山村奨）" userId="ad78378a-01bc-491d-af0b-8b0e5f08f5df" providerId="ADAL" clId="{4A1BD3CA-BC64-4BEC-AE37-5FFDBFF48B78}" dt="2023-08-21T23:49:16.679" v="2454" actId="478"/>
          <ac:spMkLst>
            <pc:docMk/>
            <pc:sldMk cId="2258452112" sldId="2147480303"/>
            <ac:spMk id="7" creationId="{0D5565DF-DE6F-10AF-6142-52B4ACCD55C2}"/>
          </ac:spMkLst>
        </pc:spChg>
        <pc:graphicFrameChg chg="mod modGraphic">
          <ac:chgData name="Sho Yamamura（山村奨）" userId="ad78378a-01bc-491d-af0b-8b0e5f08f5df" providerId="ADAL" clId="{4A1BD3CA-BC64-4BEC-AE37-5FFDBFF48B78}" dt="2023-08-21T23:49:20.809" v="2456" actId="20577"/>
          <ac:graphicFrameMkLst>
            <pc:docMk/>
            <pc:sldMk cId="2258452112" sldId="2147480303"/>
            <ac:graphicFrameMk id="28" creationId="{6DC1D6BD-C7EB-4C1B-9735-82246734CEE1}"/>
          </ac:graphicFrameMkLst>
        </pc:graphicFrameChg>
      </pc:sldChg>
      <pc:sldChg chg="addSp delSp modSp add mod">
        <pc:chgData name="Sho Yamamura（山村奨）" userId="ad78378a-01bc-491d-af0b-8b0e5f08f5df" providerId="ADAL" clId="{4A1BD3CA-BC64-4BEC-AE37-5FFDBFF48B78}" dt="2023-08-21T23:48:26.757" v="2445" actId="20577"/>
        <pc:sldMkLst>
          <pc:docMk/>
          <pc:sldMk cId="1424370624" sldId="2147480304"/>
        </pc:sldMkLst>
        <pc:spChg chg="mod">
          <ac:chgData name="Sho Yamamura（山村奨）" userId="ad78378a-01bc-491d-af0b-8b0e5f08f5df" providerId="ADAL" clId="{4A1BD3CA-BC64-4BEC-AE37-5FFDBFF48B78}" dt="2023-08-21T01:43:44.046" v="1822"/>
          <ac:spMkLst>
            <pc:docMk/>
            <pc:sldMk cId="1424370624" sldId="2147480304"/>
            <ac:spMk id="3" creationId="{F81D8837-84D0-4BB9-913D-3B9E022D1C18}"/>
          </ac:spMkLst>
        </pc:spChg>
        <pc:spChg chg="del">
          <ac:chgData name="Sho Yamamura（山村奨）" userId="ad78378a-01bc-491d-af0b-8b0e5f08f5df" providerId="ADAL" clId="{4A1BD3CA-BC64-4BEC-AE37-5FFDBFF48B78}" dt="2023-08-21T01:39:55.003" v="1726" actId="478"/>
          <ac:spMkLst>
            <pc:docMk/>
            <pc:sldMk cId="1424370624" sldId="2147480304"/>
            <ac:spMk id="5" creationId="{347B9260-18F8-004E-B811-7E6C5270D0C7}"/>
          </ac:spMkLst>
        </pc:spChg>
        <pc:spChg chg="add mod">
          <ac:chgData name="Sho Yamamura（山村奨）" userId="ad78378a-01bc-491d-af0b-8b0e5f08f5df" providerId="ADAL" clId="{4A1BD3CA-BC64-4BEC-AE37-5FFDBFF48B78}" dt="2023-08-21T01:46:00.799" v="1823" actId="20577"/>
          <ac:spMkLst>
            <pc:docMk/>
            <pc:sldMk cId="1424370624" sldId="2147480304"/>
            <ac:spMk id="7" creationId="{B47C1CF8-609A-8B67-B1F4-35C28B53328D}"/>
          </ac:spMkLst>
        </pc:spChg>
        <pc:spChg chg="add del mod">
          <ac:chgData name="Sho Yamamura（山村奨）" userId="ad78378a-01bc-491d-af0b-8b0e5f08f5df" providerId="ADAL" clId="{4A1BD3CA-BC64-4BEC-AE37-5FFDBFF48B78}" dt="2023-08-21T01:40:50.712" v="1731" actId="478"/>
          <ac:spMkLst>
            <pc:docMk/>
            <pc:sldMk cId="1424370624" sldId="2147480304"/>
            <ac:spMk id="8" creationId="{AFBA1CF5-DAE4-590C-2078-420F05FF1A5E}"/>
          </ac:spMkLst>
        </pc:spChg>
        <pc:spChg chg="del">
          <ac:chgData name="Sho Yamamura（山村奨）" userId="ad78378a-01bc-491d-af0b-8b0e5f08f5df" providerId="ADAL" clId="{4A1BD3CA-BC64-4BEC-AE37-5FFDBFF48B78}" dt="2023-08-21T01:39:55.003" v="1726" actId="478"/>
          <ac:spMkLst>
            <pc:docMk/>
            <pc:sldMk cId="1424370624" sldId="2147480304"/>
            <ac:spMk id="30" creationId="{7790FCA4-AFE0-40B8-888A-BF6D58D02841}"/>
          </ac:spMkLst>
        </pc:spChg>
        <pc:graphicFrameChg chg="add mod modGraphic">
          <ac:chgData name="Sho Yamamura（山村奨）" userId="ad78378a-01bc-491d-af0b-8b0e5f08f5df" providerId="ADAL" clId="{4A1BD3CA-BC64-4BEC-AE37-5FFDBFF48B78}" dt="2023-08-21T23:48:26.757" v="2445" actId="20577"/>
          <ac:graphicFrameMkLst>
            <pc:docMk/>
            <pc:sldMk cId="1424370624" sldId="2147480304"/>
            <ac:graphicFrameMk id="6" creationId="{A8279072-CE69-94DC-8232-D2B0EE84C2CE}"/>
          </ac:graphicFrameMkLst>
        </pc:graphicFrameChg>
        <pc:graphicFrameChg chg="del">
          <ac:chgData name="Sho Yamamura（山村奨）" userId="ad78378a-01bc-491d-af0b-8b0e5f08f5df" providerId="ADAL" clId="{4A1BD3CA-BC64-4BEC-AE37-5FFDBFF48B78}" dt="2023-08-21T01:39:55.003" v="1726" actId="478"/>
          <ac:graphicFrameMkLst>
            <pc:docMk/>
            <pc:sldMk cId="1424370624" sldId="2147480304"/>
            <ac:graphicFrameMk id="28" creationId="{6DC1D6BD-C7EB-4C1B-9735-82246734CEE1}"/>
          </ac:graphicFrameMkLst>
        </pc:graphicFrameChg>
      </pc:sldChg>
      <pc:sldChg chg="addSp delSp modSp add mod">
        <pc:chgData name="Sho Yamamura（山村奨）" userId="ad78378a-01bc-491d-af0b-8b0e5f08f5df" providerId="ADAL" clId="{4A1BD3CA-BC64-4BEC-AE37-5FFDBFF48B78}" dt="2023-08-21T01:57:07.460" v="2135" actId="478"/>
        <pc:sldMkLst>
          <pc:docMk/>
          <pc:sldMk cId="1985047982" sldId="2147480305"/>
        </pc:sldMkLst>
        <pc:spChg chg="mod">
          <ac:chgData name="Sho Yamamura（山村奨）" userId="ad78378a-01bc-491d-af0b-8b0e5f08f5df" providerId="ADAL" clId="{4A1BD3CA-BC64-4BEC-AE37-5FFDBFF48B78}" dt="2023-08-21T01:55:46.084" v="2075"/>
          <ac:spMkLst>
            <pc:docMk/>
            <pc:sldMk cId="1985047982" sldId="2147480305"/>
            <ac:spMk id="2" creationId="{183CA552-4E25-4F99-8083-C7046B7C6794}"/>
          </ac:spMkLst>
        </pc:spChg>
        <pc:spChg chg="mod">
          <ac:chgData name="Sho Yamamura（山村奨）" userId="ad78378a-01bc-491d-af0b-8b0e5f08f5df" providerId="ADAL" clId="{4A1BD3CA-BC64-4BEC-AE37-5FFDBFF48B78}" dt="2023-08-21T01:56:00.143" v="2105" actId="20577"/>
          <ac:spMkLst>
            <pc:docMk/>
            <pc:sldMk cId="1985047982" sldId="2147480305"/>
            <ac:spMk id="3" creationId="{F81D8837-84D0-4BB9-913D-3B9E022D1C18}"/>
          </ac:spMkLst>
        </pc:spChg>
        <pc:spChg chg="del">
          <ac:chgData name="Sho Yamamura（山村奨）" userId="ad78378a-01bc-491d-af0b-8b0e5f08f5df" providerId="ADAL" clId="{4A1BD3CA-BC64-4BEC-AE37-5FFDBFF48B78}" dt="2023-08-21T01:56:05.878" v="2106" actId="478"/>
          <ac:spMkLst>
            <pc:docMk/>
            <pc:sldMk cId="1985047982" sldId="2147480305"/>
            <ac:spMk id="5" creationId="{0D7A6583-C790-FF3F-02F9-5995038A9685}"/>
          </ac:spMkLst>
        </pc:spChg>
        <pc:spChg chg="del">
          <ac:chgData name="Sho Yamamura（山村奨）" userId="ad78378a-01bc-491d-af0b-8b0e5f08f5df" providerId="ADAL" clId="{4A1BD3CA-BC64-4BEC-AE37-5FFDBFF48B78}" dt="2023-08-21T01:56:05.878" v="2106" actId="478"/>
          <ac:spMkLst>
            <pc:docMk/>
            <pc:sldMk cId="1985047982" sldId="2147480305"/>
            <ac:spMk id="6" creationId="{A5880714-E94F-083A-0AF0-9FAD155CFC03}"/>
          </ac:spMkLst>
        </pc:spChg>
        <pc:spChg chg="add del mod">
          <ac:chgData name="Sho Yamamura（山村奨）" userId="ad78378a-01bc-491d-af0b-8b0e5f08f5df" providerId="ADAL" clId="{4A1BD3CA-BC64-4BEC-AE37-5FFDBFF48B78}" dt="2023-08-21T01:56:59.451" v="2108"/>
          <ac:spMkLst>
            <pc:docMk/>
            <pc:sldMk cId="1985047982" sldId="2147480305"/>
            <ac:spMk id="7" creationId="{95FD3159-93FC-1D6F-AA66-332CCEC93130}"/>
          </ac:spMkLst>
        </pc:spChg>
        <pc:spChg chg="del">
          <ac:chgData name="Sho Yamamura（山村奨）" userId="ad78378a-01bc-491d-af0b-8b0e5f08f5df" providerId="ADAL" clId="{4A1BD3CA-BC64-4BEC-AE37-5FFDBFF48B78}" dt="2023-08-21T01:56:05.878" v="2106" actId="478"/>
          <ac:spMkLst>
            <pc:docMk/>
            <pc:sldMk cId="1985047982" sldId="2147480305"/>
            <ac:spMk id="10" creationId="{DEDD5C6D-9FDE-5A81-97F1-6B049935D7F2}"/>
          </ac:spMkLst>
        </pc:spChg>
        <pc:spChg chg="del">
          <ac:chgData name="Sho Yamamura（山村奨）" userId="ad78378a-01bc-491d-af0b-8b0e5f08f5df" providerId="ADAL" clId="{4A1BD3CA-BC64-4BEC-AE37-5FFDBFF48B78}" dt="2023-08-21T01:56:05.878" v="2106" actId="478"/>
          <ac:spMkLst>
            <pc:docMk/>
            <pc:sldMk cId="1985047982" sldId="2147480305"/>
            <ac:spMk id="12" creationId="{8F506813-AC71-66DF-BFF2-32C17203A86A}"/>
          </ac:spMkLst>
        </pc:spChg>
        <pc:spChg chg="del">
          <ac:chgData name="Sho Yamamura（山村奨）" userId="ad78378a-01bc-491d-af0b-8b0e5f08f5df" providerId="ADAL" clId="{4A1BD3CA-BC64-4BEC-AE37-5FFDBFF48B78}" dt="2023-08-21T01:56:05.878" v="2106" actId="478"/>
          <ac:spMkLst>
            <pc:docMk/>
            <pc:sldMk cId="1985047982" sldId="2147480305"/>
            <ac:spMk id="13" creationId="{CE3C2A77-EDA7-CB9F-F14B-42C7B286029E}"/>
          </ac:spMkLst>
        </pc:spChg>
        <pc:spChg chg="add del mod">
          <ac:chgData name="Sho Yamamura（山村奨）" userId="ad78378a-01bc-491d-af0b-8b0e5f08f5df" providerId="ADAL" clId="{4A1BD3CA-BC64-4BEC-AE37-5FFDBFF48B78}" dt="2023-08-21T01:56:59.451" v="2108"/>
          <ac:spMkLst>
            <pc:docMk/>
            <pc:sldMk cId="1985047982" sldId="2147480305"/>
            <ac:spMk id="17" creationId="{C6F8597D-D285-1C47-769B-B483398B7288}"/>
          </ac:spMkLst>
        </pc:spChg>
        <pc:spChg chg="add del mod">
          <ac:chgData name="Sho Yamamura（山村奨）" userId="ad78378a-01bc-491d-af0b-8b0e5f08f5df" providerId="ADAL" clId="{4A1BD3CA-BC64-4BEC-AE37-5FFDBFF48B78}" dt="2023-08-21T01:56:59.451" v="2108"/>
          <ac:spMkLst>
            <pc:docMk/>
            <pc:sldMk cId="1985047982" sldId="2147480305"/>
            <ac:spMk id="24" creationId="{70BC5F60-F776-D5D7-4D59-A3187EE96B60}"/>
          </ac:spMkLst>
        </pc:spChg>
        <pc:spChg chg="del">
          <ac:chgData name="Sho Yamamura（山村奨）" userId="ad78378a-01bc-491d-af0b-8b0e5f08f5df" providerId="ADAL" clId="{4A1BD3CA-BC64-4BEC-AE37-5FFDBFF48B78}" dt="2023-08-21T01:56:05.878" v="2106" actId="478"/>
          <ac:spMkLst>
            <pc:docMk/>
            <pc:sldMk cId="1985047982" sldId="2147480305"/>
            <ac:spMk id="25" creationId="{D8903CF7-070E-4808-9DEF-5D24F49E22E8}"/>
          </ac:spMkLst>
        </pc:spChg>
        <pc:spChg chg="add del mod">
          <ac:chgData name="Sho Yamamura（山村奨）" userId="ad78378a-01bc-491d-af0b-8b0e5f08f5df" providerId="ADAL" clId="{4A1BD3CA-BC64-4BEC-AE37-5FFDBFF48B78}" dt="2023-08-21T01:56:59.451" v="2108"/>
          <ac:spMkLst>
            <pc:docMk/>
            <pc:sldMk cId="1985047982" sldId="2147480305"/>
            <ac:spMk id="26" creationId="{1A9BDA41-9B07-C7BC-B516-563ED3C3A9BC}"/>
          </ac:spMkLst>
        </pc:spChg>
        <pc:spChg chg="del">
          <ac:chgData name="Sho Yamamura（山村奨）" userId="ad78378a-01bc-491d-af0b-8b0e5f08f5df" providerId="ADAL" clId="{4A1BD3CA-BC64-4BEC-AE37-5FFDBFF48B78}" dt="2023-08-21T01:56:05.878" v="2106" actId="478"/>
          <ac:spMkLst>
            <pc:docMk/>
            <pc:sldMk cId="1985047982" sldId="2147480305"/>
            <ac:spMk id="27" creationId="{CC1A2C93-5BAF-4720-8B16-CCF753FC7F20}"/>
          </ac:spMkLst>
        </pc:spChg>
        <pc:spChg chg="add del mod">
          <ac:chgData name="Sho Yamamura（山村奨）" userId="ad78378a-01bc-491d-af0b-8b0e5f08f5df" providerId="ADAL" clId="{4A1BD3CA-BC64-4BEC-AE37-5FFDBFF48B78}" dt="2023-08-21T01:56:59.451" v="2108"/>
          <ac:spMkLst>
            <pc:docMk/>
            <pc:sldMk cId="1985047982" sldId="2147480305"/>
            <ac:spMk id="28" creationId="{329A65D6-ED4F-BC41-AA0E-ADB3E57BD01D}"/>
          </ac:spMkLst>
        </pc:spChg>
        <pc:spChg chg="del">
          <ac:chgData name="Sho Yamamura（山村奨）" userId="ad78378a-01bc-491d-af0b-8b0e5f08f5df" providerId="ADAL" clId="{4A1BD3CA-BC64-4BEC-AE37-5FFDBFF48B78}" dt="2023-08-21T01:56:05.878" v="2106" actId="478"/>
          <ac:spMkLst>
            <pc:docMk/>
            <pc:sldMk cId="1985047982" sldId="2147480305"/>
            <ac:spMk id="29" creationId="{A3DBF2BC-D8B8-4699-AFD0-B2BE02B1CB0C}"/>
          </ac:spMkLst>
        </pc:spChg>
        <pc:spChg chg="add del mod">
          <ac:chgData name="Sho Yamamura（山村奨）" userId="ad78378a-01bc-491d-af0b-8b0e5f08f5df" providerId="ADAL" clId="{4A1BD3CA-BC64-4BEC-AE37-5FFDBFF48B78}" dt="2023-08-21T01:56:59.451" v="2108"/>
          <ac:spMkLst>
            <pc:docMk/>
            <pc:sldMk cId="1985047982" sldId="2147480305"/>
            <ac:spMk id="30" creationId="{B6590EF0-A6C6-2BDA-A8DE-7C76BF93E90F}"/>
          </ac:spMkLst>
        </pc:spChg>
        <pc:spChg chg="add del mod">
          <ac:chgData name="Sho Yamamura（山村奨）" userId="ad78378a-01bc-491d-af0b-8b0e5f08f5df" providerId="ADAL" clId="{4A1BD3CA-BC64-4BEC-AE37-5FFDBFF48B78}" dt="2023-08-21T01:56:59.451" v="2108"/>
          <ac:spMkLst>
            <pc:docMk/>
            <pc:sldMk cId="1985047982" sldId="2147480305"/>
            <ac:spMk id="31" creationId="{A9646809-788E-478E-608C-91F21E22B408}"/>
          </ac:spMkLst>
        </pc:spChg>
        <pc:spChg chg="add del mod">
          <ac:chgData name="Sho Yamamura（山村奨）" userId="ad78378a-01bc-491d-af0b-8b0e5f08f5df" providerId="ADAL" clId="{4A1BD3CA-BC64-4BEC-AE37-5FFDBFF48B78}" dt="2023-08-21T01:56:59.451" v="2108"/>
          <ac:spMkLst>
            <pc:docMk/>
            <pc:sldMk cId="1985047982" sldId="2147480305"/>
            <ac:spMk id="32" creationId="{161E66C3-C0A4-22F1-5C29-E433F84DDA31}"/>
          </ac:spMkLst>
        </pc:spChg>
        <pc:spChg chg="del">
          <ac:chgData name="Sho Yamamura（山村奨）" userId="ad78378a-01bc-491d-af0b-8b0e5f08f5df" providerId="ADAL" clId="{4A1BD3CA-BC64-4BEC-AE37-5FFDBFF48B78}" dt="2023-08-21T01:56:05.878" v="2106" actId="478"/>
          <ac:spMkLst>
            <pc:docMk/>
            <pc:sldMk cId="1985047982" sldId="2147480305"/>
            <ac:spMk id="33" creationId="{0E1680A4-B63F-6591-115E-AD7BF343F7E4}"/>
          </ac:spMkLst>
        </pc:spChg>
        <pc:spChg chg="del">
          <ac:chgData name="Sho Yamamura（山村奨）" userId="ad78378a-01bc-491d-af0b-8b0e5f08f5df" providerId="ADAL" clId="{4A1BD3CA-BC64-4BEC-AE37-5FFDBFF48B78}" dt="2023-08-21T01:56:05.878" v="2106" actId="478"/>
          <ac:spMkLst>
            <pc:docMk/>
            <pc:sldMk cId="1985047982" sldId="2147480305"/>
            <ac:spMk id="35" creationId="{59C622DA-D2C9-CE35-3602-4FF5EE8C44E2}"/>
          </ac:spMkLst>
        </pc:spChg>
        <pc:spChg chg="del">
          <ac:chgData name="Sho Yamamura（山村奨）" userId="ad78378a-01bc-491d-af0b-8b0e5f08f5df" providerId="ADAL" clId="{4A1BD3CA-BC64-4BEC-AE37-5FFDBFF48B78}" dt="2023-08-21T01:56:05.878" v="2106" actId="478"/>
          <ac:spMkLst>
            <pc:docMk/>
            <pc:sldMk cId="1985047982" sldId="2147480305"/>
            <ac:spMk id="36" creationId="{1A5D1192-4AE5-9001-5027-8B0B212AA8B3}"/>
          </ac:spMkLst>
        </pc:spChg>
        <pc:spChg chg="add del mod">
          <ac:chgData name="Sho Yamamura（山村奨）" userId="ad78378a-01bc-491d-af0b-8b0e5f08f5df" providerId="ADAL" clId="{4A1BD3CA-BC64-4BEC-AE37-5FFDBFF48B78}" dt="2023-08-21T01:56:59.451" v="2108"/>
          <ac:spMkLst>
            <pc:docMk/>
            <pc:sldMk cId="1985047982" sldId="2147480305"/>
            <ac:spMk id="38" creationId="{3DEE0D3B-9B79-E724-4249-1B3704952F23}"/>
          </ac:spMkLst>
        </pc:spChg>
        <pc:spChg chg="add del mod">
          <ac:chgData name="Sho Yamamura（山村奨）" userId="ad78378a-01bc-491d-af0b-8b0e5f08f5df" providerId="ADAL" clId="{4A1BD3CA-BC64-4BEC-AE37-5FFDBFF48B78}" dt="2023-08-21T01:56:59.451" v="2108"/>
          <ac:spMkLst>
            <pc:docMk/>
            <pc:sldMk cId="1985047982" sldId="2147480305"/>
            <ac:spMk id="39" creationId="{58BF1C71-6E9C-F03A-D6C7-F09FAF75690F}"/>
          </ac:spMkLst>
        </pc:spChg>
        <pc:spChg chg="add del mod">
          <ac:chgData name="Sho Yamamura（山村奨）" userId="ad78378a-01bc-491d-af0b-8b0e5f08f5df" providerId="ADAL" clId="{4A1BD3CA-BC64-4BEC-AE37-5FFDBFF48B78}" dt="2023-08-21T01:56:59.451" v="2108"/>
          <ac:spMkLst>
            <pc:docMk/>
            <pc:sldMk cId="1985047982" sldId="2147480305"/>
            <ac:spMk id="40" creationId="{7A700624-24A9-2D0C-17DA-0251F2D3FCB9}"/>
          </ac:spMkLst>
        </pc:spChg>
        <pc:spChg chg="add del mod">
          <ac:chgData name="Sho Yamamura（山村奨）" userId="ad78378a-01bc-491d-af0b-8b0e5f08f5df" providerId="ADAL" clId="{4A1BD3CA-BC64-4BEC-AE37-5FFDBFF48B78}" dt="2023-08-21T01:56:59.451" v="2108"/>
          <ac:spMkLst>
            <pc:docMk/>
            <pc:sldMk cId="1985047982" sldId="2147480305"/>
            <ac:spMk id="41" creationId="{439E2936-73A1-E57E-4F05-765C2D77445B}"/>
          </ac:spMkLst>
        </pc:spChg>
        <pc:spChg chg="add del mod">
          <ac:chgData name="Sho Yamamura（山村奨）" userId="ad78378a-01bc-491d-af0b-8b0e5f08f5df" providerId="ADAL" clId="{4A1BD3CA-BC64-4BEC-AE37-5FFDBFF48B78}" dt="2023-08-21T01:56:59.451" v="2108"/>
          <ac:spMkLst>
            <pc:docMk/>
            <pc:sldMk cId="1985047982" sldId="2147480305"/>
            <ac:spMk id="43" creationId="{B94D7A2D-423F-338D-7AA2-72B28BB0B9BF}"/>
          </ac:spMkLst>
        </pc:spChg>
        <pc:spChg chg="add del mod">
          <ac:chgData name="Sho Yamamura（山村奨）" userId="ad78378a-01bc-491d-af0b-8b0e5f08f5df" providerId="ADAL" clId="{4A1BD3CA-BC64-4BEC-AE37-5FFDBFF48B78}" dt="2023-08-21T01:56:59.451" v="2108"/>
          <ac:spMkLst>
            <pc:docMk/>
            <pc:sldMk cId="1985047982" sldId="2147480305"/>
            <ac:spMk id="44" creationId="{457E72EF-A26F-FB0E-14C5-C9491742A14E}"/>
          </ac:spMkLst>
        </pc:spChg>
        <pc:spChg chg="add del mod">
          <ac:chgData name="Sho Yamamura（山村奨）" userId="ad78378a-01bc-491d-af0b-8b0e5f08f5df" providerId="ADAL" clId="{4A1BD3CA-BC64-4BEC-AE37-5FFDBFF48B78}" dt="2023-08-21T01:56:59.451" v="2108"/>
          <ac:spMkLst>
            <pc:docMk/>
            <pc:sldMk cId="1985047982" sldId="2147480305"/>
            <ac:spMk id="45" creationId="{88D0233C-BD9F-58EB-AE35-D37A9260A291}"/>
          </ac:spMkLst>
        </pc:spChg>
        <pc:spChg chg="add del mod">
          <ac:chgData name="Sho Yamamura（山村奨）" userId="ad78378a-01bc-491d-af0b-8b0e5f08f5df" providerId="ADAL" clId="{4A1BD3CA-BC64-4BEC-AE37-5FFDBFF48B78}" dt="2023-08-21T01:56:59.451" v="2108"/>
          <ac:spMkLst>
            <pc:docMk/>
            <pc:sldMk cId="1985047982" sldId="2147480305"/>
            <ac:spMk id="47" creationId="{96A9B552-B080-066B-CA18-8FE5208190A9}"/>
          </ac:spMkLst>
        </pc:spChg>
        <pc:spChg chg="add del mod">
          <ac:chgData name="Sho Yamamura（山村奨）" userId="ad78378a-01bc-491d-af0b-8b0e5f08f5df" providerId="ADAL" clId="{4A1BD3CA-BC64-4BEC-AE37-5FFDBFF48B78}" dt="2023-08-21T01:56:59.451" v="2108"/>
          <ac:spMkLst>
            <pc:docMk/>
            <pc:sldMk cId="1985047982" sldId="2147480305"/>
            <ac:spMk id="48" creationId="{9FC39A98-442F-3AB2-8565-1E9BB6F0CA87}"/>
          </ac:spMkLst>
        </pc:spChg>
        <pc:spChg chg="add del mod">
          <ac:chgData name="Sho Yamamura（山村奨）" userId="ad78378a-01bc-491d-af0b-8b0e5f08f5df" providerId="ADAL" clId="{4A1BD3CA-BC64-4BEC-AE37-5FFDBFF48B78}" dt="2023-08-21T01:56:59.451" v="2108"/>
          <ac:spMkLst>
            <pc:docMk/>
            <pc:sldMk cId="1985047982" sldId="2147480305"/>
            <ac:spMk id="49" creationId="{54C3B035-F9C2-A91A-0822-4ACA08CE3083}"/>
          </ac:spMkLst>
        </pc:spChg>
        <pc:spChg chg="add del mod">
          <ac:chgData name="Sho Yamamura（山村奨）" userId="ad78378a-01bc-491d-af0b-8b0e5f08f5df" providerId="ADAL" clId="{4A1BD3CA-BC64-4BEC-AE37-5FFDBFF48B78}" dt="2023-08-21T01:56:59.451" v="2108"/>
          <ac:spMkLst>
            <pc:docMk/>
            <pc:sldMk cId="1985047982" sldId="2147480305"/>
            <ac:spMk id="53" creationId="{442A1D9F-6BEE-1276-42DC-D8F72F8318C6}"/>
          </ac:spMkLst>
        </pc:spChg>
        <pc:spChg chg="add del mod">
          <ac:chgData name="Sho Yamamura（山村奨）" userId="ad78378a-01bc-491d-af0b-8b0e5f08f5df" providerId="ADAL" clId="{4A1BD3CA-BC64-4BEC-AE37-5FFDBFF48B78}" dt="2023-08-21T01:56:59.451" v="2108"/>
          <ac:spMkLst>
            <pc:docMk/>
            <pc:sldMk cId="1985047982" sldId="2147480305"/>
            <ac:spMk id="54" creationId="{26DC0D2E-81CB-62F7-F321-3B1AC5DC3944}"/>
          </ac:spMkLst>
        </pc:spChg>
        <pc:spChg chg="add del mod">
          <ac:chgData name="Sho Yamamura（山村奨）" userId="ad78378a-01bc-491d-af0b-8b0e5f08f5df" providerId="ADAL" clId="{4A1BD3CA-BC64-4BEC-AE37-5FFDBFF48B78}" dt="2023-08-21T01:56:59.451" v="2108"/>
          <ac:spMkLst>
            <pc:docMk/>
            <pc:sldMk cId="1985047982" sldId="2147480305"/>
            <ac:spMk id="55" creationId="{AD827925-F4F4-B937-9383-0CEEF9B35D39}"/>
          </ac:spMkLst>
        </pc:spChg>
        <pc:spChg chg="add del mod">
          <ac:chgData name="Sho Yamamura（山村奨）" userId="ad78378a-01bc-491d-af0b-8b0e5f08f5df" providerId="ADAL" clId="{4A1BD3CA-BC64-4BEC-AE37-5FFDBFF48B78}" dt="2023-08-21T01:56:59.451" v="2108"/>
          <ac:spMkLst>
            <pc:docMk/>
            <pc:sldMk cId="1985047982" sldId="2147480305"/>
            <ac:spMk id="56" creationId="{906577DF-DCD8-EDE4-8757-6E14923CFD4A}"/>
          </ac:spMkLst>
        </pc:spChg>
        <pc:spChg chg="add del mod">
          <ac:chgData name="Sho Yamamura（山村奨）" userId="ad78378a-01bc-491d-af0b-8b0e5f08f5df" providerId="ADAL" clId="{4A1BD3CA-BC64-4BEC-AE37-5FFDBFF48B78}" dt="2023-08-21T01:56:59.451" v="2108"/>
          <ac:spMkLst>
            <pc:docMk/>
            <pc:sldMk cId="1985047982" sldId="2147480305"/>
            <ac:spMk id="57" creationId="{EAEEFC6D-387C-B64B-A352-9B6E919FEC1E}"/>
          </ac:spMkLst>
        </pc:spChg>
        <pc:spChg chg="add del mod">
          <ac:chgData name="Sho Yamamura（山村奨）" userId="ad78378a-01bc-491d-af0b-8b0e5f08f5df" providerId="ADAL" clId="{4A1BD3CA-BC64-4BEC-AE37-5FFDBFF48B78}" dt="2023-08-21T01:56:59.451" v="2108"/>
          <ac:spMkLst>
            <pc:docMk/>
            <pc:sldMk cId="1985047982" sldId="2147480305"/>
            <ac:spMk id="58" creationId="{7FBC4BCF-BFF3-0090-CFD7-FB3ED09E7750}"/>
          </ac:spMkLst>
        </pc:spChg>
        <pc:spChg chg="add del mod">
          <ac:chgData name="Sho Yamamura（山村奨）" userId="ad78378a-01bc-491d-af0b-8b0e5f08f5df" providerId="ADAL" clId="{4A1BD3CA-BC64-4BEC-AE37-5FFDBFF48B78}" dt="2023-08-21T01:56:59.451" v="2108"/>
          <ac:spMkLst>
            <pc:docMk/>
            <pc:sldMk cId="1985047982" sldId="2147480305"/>
            <ac:spMk id="59" creationId="{48F4B18D-F8B2-FEF9-E531-8FBCD7AF941D}"/>
          </ac:spMkLst>
        </pc:spChg>
        <pc:spChg chg="add del mod">
          <ac:chgData name="Sho Yamamura（山村奨）" userId="ad78378a-01bc-491d-af0b-8b0e5f08f5df" providerId="ADAL" clId="{4A1BD3CA-BC64-4BEC-AE37-5FFDBFF48B78}" dt="2023-08-21T01:56:59.451" v="2108"/>
          <ac:spMkLst>
            <pc:docMk/>
            <pc:sldMk cId="1985047982" sldId="2147480305"/>
            <ac:spMk id="60" creationId="{CD47A365-1244-5F2D-1AA6-1A2B5B7C4AAC}"/>
          </ac:spMkLst>
        </pc:spChg>
        <pc:spChg chg="add del mod">
          <ac:chgData name="Sho Yamamura（山村奨）" userId="ad78378a-01bc-491d-af0b-8b0e5f08f5df" providerId="ADAL" clId="{4A1BD3CA-BC64-4BEC-AE37-5FFDBFF48B78}" dt="2023-08-21T01:56:59.451" v="2108"/>
          <ac:spMkLst>
            <pc:docMk/>
            <pc:sldMk cId="1985047982" sldId="2147480305"/>
            <ac:spMk id="61" creationId="{0A59FB82-0195-A341-ABF9-0C8B233F65DC}"/>
          </ac:spMkLst>
        </pc:spChg>
        <pc:spChg chg="del">
          <ac:chgData name="Sho Yamamura（山村奨）" userId="ad78378a-01bc-491d-af0b-8b0e5f08f5df" providerId="ADAL" clId="{4A1BD3CA-BC64-4BEC-AE37-5FFDBFF48B78}" dt="2023-08-21T01:56:05.878" v="2106" actId="478"/>
          <ac:spMkLst>
            <pc:docMk/>
            <pc:sldMk cId="1985047982" sldId="2147480305"/>
            <ac:spMk id="62" creationId="{907985F8-F0A6-4990-AC05-1D333D994B86}"/>
          </ac:spMkLst>
        </pc:spChg>
        <pc:spChg chg="del">
          <ac:chgData name="Sho Yamamura（山村奨）" userId="ad78378a-01bc-491d-af0b-8b0e5f08f5df" providerId="ADAL" clId="{4A1BD3CA-BC64-4BEC-AE37-5FFDBFF48B78}" dt="2023-08-21T01:56:05.878" v="2106" actId="478"/>
          <ac:spMkLst>
            <pc:docMk/>
            <pc:sldMk cId="1985047982" sldId="2147480305"/>
            <ac:spMk id="67" creationId="{3BDB7AD9-4AAF-4097-8AC7-FEFD7A36B94D}"/>
          </ac:spMkLst>
        </pc:spChg>
        <pc:spChg chg="add del mod">
          <ac:chgData name="Sho Yamamura（山村奨）" userId="ad78378a-01bc-491d-af0b-8b0e5f08f5df" providerId="ADAL" clId="{4A1BD3CA-BC64-4BEC-AE37-5FFDBFF48B78}" dt="2023-08-21T01:56:59.451" v="2108"/>
          <ac:spMkLst>
            <pc:docMk/>
            <pc:sldMk cId="1985047982" sldId="2147480305"/>
            <ac:spMk id="68" creationId="{36EA2460-41D3-443F-C953-DE53A26C9BC4}"/>
          </ac:spMkLst>
        </pc:spChg>
        <pc:spChg chg="add del mod">
          <ac:chgData name="Sho Yamamura（山村奨）" userId="ad78378a-01bc-491d-af0b-8b0e5f08f5df" providerId="ADAL" clId="{4A1BD3CA-BC64-4BEC-AE37-5FFDBFF48B78}" dt="2023-08-21T01:56:59.451" v="2108"/>
          <ac:spMkLst>
            <pc:docMk/>
            <pc:sldMk cId="1985047982" sldId="2147480305"/>
            <ac:spMk id="69" creationId="{9B84DC97-3AAD-057C-DB75-683D695F7286}"/>
          </ac:spMkLst>
        </pc:spChg>
        <pc:spChg chg="add del mod">
          <ac:chgData name="Sho Yamamura（山村奨）" userId="ad78378a-01bc-491d-af0b-8b0e5f08f5df" providerId="ADAL" clId="{4A1BD3CA-BC64-4BEC-AE37-5FFDBFF48B78}" dt="2023-08-21T01:56:59.451" v="2108"/>
          <ac:spMkLst>
            <pc:docMk/>
            <pc:sldMk cId="1985047982" sldId="2147480305"/>
            <ac:spMk id="70" creationId="{1E64D4E0-8F1B-C9DE-BF06-84FE821144D7}"/>
          </ac:spMkLst>
        </pc:spChg>
        <pc:spChg chg="add del mod">
          <ac:chgData name="Sho Yamamura（山村奨）" userId="ad78378a-01bc-491d-af0b-8b0e5f08f5df" providerId="ADAL" clId="{4A1BD3CA-BC64-4BEC-AE37-5FFDBFF48B78}" dt="2023-08-21T01:56:59.451" v="2108"/>
          <ac:spMkLst>
            <pc:docMk/>
            <pc:sldMk cId="1985047982" sldId="2147480305"/>
            <ac:spMk id="71" creationId="{0BCCA74B-6257-E79D-CF32-76EE62C99570}"/>
          </ac:spMkLst>
        </pc:spChg>
        <pc:spChg chg="add del mod">
          <ac:chgData name="Sho Yamamura（山村奨）" userId="ad78378a-01bc-491d-af0b-8b0e5f08f5df" providerId="ADAL" clId="{4A1BD3CA-BC64-4BEC-AE37-5FFDBFF48B78}" dt="2023-08-21T01:56:59.451" v="2108"/>
          <ac:spMkLst>
            <pc:docMk/>
            <pc:sldMk cId="1985047982" sldId="2147480305"/>
            <ac:spMk id="72" creationId="{F572FBBE-3906-B72E-E5AF-A3B3B5EEB191}"/>
          </ac:spMkLst>
        </pc:spChg>
        <pc:spChg chg="add del mod">
          <ac:chgData name="Sho Yamamura（山村奨）" userId="ad78378a-01bc-491d-af0b-8b0e5f08f5df" providerId="ADAL" clId="{4A1BD3CA-BC64-4BEC-AE37-5FFDBFF48B78}" dt="2023-08-21T01:56:59.451" v="2108"/>
          <ac:spMkLst>
            <pc:docMk/>
            <pc:sldMk cId="1985047982" sldId="2147480305"/>
            <ac:spMk id="73" creationId="{9FF40EEA-F463-077E-FD3F-2B2DF59A78B1}"/>
          </ac:spMkLst>
        </pc:spChg>
        <pc:spChg chg="del">
          <ac:chgData name="Sho Yamamura（山村奨）" userId="ad78378a-01bc-491d-af0b-8b0e5f08f5df" providerId="ADAL" clId="{4A1BD3CA-BC64-4BEC-AE37-5FFDBFF48B78}" dt="2023-08-21T01:56:05.878" v="2106" actId="478"/>
          <ac:spMkLst>
            <pc:docMk/>
            <pc:sldMk cId="1985047982" sldId="2147480305"/>
            <ac:spMk id="74" creationId="{47A82243-4E0C-4933-AB82-369D7D216E1E}"/>
          </ac:spMkLst>
        </pc:spChg>
        <pc:spChg chg="add del mod">
          <ac:chgData name="Sho Yamamura（山村奨）" userId="ad78378a-01bc-491d-af0b-8b0e5f08f5df" providerId="ADAL" clId="{4A1BD3CA-BC64-4BEC-AE37-5FFDBFF48B78}" dt="2023-08-21T01:56:59.451" v="2108"/>
          <ac:spMkLst>
            <pc:docMk/>
            <pc:sldMk cId="1985047982" sldId="2147480305"/>
            <ac:spMk id="76" creationId="{6868F9F4-4D75-BF0B-8D56-1053AC7BF244}"/>
          </ac:spMkLst>
        </pc:spChg>
        <pc:spChg chg="add del mod">
          <ac:chgData name="Sho Yamamura（山村奨）" userId="ad78378a-01bc-491d-af0b-8b0e5f08f5df" providerId="ADAL" clId="{4A1BD3CA-BC64-4BEC-AE37-5FFDBFF48B78}" dt="2023-08-21T01:56:59.451" v="2108"/>
          <ac:spMkLst>
            <pc:docMk/>
            <pc:sldMk cId="1985047982" sldId="2147480305"/>
            <ac:spMk id="77" creationId="{099E3E4F-1AC7-5E3A-0B49-FF28B927BBB6}"/>
          </ac:spMkLst>
        </pc:spChg>
        <pc:spChg chg="del">
          <ac:chgData name="Sho Yamamura（山村奨）" userId="ad78378a-01bc-491d-af0b-8b0e5f08f5df" providerId="ADAL" clId="{4A1BD3CA-BC64-4BEC-AE37-5FFDBFF48B78}" dt="2023-08-21T01:56:05.878" v="2106" actId="478"/>
          <ac:spMkLst>
            <pc:docMk/>
            <pc:sldMk cId="1985047982" sldId="2147480305"/>
            <ac:spMk id="78" creationId="{D38A7EFA-36E7-44DA-8889-C1426658B760}"/>
          </ac:spMkLst>
        </pc:spChg>
        <pc:spChg chg="add del mod">
          <ac:chgData name="Sho Yamamura（山村奨）" userId="ad78378a-01bc-491d-af0b-8b0e5f08f5df" providerId="ADAL" clId="{4A1BD3CA-BC64-4BEC-AE37-5FFDBFF48B78}" dt="2023-08-21T01:57:07.460" v="2135" actId="478"/>
          <ac:spMkLst>
            <pc:docMk/>
            <pc:sldMk cId="1985047982" sldId="2147480305"/>
            <ac:spMk id="80" creationId="{0736CFAF-61E9-84DD-CF11-9476B9F1A29F}"/>
          </ac:spMkLst>
        </pc:spChg>
        <pc:spChg chg="del">
          <ac:chgData name="Sho Yamamura（山村奨）" userId="ad78378a-01bc-491d-af0b-8b0e5f08f5df" providerId="ADAL" clId="{4A1BD3CA-BC64-4BEC-AE37-5FFDBFF48B78}" dt="2023-08-21T01:56:05.878" v="2106" actId="478"/>
          <ac:spMkLst>
            <pc:docMk/>
            <pc:sldMk cId="1985047982" sldId="2147480305"/>
            <ac:spMk id="84" creationId="{8F4D62C7-4B4A-48B6-A701-38A96A8CC6C8}"/>
          </ac:spMkLst>
        </pc:spChg>
        <pc:spChg chg="add mod">
          <ac:chgData name="Sho Yamamura（山村奨）" userId="ad78378a-01bc-491d-af0b-8b0e5f08f5df" providerId="ADAL" clId="{4A1BD3CA-BC64-4BEC-AE37-5FFDBFF48B78}" dt="2023-08-21T01:57:04.567" v="2134" actId="1035"/>
          <ac:spMkLst>
            <pc:docMk/>
            <pc:sldMk cId="1985047982" sldId="2147480305"/>
            <ac:spMk id="88" creationId="{A573140E-25DA-89D0-7E1B-C399AD0172EE}"/>
          </ac:spMkLst>
        </pc:spChg>
        <pc:spChg chg="del">
          <ac:chgData name="Sho Yamamura（山村奨）" userId="ad78378a-01bc-491d-af0b-8b0e5f08f5df" providerId="ADAL" clId="{4A1BD3CA-BC64-4BEC-AE37-5FFDBFF48B78}" dt="2023-08-21T01:56:05.878" v="2106" actId="478"/>
          <ac:spMkLst>
            <pc:docMk/>
            <pc:sldMk cId="1985047982" sldId="2147480305"/>
            <ac:spMk id="92" creationId="{DFAE48B5-78A9-405C-AAA9-F111C0F2E051}"/>
          </ac:spMkLst>
        </pc:spChg>
        <pc:spChg chg="del">
          <ac:chgData name="Sho Yamamura（山村奨）" userId="ad78378a-01bc-491d-af0b-8b0e5f08f5df" providerId="ADAL" clId="{4A1BD3CA-BC64-4BEC-AE37-5FFDBFF48B78}" dt="2023-08-21T01:56:05.878" v="2106" actId="478"/>
          <ac:spMkLst>
            <pc:docMk/>
            <pc:sldMk cId="1985047982" sldId="2147480305"/>
            <ac:spMk id="97" creationId="{BF2B42BE-DF42-49EF-9747-6554A05DCD39}"/>
          </ac:spMkLst>
        </pc:spChg>
        <pc:spChg chg="add mod">
          <ac:chgData name="Sho Yamamura（山村奨）" userId="ad78378a-01bc-491d-af0b-8b0e5f08f5df" providerId="ADAL" clId="{4A1BD3CA-BC64-4BEC-AE37-5FFDBFF48B78}" dt="2023-08-21T01:57:04.567" v="2134" actId="1035"/>
          <ac:spMkLst>
            <pc:docMk/>
            <pc:sldMk cId="1985047982" sldId="2147480305"/>
            <ac:spMk id="98" creationId="{6B62DC5C-A11E-072C-059D-E9C19D1664B5}"/>
          </ac:spMkLst>
        </pc:spChg>
        <pc:spChg chg="add mod">
          <ac:chgData name="Sho Yamamura（山村奨）" userId="ad78378a-01bc-491d-af0b-8b0e5f08f5df" providerId="ADAL" clId="{4A1BD3CA-BC64-4BEC-AE37-5FFDBFF48B78}" dt="2023-08-21T01:57:04.567" v="2134" actId="1035"/>
          <ac:spMkLst>
            <pc:docMk/>
            <pc:sldMk cId="1985047982" sldId="2147480305"/>
            <ac:spMk id="99" creationId="{9EB46554-0B83-214B-6697-A4237825E296}"/>
          </ac:spMkLst>
        </pc:spChg>
        <pc:spChg chg="add mod">
          <ac:chgData name="Sho Yamamura（山村奨）" userId="ad78378a-01bc-491d-af0b-8b0e5f08f5df" providerId="ADAL" clId="{4A1BD3CA-BC64-4BEC-AE37-5FFDBFF48B78}" dt="2023-08-21T01:57:04.567" v="2134" actId="1035"/>
          <ac:spMkLst>
            <pc:docMk/>
            <pc:sldMk cId="1985047982" sldId="2147480305"/>
            <ac:spMk id="100" creationId="{934DE3D3-84F1-3ED1-E1A2-75F348CA9CAA}"/>
          </ac:spMkLst>
        </pc:spChg>
        <pc:spChg chg="add mod">
          <ac:chgData name="Sho Yamamura（山村奨）" userId="ad78378a-01bc-491d-af0b-8b0e5f08f5df" providerId="ADAL" clId="{4A1BD3CA-BC64-4BEC-AE37-5FFDBFF48B78}" dt="2023-08-21T01:57:04.567" v="2134" actId="1035"/>
          <ac:spMkLst>
            <pc:docMk/>
            <pc:sldMk cId="1985047982" sldId="2147480305"/>
            <ac:spMk id="101" creationId="{CA37B70F-A27E-5880-3266-98E482ACB947}"/>
          </ac:spMkLst>
        </pc:spChg>
        <pc:spChg chg="add mod">
          <ac:chgData name="Sho Yamamura（山村奨）" userId="ad78378a-01bc-491d-af0b-8b0e5f08f5df" providerId="ADAL" clId="{4A1BD3CA-BC64-4BEC-AE37-5FFDBFF48B78}" dt="2023-08-21T01:57:04.567" v="2134" actId="1035"/>
          <ac:spMkLst>
            <pc:docMk/>
            <pc:sldMk cId="1985047982" sldId="2147480305"/>
            <ac:spMk id="102" creationId="{BCDB8CE8-60DE-8D64-74AE-3580DE223A15}"/>
          </ac:spMkLst>
        </pc:spChg>
        <pc:spChg chg="del">
          <ac:chgData name="Sho Yamamura（山村奨）" userId="ad78378a-01bc-491d-af0b-8b0e5f08f5df" providerId="ADAL" clId="{4A1BD3CA-BC64-4BEC-AE37-5FFDBFF48B78}" dt="2023-08-21T01:55:51.543" v="2076" actId="478"/>
          <ac:spMkLst>
            <pc:docMk/>
            <pc:sldMk cId="1985047982" sldId="2147480305"/>
            <ac:spMk id="103" creationId="{722CA9AE-246E-4328-B777-5BFF39269ECA}"/>
          </ac:spMkLst>
        </pc:spChg>
        <pc:spChg chg="add mod">
          <ac:chgData name="Sho Yamamura（山村奨）" userId="ad78378a-01bc-491d-af0b-8b0e5f08f5df" providerId="ADAL" clId="{4A1BD3CA-BC64-4BEC-AE37-5FFDBFF48B78}" dt="2023-08-21T01:57:04.567" v="2134" actId="1035"/>
          <ac:spMkLst>
            <pc:docMk/>
            <pc:sldMk cId="1985047982" sldId="2147480305"/>
            <ac:spMk id="104" creationId="{AAE7C2EF-B595-9549-9C21-5CB138014995}"/>
          </ac:spMkLst>
        </pc:spChg>
        <pc:spChg chg="add mod">
          <ac:chgData name="Sho Yamamura（山村奨）" userId="ad78378a-01bc-491d-af0b-8b0e5f08f5df" providerId="ADAL" clId="{4A1BD3CA-BC64-4BEC-AE37-5FFDBFF48B78}" dt="2023-08-21T01:57:04.567" v="2134" actId="1035"/>
          <ac:spMkLst>
            <pc:docMk/>
            <pc:sldMk cId="1985047982" sldId="2147480305"/>
            <ac:spMk id="105" creationId="{9F134EC4-2FB6-9DFA-317E-916CC2A59837}"/>
          </ac:spMkLst>
        </pc:spChg>
        <pc:spChg chg="add mod">
          <ac:chgData name="Sho Yamamura（山村奨）" userId="ad78378a-01bc-491d-af0b-8b0e5f08f5df" providerId="ADAL" clId="{4A1BD3CA-BC64-4BEC-AE37-5FFDBFF48B78}" dt="2023-08-21T01:57:04.567" v="2134" actId="1035"/>
          <ac:spMkLst>
            <pc:docMk/>
            <pc:sldMk cId="1985047982" sldId="2147480305"/>
            <ac:spMk id="106" creationId="{E2D83070-2272-AC8C-4F50-7CC051C308E2}"/>
          </ac:spMkLst>
        </pc:spChg>
        <pc:spChg chg="add mod">
          <ac:chgData name="Sho Yamamura（山村奨）" userId="ad78378a-01bc-491d-af0b-8b0e5f08f5df" providerId="ADAL" clId="{4A1BD3CA-BC64-4BEC-AE37-5FFDBFF48B78}" dt="2023-08-21T01:57:04.567" v="2134" actId="1035"/>
          <ac:spMkLst>
            <pc:docMk/>
            <pc:sldMk cId="1985047982" sldId="2147480305"/>
            <ac:spMk id="107" creationId="{1CA7B9EA-DBCF-C857-3C00-228727AAA3D3}"/>
          </ac:spMkLst>
        </pc:spChg>
        <pc:spChg chg="add mod">
          <ac:chgData name="Sho Yamamura（山村奨）" userId="ad78378a-01bc-491d-af0b-8b0e5f08f5df" providerId="ADAL" clId="{4A1BD3CA-BC64-4BEC-AE37-5FFDBFF48B78}" dt="2023-08-21T01:57:04.567" v="2134" actId="1035"/>
          <ac:spMkLst>
            <pc:docMk/>
            <pc:sldMk cId="1985047982" sldId="2147480305"/>
            <ac:spMk id="108" creationId="{1D4C6380-11F9-457B-3E99-BA75BE806310}"/>
          </ac:spMkLst>
        </pc:spChg>
        <pc:spChg chg="add mod">
          <ac:chgData name="Sho Yamamura（山村奨）" userId="ad78378a-01bc-491d-af0b-8b0e5f08f5df" providerId="ADAL" clId="{4A1BD3CA-BC64-4BEC-AE37-5FFDBFF48B78}" dt="2023-08-21T01:57:04.567" v="2134" actId="1035"/>
          <ac:spMkLst>
            <pc:docMk/>
            <pc:sldMk cId="1985047982" sldId="2147480305"/>
            <ac:spMk id="109" creationId="{AB93037C-C978-2614-F05F-278ADBA0630A}"/>
          </ac:spMkLst>
        </pc:spChg>
        <pc:spChg chg="add mod">
          <ac:chgData name="Sho Yamamura（山村奨）" userId="ad78378a-01bc-491d-af0b-8b0e5f08f5df" providerId="ADAL" clId="{4A1BD3CA-BC64-4BEC-AE37-5FFDBFF48B78}" dt="2023-08-21T01:57:04.567" v="2134" actId="1035"/>
          <ac:spMkLst>
            <pc:docMk/>
            <pc:sldMk cId="1985047982" sldId="2147480305"/>
            <ac:spMk id="110" creationId="{5E2EF3A5-385F-A887-CFD4-6B19DB01C9B2}"/>
          </ac:spMkLst>
        </pc:spChg>
        <pc:spChg chg="add mod">
          <ac:chgData name="Sho Yamamura（山村奨）" userId="ad78378a-01bc-491d-af0b-8b0e5f08f5df" providerId="ADAL" clId="{4A1BD3CA-BC64-4BEC-AE37-5FFDBFF48B78}" dt="2023-08-21T01:57:04.567" v="2134" actId="1035"/>
          <ac:spMkLst>
            <pc:docMk/>
            <pc:sldMk cId="1985047982" sldId="2147480305"/>
            <ac:spMk id="111" creationId="{5D8E8924-A65C-21B6-C920-68409B8E0E2C}"/>
          </ac:spMkLst>
        </pc:spChg>
        <pc:spChg chg="add mod">
          <ac:chgData name="Sho Yamamura（山村奨）" userId="ad78378a-01bc-491d-af0b-8b0e5f08f5df" providerId="ADAL" clId="{4A1BD3CA-BC64-4BEC-AE37-5FFDBFF48B78}" dt="2023-08-21T01:57:04.567" v="2134" actId="1035"/>
          <ac:spMkLst>
            <pc:docMk/>
            <pc:sldMk cId="1985047982" sldId="2147480305"/>
            <ac:spMk id="113" creationId="{40F8336B-F90D-4AD0-5C45-371C67B9D980}"/>
          </ac:spMkLst>
        </pc:spChg>
        <pc:spChg chg="add mod">
          <ac:chgData name="Sho Yamamura（山村奨）" userId="ad78378a-01bc-491d-af0b-8b0e5f08f5df" providerId="ADAL" clId="{4A1BD3CA-BC64-4BEC-AE37-5FFDBFF48B78}" dt="2023-08-21T01:57:04.567" v="2134" actId="1035"/>
          <ac:spMkLst>
            <pc:docMk/>
            <pc:sldMk cId="1985047982" sldId="2147480305"/>
            <ac:spMk id="114" creationId="{2FD733E1-AA52-5B30-6FF6-27EF860CAC27}"/>
          </ac:spMkLst>
        </pc:spChg>
        <pc:spChg chg="add mod">
          <ac:chgData name="Sho Yamamura（山村奨）" userId="ad78378a-01bc-491d-af0b-8b0e5f08f5df" providerId="ADAL" clId="{4A1BD3CA-BC64-4BEC-AE37-5FFDBFF48B78}" dt="2023-08-21T01:57:04.567" v="2134" actId="1035"/>
          <ac:spMkLst>
            <pc:docMk/>
            <pc:sldMk cId="1985047982" sldId="2147480305"/>
            <ac:spMk id="115" creationId="{62099278-6EB7-308A-AFDE-F8EA5A1733FC}"/>
          </ac:spMkLst>
        </pc:spChg>
        <pc:spChg chg="add mod">
          <ac:chgData name="Sho Yamamura（山村奨）" userId="ad78378a-01bc-491d-af0b-8b0e5f08f5df" providerId="ADAL" clId="{4A1BD3CA-BC64-4BEC-AE37-5FFDBFF48B78}" dt="2023-08-21T01:57:04.567" v="2134" actId="1035"/>
          <ac:spMkLst>
            <pc:docMk/>
            <pc:sldMk cId="1985047982" sldId="2147480305"/>
            <ac:spMk id="118" creationId="{AB10030A-8368-C07B-D11D-3870E9377FD3}"/>
          </ac:spMkLst>
        </pc:spChg>
        <pc:spChg chg="add mod">
          <ac:chgData name="Sho Yamamura（山村奨）" userId="ad78378a-01bc-491d-af0b-8b0e5f08f5df" providerId="ADAL" clId="{4A1BD3CA-BC64-4BEC-AE37-5FFDBFF48B78}" dt="2023-08-21T01:57:04.567" v="2134" actId="1035"/>
          <ac:spMkLst>
            <pc:docMk/>
            <pc:sldMk cId="1985047982" sldId="2147480305"/>
            <ac:spMk id="119" creationId="{917399EF-8D8B-29FA-9017-034225F0F564}"/>
          </ac:spMkLst>
        </pc:spChg>
        <pc:spChg chg="add mod">
          <ac:chgData name="Sho Yamamura（山村奨）" userId="ad78378a-01bc-491d-af0b-8b0e5f08f5df" providerId="ADAL" clId="{4A1BD3CA-BC64-4BEC-AE37-5FFDBFF48B78}" dt="2023-08-21T01:57:04.567" v="2134" actId="1035"/>
          <ac:spMkLst>
            <pc:docMk/>
            <pc:sldMk cId="1985047982" sldId="2147480305"/>
            <ac:spMk id="120" creationId="{841F5F97-CBD6-6BA0-91BF-1AF2E2A72EAC}"/>
          </ac:spMkLst>
        </pc:spChg>
        <pc:spChg chg="add mod">
          <ac:chgData name="Sho Yamamura（山村奨）" userId="ad78378a-01bc-491d-af0b-8b0e5f08f5df" providerId="ADAL" clId="{4A1BD3CA-BC64-4BEC-AE37-5FFDBFF48B78}" dt="2023-08-21T01:57:04.567" v="2134" actId="1035"/>
          <ac:spMkLst>
            <pc:docMk/>
            <pc:sldMk cId="1985047982" sldId="2147480305"/>
            <ac:spMk id="121" creationId="{DC08E482-7D3A-3213-D6E7-3BB0C793400E}"/>
          </ac:spMkLst>
        </pc:spChg>
        <pc:spChg chg="add mod">
          <ac:chgData name="Sho Yamamura（山村奨）" userId="ad78378a-01bc-491d-af0b-8b0e5f08f5df" providerId="ADAL" clId="{4A1BD3CA-BC64-4BEC-AE37-5FFDBFF48B78}" dt="2023-08-21T01:57:04.567" v="2134" actId="1035"/>
          <ac:spMkLst>
            <pc:docMk/>
            <pc:sldMk cId="1985047982" sldId="2147480305"/>
            <ac:spMk id="122" creationId="{6803C822-5519-FAFD-C732-732194710866}"/>
          </ac:spMkLst>
        </pc:spChg>
        <pc:spChg chg="add mod">
          <ac:chgData name="Sho Yamamura（山村奨）" userId="ad78378a-01bc-491d-af0b-8b0e5f08f5df" providerId="ADAL" clId="{4A1BD3CA-BC64-4BEC-AE37-5FFDBFF48B78}" dt="2023-08-21T01:57:04.567" v="2134" actId="1035"/>
          <ac:spMkLst>
            <pc:docMk/>
            <pc:sldMk cId="1985047982" sldId="2147480305"/>
            <ac:spMk id="123" creationId="{78C62E9D-46FA-E8E4-7846-84993CA37846}"/>
          </ac:spMkLst>
        </pc:spChg>
        <pc:spChg chg="add mod">
          <ac:chgData name="Sho Yamamura（山村奨）" userId="ad78378a-01bc-491d-af0b-8b0e5f08f5df" providerId="ADAL" clId="{4A1BD3CA-BC64-4BEC-AE37-5FFDBFF48B78}" dt="2023-08-21T01:57:04.567" v="2134" actId="1035"/>
          <ac:spMkLst>
            <pc:docMk/>
            <pc:sldMk cId="1985047982" sldId="2147480305"/>
            <ac:spMk id="124" creationId="{12C4B6B9-3C0F-E7F3-82E6-E770D4810BF7}"/>
          </ac:spMkLst>
        </pc:spChg>
        <pc:spChg chg="add mod">
          <ac:chgData name="Sho Yamamura（山村奨）" userId="ad78378a-01bc-491d-af0b-8b0e5f08f5df" providerId="ADAL" clId="{4A1BD3CA-BC64-4BEC-AE37-5FFDBFF48B78}" dt="2023-08-21T01:57:04.567" v="2134" actId="1035"/>
          <ac:spMkLst>
            <pc:docMk/>
            <pc:sldMk cId="1985047982" sldId="2147480305"/>
            <ac:spMk id="125" creationId="{57AC2F38-3D06-AABC-FE8B-F5A4C7FB454E}"/>
          </ac:spMkLst>
        </pc:spChg>
        <pc:spChg chg="add mod">
          <ac:chgData name="Sho Yamamura（山村奨）" userId="ad78378a-01bc-491d-af0b-8b0e5f08f5df" providerId="ADAL" clId="{4A1BD3CA-BC64-4BEC-AE37-5FFDBFF48B78}" dt="2023-08-21T01:57:04.567" v="2134" actId="1035"/>
          <ac:spMkLst>
            <pc:docMk/>
            <pc:sldMk cId="1985047982" sldId="2147480305"/>
            <ac:spMk id="126" creationId="{3DC170F9-85ED-6333-2FDA-3321AAFF8E38}"/>
          </ac:spMkLst>
        </pc:spChg>
        <pc:spChg chg="add mod">
          <ac:chgData name="Sho Yamamura（山村奨）" userId="ad78378a-01bc-491d-af0b-8b0e5f08f5df" providerId="ADAL" clId="{4A1BD3CA-BC64-4BEC-AE37-5FFDBFF48B78}" dt="2023-08-21T01:57:04.567" v="2134" actId="1035"/>
          <ac:spMkLst>
            <pc:docMk/>
            <pc:sldMk cId="1985047982" sldId="2147480305"/>
            <ac:spMk id="131" creationId="{B7DCCD74-6F36-F8B2-20F7-4E9DC31529F8}"/>
          </ac:spMkLst>
        </pc:spChg>
        <pc:spChg chg="add mod">
          <ac:chgData name="Sho Yamamura（山村奨）" userId="ad78378a-01bc-491d-af0b-8b0e5f08f5df" providerId="ADAL" clId="{4A1BD3CA-BC64-4BEC-AE37-5FFDBFF48B78}" dt="2023-08-21T01:57:04.567" v="2134" actId="1035"/>
          <ac:spMkLst>
            <pc:docMk/>
            <pc:sldMk cId="1985047982" sldId="2147480305"/>
            <ac:spMk id="132" creationId="{6076FB6E-B5F8-F705-5E2E-3CC392B49F02}"/>
          </ac:spMkLst>
        </pc:spChg>
        <pc:spChg chg="add mod">
          <ac:chgData name="Sho Yamamura（山村奨）" userId="ad78378a-01bc-491d-af0b-8b0e5f08f5df" providerId="ADAL" clId="{4A1BD3CA-BC64-4BEC-AE37-5FFDBFF48B78}" dt="2023-08-21T01:57:04.567" v="2134" actId="1035"/>
          <ac:spMkLst>
            <pc:docMk/>
            <pc:sldMk cId="1985047982" sldId="2147480305"/>
            <ac:spMk id="133" creationId="{F8550980-63AE-2C63-076F-136D580AFF61}"/>
          </ac:spMkLst>
        </pc:spChg>
        <pc:spChg chg="add mod">
          <ac:chgData name="Sho Yamamura（山村奨）" userId="ad78378a-01bc-491d-af0b-8b0e5f08f5df" providerId="ADAL" clId="{4A1BD3CA-BC64-4BEC-AE37-5FFDBFF48B78}" dt="2023-08-21T01:57:04.567" v="2134" actId="1035"/>
          <ac:spMkLst>
            <pc:docMk/>
            <pc:sldMk cId="1985047982" sldId="2147480305"/>
            <ac:spMk id="134" creationId="{9927D224-8FD6-E31B-8B9E-C160881FB209}"/>
          </ac:spMkLst>
        </pc:spChg>
        <pc:spChg chg="add mod">
          <ac:chgData name="Sho Yamamura（山村奨）" userId="ad78378a-01bc-491d-af0b-8b0e5f08f5df" providerId="ADAL" clId="{4A1BD3CA-BC64-4BEC-AE37-5FFDBFF48B78}" dt="2023-08-21T01:57:04.567" v="2134" actId="1035"/>
          <ac:spMkLst>
            <pc:docMk/>
            <pc:sldMk cId="1985047982" sldId="2147480305"/>
            <ac:spMk id="135" creationId="{F7287D12-E7CD-E8B0-0086-5B726D10039F}"/>
          </ac:spMkLst>
        </pc:spChg>
        <pc:spChg chg="add mod">
          <ac:chgData name="Sho Yamamura（山村奨）" userId="ad78378a-01bc-491d-af0b-8b0e5f08f5df" providerId="ADAL" clId="{4A1BD3CA-BC64-4BEC-AE37-5FFDBFF48B78}" dt="2023-08-21T01:57:04.567" v="2134" actId="1035"/>
          <ac:spMkLst>
            <pc:docMk/>
            <pc:sldMk cId="1985047982" sldId="2147480305"/>
            <ac:spMk id="136" creationId="{31D68B86-670C-B5AE-0444-2121D6A6418F}"/>
          </ac:spMkLst>
        </pc:spChg>
        <pc:spChg chg="add mod">
          <ac:chgData name="Sho Yamamura（山村奨）" userId="ad78378a-01bc-491d-af0b-8b0e5f08f5df" providerId="ADAL" clId="{4A1BD3CA-BC64-4BEC-AE37-5FFDBFF48B78}" dt="2023-08-21T01:57:04.567" v="2134" actId="1035"/>
          <ac:spMkLst>
            <pc:docMk/>
            <pc:sldMk cId="1985047982" sldId="2147480305"/>
            <ac:spMk id="137" creationId="{C18A2E9E-19F6-0BAB-5C3E-CBE1779D2761}"/>
          </ac:spMkLst>
        </pc:spChg>
        <pc:spChg chg="add mod">
          <ac:chgData name="Sho Yamamura（山村奨）" userId="ad78378a-01bc-491d-af0b-8b0e5f08f5df" providerId="ADAL" clId="{4A1BD3CA-BC64-4BEC-AE37-5FFDBFF48B78}" dt="2023-08-21T01:57:04.567" v="2134" actId="1035"/>
          <ac:spMkLst>
            <pc:docMk/>
            <pc:sldMk cId="1985047982" sldId="2147480305"/>
            <ac:spMk id="138" creationId="{A7A642F8-60B1-925E-7548-C79DB981B6A9}"/>
          </ac:spMkLst>
        </pc:spChg>
        <pc:picChg chg="add del mod">
          <ac:chgData name="Sho Yamamura（山村奨）" userId="ad78378a-01bc-491d-af0b-8b0e5f08f5df" providerId="ADAL" clId="{4A1BD3CA-BC64-4BEC-AE37-5FFDBFF48B78}" dt="2023-08-21T01:56:59.451" v="2108"/>
          <ac:picMkLst>
            <pc:docMk/>
            <pc:sldMk cId="1985047982" sldId="2147480305"/>
            <ac:picMk id="8" creationId="{B77EB27B-89AD-941B-3BE8-2C83481027ED}"/>
          </ac:picMkLst>
        </pc:picChg>
        <pc:picChg chg="add del mod">
          <ac:chgData name="Sho Yamamura（山村奨）" userId="ad78378a-01bc-491d-af0b-8b0e5f08f5df" providerId="ADAL" clId="{4A1BD3CA-BC64-4BEC-AE37-5FFDBFF48B78}" dt="2023-08-21T01:56:59.451" v="2108"/>
          <ac:picMkLst>
            <pc:docMk/>
            <pc:sldMk cId="1985047982" sldId="2147480305"/>
            <ac:picMk id="9" creationId="{3342F24C-F3D7-D889-70A5-D4383AA6139F}"/>
          </ac:picMkLst>
        </pc:picChg>
        <pc:picChg chg="add del mod">
          <ac:chgData name="Sho Yamamura（山村奨）" userId="ad78378a-01bc-491d-af0b-8b0e5f08f5df" providerId="ADAL" clId="{4A1BD3CA-BC64-4BEC-AE37-5FFDBFF48B78}" dt="2023-08-21T01:56:59.451" v="2108"/>
          <ac:picMkLst>
            <pc:docMk/>
            <pc:sldMk cId="1985047982" sldId="2147480305"/>
            <ac:picMk id="15" creationId="{5F0602BB-4A3B-7674-220A-F21B4FFFF884}"/>
          </ac:picMkLst>
        </pc:picChg>
        <pc:picChg chg="add del mod">
          <ac:chgData name="Sho Yamamura（山村奨）" userId="ad78378a-01bc-491d-af0b-8b0e5f08f5df" providerId="ADAL" clId="{4A1BD3CA-BC64-4BEC-AE37-5FFDBFF48B78}" dt="2023-08-21T01:56:59.451" v="2108"/>
          <ac:picMkLst>
            <pc:docMk/>
            <pc:sldMk cId="1985047982" sldId="2147480305"/>
            <ac:picMk id="16" creationId="{2DE0D0D9-4F81-BCE5-4B07-8E5AA7C573B6}"/>
          </ac:picMkLst>
        </pc:picChg>
        <pc:picChg chg="add del mod">
          <ac:chgData name="Sho Yamamura（山村奨）" userId="ad78378a-01bc-491d-af0b-8b0e5f08f5df" providerId="ADAL" clId="{4A1BD3CA-BC64-4BEC-AE37-5FFDBFF48B78}" dt="2023-08-21T01:56:59.451" v="2108"/>
          <ac:picMkLst>
            <pc:docMk/>
            <pc:sldMk cId="1985047982" sldId="2147480305"/>
            <ac:picMk id="18" creationId="{F3742925-6D77-7469-A84E-40CC0CD47D66}"/>
          </ac:picMkLst>
        </pc:picChg>
        <pc:picChg chg="add del mod">
          <ac:chgData name="Sho Yamamura（山村奨）" userId="ad78378a-01bc-491d-af0b-8b0e5f08f5df" providerId="ADAL" clId="{4A1BD3CA-BC64-4BEC-AE37-5FFDBFF48B78}" dt="2023-08-21T01:56:59.451" v="2108"/>
          <ac:picMkLst>
            <pc:docMk/>
            <pc:sldMk cId="1985047982" sldId="2147480305"/>
            <ac:picMk id="19" creationId="{AE58874E-1CDD-522B-8612-8344DB85C8B1}"/>
          </ac:picMkLst>
        </pc:picChg>
        <pc:picChg chg="add del mod">
          <ac:chgData name="Sho Yamamura（山村奨）" userId="ad78378a-01bc-491d-af0b-8b0e5f08f5df" providerId="ADAL" clId="{4A1BD3CA-BC64-4BEC-AE37-5FFDBFF48B78}" dt="2023-08-21T01:56:59.451" v="2108"/>
          <ac:picMkLst>
            <pc:docMk/>
            <pc:sldMk cId="1985047982" sldId="2147480305"/>
            <ac:picMk id="20" creationId="{2BC70BFF-6311-E869-2BE8-1441DBF4DDB3}"/>
          </ac:picMkLst>
        </pc:picChg>
        <pc:picChg chg="add del mod">
          <ac:chgData name="Sho Yamamura（山村奨）" userId="ad78378a-01bc-491d-af0b-8b0e5f08f5df" providerId="ADAL" clId="{4A1BD3CA-BC64-4BEC-AE37-5FFDBFF48B78}" dt="2023-08-21T01:56:59.451" v="2108"/>
          <ac:picMkLst>
            <pc:docMk/>
            <pc:sldMk cId="1985047982" sldId="2147480305"/>
            <ac:picMk id="21" creationId="{44B51D89-777E-E03E-5503-7160F488C4C3}"/>
          </ac:picMkLst>
        </pc:picChg>
        <pc:picChg chg="add del mod">
          <ac:chgData name="Sho Yamamura（山村奨）" userId="ad78378a-01bc-491d-af0b-8b0e5f08f5df" providerId="ADAL" clId="{4A1BD3CA-BC64-4BEC-AE37-5FFDBFF48B78}" dt="2023-08-21T01:56:59.451" v="2108"/>
          <ac:picMkLst>
            <pc:docMk/>
            <pc:sldMk cId="1985047982" sldId="2147480305"/>
            <ac:picMk id="22" creationId="{2E57F4DC-AD12-61C0-358D-9EC8785CBC5A}"/>
          </ac:picMkLst>
        </pc:picChg>
        <pc:picChg chg="add del mod">
          <ac:chgData name="Sho Yamamura（山村奨）" userId="ad78378a-01bc-491d-af0b-8b0e5f08f5df" providerId="ADAL" clId="{4A1BD3CA-BC64-4BEC-AE37-5FFDBFF48B78}" dt="2023-08-21T01:56:59.451" v="2108"/>
          <ac:picMkLst>
            <pc:docMk/>
            <pc:sldMk cId="1985047982" sldId="2147480305"/>
            <ac:picMk id="23" creationId="{FD43488B-D045-67D9-0FE5-8C13232BA63E}"/>
          </ac:picMkLst>
        </pc:picChg>
        <pc:picChg chg="add del mod">
          <ac:chgData name="Sho Yamamura（山村奨）" userId="ad78378a-01bc-491d-af0b-8b0e5f08f5df" providerId="ADAL" clId="{4A1BD3CA-BC64-4BEC-AE37-5FFDBFF48B78}" dt="2023-08-21T01:56:59.451" v="2108"/>
          <ac:picMkLst>
            <pc:docMk/>
            <pc:sldMk cId="1985047982" sldId="2147480305"/>
            <ac:picMk id="50" creationId="{4E71F6CB-6436-1F4F-4C07-6545FDA8CD8C}"/>
          </ac:picMkLst>
        </pc:picChg>
        <pc:picChg chg="add del mod">
          <ac:chgData name="Sho Yamamura（山村奨）" userId="ad78378a-01bc-491d-af0b-8b0e5f08f5df" providerId="ADAL" clId="{4A1BD3CA-BC64-4BEC-AE37-5FFDBFF48B78}" dt="2023-08-21T01:56:59.451" v="2108"/>
          <ac:picMkLst>
            <pc:docMk/>
            <pc:sldMk cId="1985047982" sldId="2147480305"/>
            <ac:picMk id="51" creationId="{DF596E1C-EFA1-EEF9-0BC0-5E8ECADD382A}"/>
          </ac:picMkLst>
        </pc:picChg>
        <pc:picChg chg="del">
          <ac:chgData name="Sho Yamamura（山村奨）" userId="ad78378a-01bc-491d-af0b-8b0e5f08f5df" providerId="ADAL" clId="{4A1BD3CA-BC64-4BEC-AE37-5FFDBFF48B78}" dt="2023-08-21T01:56:05.878" v="2106" actId="478"/>
          <ac:picMkLst>
            <pc:docMk/>
            <pc:sldMk cId="1985047982" sldId="2147480305"/>
            <ac:picMk id="52" creationId="{3E28DA8C-740D-4B56-BD40-7C58A7783B32}"/>
          </ac:picMkLst>
        </pc:picChg>
        <pc:picChg chg="add del mod">
          <ac:chgData name="Sho Yamamura（山村奨）" userId="ad78378a-01bc-491d-af0b-8b0e5f08f5df" providerId="ADAL" clId="{4A1BD3CA-BC64-4BEC-AE37-5FFDBFF48B78}" dt="2023-08-21T01:56:59.451" v="2108"/>
          <ac:picMkLst>
            <pc:docMk/>
            <pc:sldMk cId="1985047982" sldId="2147480305"/>
            <ac:picMk id="63" creationId="{C61CF59E-4202-AA7E-3C26-FCFF86A7D838}"/>
          </ac:picMkLst>
        </pc:picChg>
        <pc:picChg chg="add del mod">
          <ac:chgData name="Sho Yamamura（山村奨）" userId="ad78378a-01bc-491d-af0b-8b0e5f08f5df" providerId="ADAL" clId="{4A1BD3CA-BC64-4BEC-AE37-5FFDBFF48B78}" dt="2023-08-21T01:56:59.451" v="2108"/>
          <ac:picMkLst>
            <pc:docMk/>
            <pc:sldMk cId="1985047982" sldId="2147480305"/>
            <ac:picMk id="64" creationId="{21EF8F3F-B6D3-DD05-2F2F-69A119773D35}"/>
          </ac:picMkLst>
        </pc:picChg>
        <pc:picChg chg="add del mod">
          <ac:chgData name="Sho Yamamura（山村奨）" userId="ad78378a-01bc-491d-af0b-8b0e5f08f5df" providerId="ADAL" clId="{4A1BD3CA-BC64-4BEC-AE37-5FFDBFF48B78}" dt="2023-08-21T01:56:59.451" v="2108"/>
          <ac:picMkLst>
            <pc:docMk/>
            <pc:sldMk cId="1985047982" sldId="2147480305"/>
            <ac:picMk id="65" creationId="{7DDCCB91-0607-300D-9E3E-673EB42051B2}"/>
          </ac:picMkLst>
        </pc:picChg>
        <pc:picChg chg="add del mod">
          <ac:chgData name="Sho Yamamura（山村奨）" userId="ad78378a-01bc-491d-af0b-8b0e5f08f5df" providerId="ADAL" clId="{4A1BD3CA-BC64-4BEC-AE37-5FFDBFF48B78}" dt="2023-08-21T01:56:59.451" v="2108"/>
          <ac:picMkLst>
            <pc:docMk/>
            <pc:sldMk cId="1985047982" sldId="2147480305"/>
            <ac:picMk id="66" creationId="{D2602574-E036-2113-4304-7E76231CAB19}"/>
          </ac:picMkLst>
        </pc:picChg>
        <pc:picChg chg="add mod">
          <ac:chgData name="Sho Yamamura（山村奨）" userId="ad78378a-01bc-491d-af0b-8b0e5f08f5df" providerId="ADAL" clId="{4A1BD3CA-BC64-4BEC-AE37-5FFDBFF48B78}" dt="2023-08-21T01:57:04.567" v="2134" actId="1035"/>
          <ac:picMkLst>
            <pc:docMk/>
            <pc:sldMk cId="1985047982" sldId="2147480305"/>
            <ac:picMk id="81" creationId="{C3F40DE7-2E2D-4C7A-0DBA-70FFEC7A2295}"/>
          </ac:picMkLst>
        </pc:picChg>
        <pc:picChg chg="add mod">
          <ac:chgData name="Sho Yamamura（山村奨）" userId="ad78378a-01bc-491d-af0b-8b0e5f08f5df" providerId="ADAL" clId="{4A1BD3CA-BC64-4BEC-AE37-5FFDBFF48B78}" dt="2023-08-21T01:57:04.567" v="2134" actId="1035"/>
          <ac:picMkLst>
            <pc:docMk/>
            <pc:sldMk cId="1985047982" sldId="2147480305"/>
            <ac:picMk id="82" creationId="{1878917A-7D88-7B64-ED07-3F86B806B20E}"/>
          </ac:picMkLst>
        </pc:picChg>
        <pc:picChg chg="add mod">
          <ac:chgData name="Sho Yamamura（山村奨）" userId="ad78378a-01bc-491d-af0b-8b0e5f08f5df" providerId="ADAL" clId="{4A1BD3CA-BC64-4BEC-AE37-5FFDBFF48B78}" dt="2023-08-21T01:57:04.567" v="2134" actId="1035"/>
          <ac:picMkLst>
            <pc:docMk/>
            <pc:sldMk cId="1985047982" sldId="2147480305"/>
            <ac:picMk id="83" creationId="{047E8CC1-9ACE-0BF9-4566-17387E6FBC5A}"/>
          </ac:picMkLst>
        </pc:picChg>
        <pc:picChg chg="add mod">
          <ac:chgData name="Sho Yamamura（山村奨）" userId="ad78378a-01bc-491d-af0b-8b0e5f08f5df" providerId="ADAL" clId="{4A1BD3CA-BC64-4BEC-AE37-5FFDBFF48B78}" dt="2023-08-21T01:57:04.567" v="2134" actId="1035"/>
          <ac:picMkLst>
            <pc:docMk/>
            <pc:sldMk cId="1985047982" sldId="2147480305"/>
            <ac:picMk id="85" creationId="{1D525FAD-4047-12A2-C6A7-32E834B06FFC}"/>
          </ac:picMkLst>
        </pc:picChg>
        <pc:picChg chg="del">
          <ac:chgData name="Sho Yamamura（山村奨）" userId="ad78378a-01bc-491d-af0b-8b0e5f08f5df" providerId="ADAL" clId="{4A1BD3CA-BC64-4BEC-AE37-5FFDBFF48B78}" dt="2023-08-21T01:56:05.878" v="2106" actId="478"/>
          <ac:picMkLst>
            <pc:docMk/>
            <pc:sldMk cId="1985047982" sldId="2147480305"/>
            <ac:picMk id="86" creationId="{6CDA0994-2B40-4B7A-89E1-6F1FB9723D79}"/>
          </ac:picMkLst>
        </pc:picChg>
        <pc:picChg chg="add mod">
          <ac:chgData name="Sho Yamamura（山村奨）" userId="ad78378a-01bc-491d-af0b-8b0e5f08f5df" providerId="ADAL" clId="{4A1BD3CA-BC64-4BEC-AE37-5FFDBFF48B78}" dt="2023-08-21T01:57:04.567" v="2134" actId="1035"/>
          <ac:picMkLst>
            <pc:docMk/>
            <pc:sldMk cId="1985047982" sldId="2147480305"/>
            <ac:picMk id="89" creationId="{D449811B-4576-77B6-E8F4-5D4E1952F55C}"/>
          </ac:picMkLst>
        </pc:picChg>
        <pc:picChg chg="add mod">
          <ac:chgData name="Sho Yamamura（山村奨）" userId="ad78378a-01bc-491d-af0b-8b0e5f08f5df" providerId="ADAL" clId="{4A1BD3CA-BC64-4BEC-AE37-5FFDBFF48B78}" dt="2023-08-21T01:57:04.567" v="2134" actId="1035"/>
          <ac:picMkLst>
            <pc:docMk/>
            <pc:sldMk cId="1985047982" sldId="2147480305"/>
            <ac:picMk id="90" creationId="{C6D09E53-D471-8297-5765-59930C956BC3}"/>
          </ac:picMkLst>
        </pc:picChg>
        <pc:picChg chg="add mod">
          <ac:chgData name="Sho Yamamura（山村奨）" userId="ad78378a-01bc-491d-af0b-8b0e5f08f5df" providerId="ADAL" clId="{4A1BD3CA-BC64-4BEC-AE37-5FFDBFF48B78}" dt="2023-08-21T01:57:04.567" v="2134" actId="1035"/>
          <ac:picMkLst>
            <pc:docMk/>
            <pc:sldMk cId="1985047982" sldId="2147480305"/>
            <ac:picMk id="91" creationId="{A1CC4C94-1DBF-1790-D74B-F6333594CD55}"/>
          </ac:picMkLst>
        </pc:picChg>
        <pc:picChg chg="add mod">
          <ac:chgData name="Sho Yamamura（山村奨）" userId="ad78378a-01bc-491d-af0b-8b0e5f08f5df" providerId="ADAL" clId="{4A1BD3CA-BC64-4BEC-AE37-5FFDBFF48B78}" dt="2023-08-21T01:57:04.567" v="2134" actId="1035"/>
          <ac:picMkLst>
            <pc:docMk/>
            <pc:sldMk cId="1985047982" sldId="2147480305"/>
            <ac:picMk id="94" creationId="{344A21D3-D736-4C8A-377D-B1DB2B51555A}"/>
          </ac:picMkLst>
        </pc:picChg>
        <pc:picChg chg="add mod">
          <ac:chgData name="Sho Yamamura（山村奨）" userId="ad78378a-01bc-491d-af0b-8b0e5f08f5df" providerId="ADAL" clId="{4A1BD3CA-BC64-4BEC-AE37-5FFDBFF48B78}" dt="2023-08-21T01:57:04.567" v="2134" actId="1035"/>
          <ac:picMkLst>
            <pc:docMk/>
            <pc:sldMk cId="1985047982" sldId="2147480305"/>
            <ac:picMk id="95" creationId="{C6B4A1DB-7654-69BA-D963-9BB4F90456A3}"/>
          </ac:picMkLst>
        </pc:picChg>
        <pc:picChg chg="add mod">
          <ac:chgData name="Sho Yamamura（山村奨）" userId="ad78378a-01bc-491d-af0b-8b0e5f08f5df" providerId="ADAL" clId="{4A1BD3CA-BC64-4BEC-AE37-5FFDBFF48B78}" dt="2023-08-21T01:57:04.567" v="2134" actId="1035"/>
          <ac:picMkLst>
            <pc:docMk/>
            <pc:sldMk cId="1985047982" sldId="2147480305"/>
            <ac:picMk id="96" creationId="{1EB93DD4-2624-87D3-C0C1-4233CFA6E47C}"/>
          </ac:picMkLst>
        </pc:picChg>
        <pc:picChg chg="add mod">
          <ac:chgData name="Sho Yamamura（山村奨）" userId="ad78378a-01bc-491d-af0b-8b0e5f08f5df" providerId="ADAL" clId="{4A1BD3CA-BC64-4BEC-AE37-5FFDBFF48B78}" dt="2023-08-21T01:57:04.567" v="2134" actId="1035"/>
          <ac:picMkLst>
            <pc:docMk/>
            <pc:sldMk cId="1985047982" sldId="2147480305"/>
            <ac:picMk id="116" creationId="{9D60AC72-B90E-6AB7-325F-59C06F6B6932}"/>
          </ac:picMkLst>
        </pc:picChg>
        <pc:picChg chg="add mod">
          <ac:chgData name="Sho Yamamura（山村奨）" userId="ad78378a-01bc-491d-af0b-8b0e5f08f5df" providerId="ADAL" clId="{4A1BD3CA-BC64-4BEC-AE37-5FFDBFF48B78}" dt="2023-08-21T01:57:04.567" v="2134" actId="1035"/>
          <ac:picMkLst>
            <pc:docMk/>
            <pc:sldMk cId="1985047982" sldId="2147480305"/>
            <ac:picMk id="117" creationId="{E8FD4E15-E046-2FAA-DA1E-8C475B413870}"/>
          </ac:picMkLst>
        </pc:picChg>
        <pc:picChg chg="add mod">
          <ac:chgData name="Sho Yamamura（山村奨）" userId="ad78378a-01bc-491d-af0b-8b0e5f08f5df" providerId="ADAL" clId="{4A1BD3CA-BC64-4BEC-AE37-5FFDBFF48B78}" dt="2023-08-21T01:57:04.567" v="2134" actId="1035"/>
          <ac:picMkLst>
            <pc:docMk/>
            <pc:sldMk cId="1985047982" sldId="2147480305"/>
            <ac:picMk id="127" creationId="{E72375E3-A342-3A96-4B10-E9F1F5F88ADB}"/>
          </ac:picMkLst>
        </pc:picChg>
        <pc:picChg chg="add mod">
          <ac:chgData name="Sho Yamamura（山村奨）" userId="ad78378a-01bc-491d-af0b-8b0e5f08f5df" providerId="ADAL" clId="{4A1BD3CA-BC64-4BEC-AE37-5FFDBFF48B78}" dt="2023-08-21T01:57:04.567" v="2134" actId="1035"/>
          <ac:picMkLst>
            <pc:docMk/>
            <pc:sldMk cId="1985047982" sldId="2147480305"/>
            <ac:picMk id="128" creationId="{63FC9CD1-21D1-29AF-BAA1-5E2E768779DE}"/>
          </ac:picMkLst>
        </pc:picChg>
        <pc:picChg chg="add mod">
          <ac:chgData name="Sho Yamamura（山村奨）" userId="ad78378a-01bc-491d-af0b-8b0e5f08f5df" providerId="ADAL" clId="{4A1BD3CA-BC64-4BEC-AE37-5FFDBFF48B78}" dt="2023-08-21T01:57:04.567" v="2134" actId="1035"/>
          <ac:picMkLst>
            <pc:docMk/>
            <pc:sldMk cId="1985047982" sldId="2147480305"/>
            <ac:picMk id="129" creationId="{89D29257-F201-0D12-359C-F86F12F6D07B}"/>
          </ac:picMkLst>
        </pc:picChg>
        <pc:picChg chg="add mod">
          <ac:chgData name="Sho Yamamura（山村奨）" userId="ad78378a-01bc-491d-af0b-8b0e5f08f5df" providerId="ADAL" clId="{4A1BD3CA-BC64-4BEC-AE37-5FFDBFF48B78}" dt="2023-08-21T01:57:04.567" v="2134" actId="1035"/>
          <ac:picMkLst>
            <pc:docMk/>
            <pc:sldMk cId="1985047982" sldId="2147480305"/>
            <ac:picMk id="130" creationId="{7C43CF46-6F9A-E799-F808-CD0180FC4A21}"/>
          </ac:picMkLst>
        </pc:picChg>
        <pc:cxnChg chg="del mod">
          <ac:chgData name="Sho Yamamura（山村奨）" userId="ad78378a-01bc-491d-af0b-8b0e5f08f5df" providerId="ADAL" clId="{4A1BD3CA-BC64-4BEC-AE37-5FFDBFF48B78}" dt="2023-08-21T01:56:05.878" v="2106" actId="478"/>
          <ac:cxnSpMkLst>
            <pc:docMk/>
            <pc:sldMk cId="1985047982" sldId="2147480305"/>
            <ac:cxnSpMk id="11" creationId="{0FE85AB8-7C67-5FBA-6087-03533A28995B}"/>
          </ac:cxnSpMkLst>
        </pc:cxnChg>
        <pc:cxnChg chg="del mod">
          <ac:chgData name="Sho Yamamura（山村奨）" userId="ad78378a-01bc-491d-af0b-8b0e5f08f5df" providerId="ADAL" clId="{4A1BD3CA-BC64-4BEC-AE37-5FFDBFF48B78}" dt="2023-08-21T01:56:05.878" v="2106" actId="478"/>
          <ac:cxnSpMkLst>
            <pc:docMk/>
            <pc:sldMk cId="1985047982" sldId="2147480305"/>
            <ac:cxnSpMk id="14" creationId="{C65F7325-A830-2E37-53B1-604EE281AE55}"/>
          </ac:cxnSpMkLst>
        </pc:cxnChg>
        <pc:cxnChg chg="del mod">
          <ac:chgData name="Sho Yamamura（山村奨）" userId="ad78378a-01bc-491d-af0b-8b0e5f08f5df" providerId="ADAL" clId="{4A1BD3CA-BC64-4BEC-AE37-5FFDBFF48B78}" dt="2023-08-21T01:56:05.878" v="2106" actId="478"/>
          <ac:cxnSpMkLst>
            <pc:docMk/>
            <pc:sldMk cId="1985047982" sldId="2147480305"/>
            <ac:cxnSpMk id="34" creationId="{E050B7E5-0FCA-7A5A-6DD8-05704C867E7F}"/>
          </ac:cxnSpMkLst>
        </pc:cxnChg>
        <pc:cxnChg chg="del mod">
          <ac:chgData name="Sho Yamamura（山村奨）" userId="ad78378a-01bc-491d-af0b-8b0e5f08f5df" providerId="ADAL" clId="{4A1BD3CA-BC64-4BEC-AE37-5FFDBFF48B78}" dt="2023-08-21T01:56:05.878" v="2106" actId="478"/>
          <ac:cxnSpMkLst>
            <pc:docMk/>
            <pc:sldMk cId="1985047982" sldId="2147480305"/>
            <ac:cxnSpMk id="37" creationId="{EE70E676-C3BC-7705-5859-58BDA3EA9AAC}"/>
          </ac:cxnSpMkLst>
        </pc:cxnChg>
        <pc:cxnChg chg="del mod">
          <ac:chgData name="Sho Yamamura（山村奨）" userId="ad78378a-01bc-491d-af0b-8b0e5f08f5df" providerId="ADAL" clId="{4A1BD3CA-BC64-4BEC-AE37-5FFDBFF48B78}" dt="2023-08-21T01:56:05.878" v="2106" actId="478"/>
          <ac:cxnSpMkLst>
            <pc:docMk/>
            <pc:sldMk cId="1985047982" sldId="2147480305"/>
            <ac:cxnSpMk id="42" creationId="{8BBA8A2C-9B44-4871-9A7D-DDF4041654C9}"/>
          </ac:cxnSpMkLst>
        </pc:cxnChg>
        <pc:cxnChg chg="add del mod">
          <ac:chgData name="Sho Yamamura（山村奨）" userId="ad78378a-01bc-491d-af0b-8b0e5f08f5df" providerId="ADAL" clId="{4A1BD3CA-BC64-4BEC-AE37-5FFDBFF48B78}" dt="2023-08-21T01:56:59.451" v="2108"/>
          <ac:cxnSpMkLst>
            <pc:docMk/>
            <pc:sldMk cId="1985047982" sldId="2147480305"/>
            <ac:cxnSpMk id="46" creationId="{72BF28E6-967C-13DD-290D-5631625E86A3}"/>
          </ac:cxnSpMkLst>
        </pc:cxnChg>
        <pc:cxnChg chg="del mod">
          <ac:chgData name="Sho Yamamura（山村奨）" userId="ad78378a-01bc-491d-af0b-8b0e5f08f5df" providerId="ADAL" clId="{4A1BD3CA-BC64-4BEC-AE37-5FFDBFF48B78}" dt="2023-08-21T01:56:05.878" v="2106" actId="478"/>
          <ac:cxnSpMkLst>
            <pc:docMk/>
            <pc:sldMk cId="1985047982" sldId="2147480305"/>
            <ac:cxnSpMk id="75" creationId="{C1B2EBC0-951D-4D6B-A563-8F562A0ACA9B}"/>
          </ac:cxnSpMkLst>
        </pc:cxnChg>
        <pc:cxnChg chg="del mod">
          <ac:chgData name="Sho Yamamura（山村奨）" userId="ad78378a-01bc-491d-af0b-8b0e5f08f5df" providerId="ADAL" clId="{4A1BD3CA-BC64-4BEC-AE37-5FFDBFF48B78}" dt="2023-08-21T01:56:05.878" v="2106" actId="478"/>
          <ac:cxnSpMkLst>
            <pc:docMk/>
            <pc:sldMk cId="1985047982" sldId="2147480305"/>
            <ac:cxnSpMk id="79" creationId="{D256FB7B-6BC1-4D8E-A979-7297335A7B2B}"/>
          </ac:cxnSpMkLst>
        </pc:cxnChg>
        <pc:cxnChg chg="del mod">
          <ac:chgData name="Sho Yamamura（山村奨）" userId="ad78378a-01bc-491d-af0b-8b0e5f08f5df" providerId="ADAL" clId="{4A1BD3CA-BC64-4BEC-AE37-5FFDBFF48B78}" dt="2023-08-21T01:56:05.878" v="2106" actId="478"/>
          <ac:cxnSpMkLst>
            <pc:docMk/>
            <pc:sldMk cId="1985047982" sldId="2147480305"/>
            <ac:cxnSpMk id="87" creationId="{48959701-89C4-4C3F-87A5-180F4E434E4A}"/>
          </ac:cxnSpMkLst>
        </pc:cxnChg>
        <pc:cxnChg chg="del mod">
          <ac:chgData name="Sho Yamamura（山村奨）" userId="ad78378a-01bc-491d-af0b-8b0e5f08f5df" providerId="ADAL" clId="{4A1BD3CA-BC64-4BEC-AE37-5FFDBFF48B78}" dt="2023-08-21T01:56:05.878" v="2106" actId="478"/>
          <ac:cxnSpMkLst>
            <pc:docMk/>
            <pc:sldMk cId="1985047982" sldId="2147480305"/>
            <ac:cxnSpMk id="93" creationId="{E8D9B1EC-132A-4CB1-8B87-34C28C2BC34F}"/>
          </ac:cxnSpMkLst>
        </pc:cxnChg>
        <pc:cxnChg chg="add mod">
          <ac:chgData name="Sho Yamamura（山村奨）" userId="ad78378a-01bc-491d-af0b-8b0e5f08f5df" providerId="ADAL" clId="{4A1BD3CA-BC64-4BEC-AE37-5FFDBFF48B78}" dt="2023-08-21T01:57:04.567" v="2134" actId="1035"/>
          <ac:cxnSpMkLst>
            <pc:docMk/>
            <pc:sldMk cId="1985047982" sldId="2147480305"/>
            <ac:cxnSpMk id="112" creationId="{B10608C6-03CA-4125-980F-C5A3EFD75D32}"/>
          </ac:cxnSpMkLst>
        </pc:cxnChg>
      </pc:sldChg>
      <pc:sldChg chg="addSp delSp modSp add mod">
        <pc:chgData name="Sho Yamamura（山村奨）" userId="ad78378a-01bc-491d-af0b-8b0e5f08f5df" providerId="ADAL" clId="{4A1BD3CA-BC64-4BEC-AE37-5FFDBFF48B78}" dt="2023-08-21T02:04:05.167" v="2311" actId="478"/>
        <pc:sldMkLst>
          <pc:docMk/>
          <pc:sldMk cId="644132375" sldId="2147480306"/>
        </pc:sldMkLst>
        <pc:spChg chg="mod">
          <ac:chgData name="Sho Yamamura（山村奨）" userId="ad78378a-01bc-491d-af0b-8b0e5f08f5df" providerId="ADAL" clId="{4A1BD3CA-BC64-4BEC-AE37-5FFDBFF48B78}" dt="2023-08-21T02:03:40.036" v="2289"/>
          <ac:spMkLst>
            <pc:docMk/>
            <pc:sldMk cId="644132375" sldId="2147480306"/>
            <ac:spMk id="2" creationId="{183CA552-4E25-4F99-8083-C7046B7C6794}"/>
          </ac:spMkLst>
        </pc:spChg>
        <pc:spChg chg="add del mod">
          <ac:chgData name="Sho Yamamura（山村奨）" userId="ad78378a-01bc-491d-af0b-8b0e5f08f5df" providerId="ADAL" clId="{4A1BD3CA-BC64-4BEC-AE37-5FFDBFF48B78}" dt="2023-08-21T02:03:56.505" v="2292"/>
          <ac:spMkLst>
            <pc:docMk/>
            <pc:sldMk cId="644132375" sldId="2147480306"/>
            <ac:spMk id="6" creationId="{C812A252-FF58-9F6C-63AB-D57FCF8F08B6}"/>
          </ac:spMkLst>
        </pc:spChg>
        <pc:spChg chg="add del mod">
          <ac:chgData name="Sho Yamamura（山村奨）" userId="ad78378a-01bc-491d-af0b-8b0e5f08f5df" providerId="ADAL" clId="{4A1BD3CA-BC64-4BEC-AE37-5FFDBFF48B78}" dt="2023-08-21T02:03:56.505" v="2292"/>
          <ac:spMkLst>
            <pc:docMk/>
            <pc:sldMk cId="644132375" sldId="2147480306"/>
            <ac:spMk id="7" creationId="{7ACE7EF8-74F7-B531-C0B1-95EB34C36D76}"/>
          </ac:spMkLst>
        </pc:spChg>
        <pc:spChg chg="add del mod">
          <ac:chgData name="Sho Yamamura（山村奨）" userId="ad78378a-01bc-491d-af0b-8b0e5f08f5df" providerId="ADAL" clId="{4A1BD3CA-BC64-4BEC-AE37-5FFDBFF48B78}" dt="2023-08-21T02:03:56.505" v="2292"/>
          <ac:spMkLst>
            <pc:docMk/>
            <pc:sldMk cId="644132375" sldId="2147480306"/>
            <ac:spMk id="12" creationId="{8A14E723-85E6-6B53-DA10-7915EB5C9DF5}"/>
          </ac:spMkLst>
        </pc:spChg>
        <pc:spChg chg="add del mod">
          <ac:chgData name="Sho Yamamura（山村奨）" userId="ad78378a-01bc-491d-af0b-8b0e5f08f5df" providerId="ADAL" clId="{4A1BD3CA-BC64-4BEC-AE37-5FFDBFF48B78}" dt="2023-08-21T02:03:56.505" v="2292"/>
          <ac:spMkLst>
            <pc:docMk/>
            <pc:sldMk cId="644132375" sldId="2147480306"/>
            <ac:spMk id="13" creationId="{7D3BCEDD-9137-336A-7B7D-ED2AF69C8C8D}"/>
          </ac:spMkLst>
        </pc:spChg>
        <pc:spChg chg="add del mod">
          <ac:chgData name="Sho Yamamura（山村奨）" userId="ad78378a-01bc-491d-af0b-8b0e5f08f5df" providerId="ADAL" clId="{4A1BD3CA-BC64-4BEC-AE37-5FFDBFF48B78}" dt="2023-08-21T02:03:56.505" v="2292"/>
          <ac:spMkLst>
            <pc:docMk/>
            <pc:sldMk cId="644132375" sldId="2147480306"/>
            <ac:spMk id="14" creationId="{0FB68EBF-52B8-1DD5-FC20-34A5FF132026}"/>
          </ac:spMkLst>
        </pc:spChg>
        <pc:spChg chg="add del mod">
          <ac:chgData name="Sho Yamamura（山村奨）" userId="ad78378a-01bc-491d-af0b-8b0e5f08f5df" providerId="ADAL" clId="{4A1BD3CA-BC64-4BEC-AE37-5FFDBFF48B78}" dt="2023-08-21T02:03:56.505" v="2292"/>
          <ac:spMkLst>
            <pc:docMk/>
            <pc:sldMk cId="644132375" sldId="2147480306"/>
            <ac:spMk id="15" creationId="{C376B415-1395-9707-F8DE-FCEF2652000E}"/>
          </ac:spMkLst>
        </pc:spChg>
        <pc:spChg chg="add del mod">
          <ac:chgData name="Sho Yamamura（山村奨）" userId="ad78378a-01bc-491d-af0b-8b0e5f08f5df" providerId="ADAL" clId="{4A1BD3CA-BC64-4BEC-AE37-5FFDBFF48B78}" dt="2023-08-21T02:03:56.505" v="2292"/>
          <ac:spMkLst>
            <pc:docMk/>
            <pc:sldMk cId="644132375" sldId="2147480306"/>
            <ac:spMk id="16" creationId="{1B22B70D-DCA0-2B17-0B76-235EF0C170D6}"/>
          </ac:spMkLst>
        </pc:spChg>
        <pc:spChg chg="add del mod">
          <ac:chgData name="Sho Yamamura（山村奨）" userId="ad78378a-01bc-491d-af0b-8b0e5f08f5df" providerId="ADAL" clId="{4A1BD3CA-BC64-4BEC-AE37-5FFDBFF48B78}" dt="2023-08-21T02:03:56.505" v="2292"/>
          <ac:spMkLst>
            <pc:docMk/>
            <pc:sldMk cId="644132375" sldId="2147480306"/>
            <ac:spMk id="17" creationId="{1FCDC0A0-B3FB-2123-D793-F5F6DBA7A2FB}"/>
          </ac:spMkLst>
        </pc:spChg>
        <pc:spChg chg="add del mod">
          <ac:chgData name="Sho Yamamura（山村奨）" userId="ad78378a-01bc-491d-af0b-8b0e5f08f5df" providerId="ADAL" clId="{4A1BD3CA-BC64-4BEC-AE37-5FFDBFF48B78}" dt="2023-08-21T02:03:56.505" v="2292"/>
          <ac:spMkLst>
            <pc:docMk/>
            <pc:sldMk cId="644132375" sldId="2147480306"/>
            <ac:spMk id="18" creationId="{6D925850-F12F-4EBB-9673-5940D8F2B275}"/>
          </ac:spMkLst>
        </pc:spChg>
        <pc:spChg chg="add del mod">
          <ac:chgData name="Sho Yamamura（山村奨）" userId="ad78378a-01bc-491d-af0b-8b0e5f08f5df" providerId="ADAL" clId="{4A1BD3CA-BC64-4BEC-AE37-5FFDBFF48B78}" dt="2023-08-21T02:03:56.505" v="2292"/>
          <ac:spMkLst>
            <pc:docMk/>
            <pc:sldMk cId="644132375" sldId="2147480306"/>
            <ac:spMk id="21" creationId="{B90B2D66-DCCF-BFA3-3ABD-3B6E4A26B25A}"/>
          </ac:spMkLst>
        </pc:spChg>
        <pc:spChg chg="add del mod">
          <ac:chgData name="Sho Yamamura（山村奨）" userId="ad78378a-01bc-491d-af0b-8b0e5f08f5df" providerId="ADAL" clId="{4A1BD3CA-BC64-4BEC-AE37-5FFDBFF48B78}" dt="2023-08-21T02:03:56.505" v="2292"/>
          <ac:spMkLst>
            <pc:docMk/>
            <pc:sldMk cId="644132375" sldId="2147480306"/>
            <ac:spMk id="22" creationId="{205103F6-DF12-B3AC-35B1-B93466BA22EF}"/>
          </ac:spMkLst>
        </pc:spChg>
        <pc:spChg chg="add del mod">
          <ac:chgData name="Sho Yamamura（山村奨）" userId="ad78378a-01bc-491d-af0b-8b0e5f08f5df" providerId="ADAL" clId="{4A1BD3CA-BC64-4BEC-AE37-5FFDBFF48B78}" dt="2023-08-21T02:03:56.505" v="2292"/>
          <ac:spMkLst>
            <pc:docMk/>
            <pc:sldMk cId="644132375" sldId="2147480306"/>
            <ac:spMk id="23" creationId="{D61C80FA-B718-819C-7F5D-A2968FA2D4ED}"/>
          </ac:spMkLst>
        </pc:spChg>
        <pc:spChg chg="add del mod">
          <ac:chgData name="Sho Yamamura（山村奨）" userId="ad78378a-01bc-491d-af0b-8b0e5f08f5df" providerId="ADAL" clId="{4A1BD3CA-BC64-4BEC-AE37-5FFDBFF48B78}" dt="2023-08-21T02:03:56.505" v="2292"/>
          <ac:spMkLst>
            <pc:docMk/>
            <pc:sldMk cId="644132375" sldId="2147480306"/>
            <ac:spMk id="24" creationId="{48ED99F8-304F-7CD3-6187-D4AFD7CFFFC7}"/>
          </ac:spMkLst>
        </pc:spChg>
        <pc:spChg chg="add del mod">
          <ac:chgData name="Sho Yamamura（山村奨）" userId="ad78378a-01bc-491d-af0b-8b0e5f08f5df" providerId="ADAL" clId="{4A1BD3CA-BC64-4BEC-AE37-5FFDBFF48B78}" dt="2023-08-21T02:03:56.505" v="2292"/>
          <ac:spMkLst>
            <pc:docMk/>
            <pc:sldMk cId="644132375" sldId="2147480306"/>
            <ac:spMk id="25" creationId="{42DD9AC8-92C8-C6AA-11E2-C3E197E9AABD}"/>
          </ac:spMkLst>
        </pc:spChg>
        <pc:spChg chg="add del mod">
          <ac:chgData name="Sho Yamamura（山村奨）" userId="ad78378a-01bc-491d-af0b-8b0e5f08f5df" providerId="ADAL" clId="{4A1BD3CA-BC64-4BEC-AE37-5FFDBFF48B78}" dt="2023-08-21T02:03:56.505" v="2292"/>
          <ac:spMkLst>
            <pc:docMk/>
            <pc:sldMk cId="644132375" sldId="2147480306"/>
            <ac:spMk id="26" creationId="{F885C37C-F048-9338-8377-B8DDC1044026}"/>
          </ac:spMkLst>
        </pc:spChg>
        <pc:spChg chg="add del mod">
          <ac:chgData name="Sho Yamamura（山村奨）" userId="ad78378a-01bc-491d-af0b-8b0e5f08f5df" providerId="ADAL" clId="{4A1BD3CA-BC64-4BEC-AE37-5FFDBFF48B78}" dt="2023-08-21T02:03:56.505" v="2292"/>
          <ac:spMkLst>
            <pc:docMk/>
            <pc:sldMk cId="644132375" sldId="2147480306"/>
            <ac:spMk id="31" creationId="{58BCD67D-CC0C-FB8C-70B9-F8E5F68380DF}"/>
          </ac:spMkLst>
        </pc:spChg>
        <pc:spChg chg="add del mod">
          <ac:chgData name="Sho Yamamura（山村奨）" userId="ad78378a-01bc-491d-af0b-8b0e5f08f5df" providerId="ADAL" clId="{4A1BD3CA-BC64-4BEC-AE37-5FFDBFF48B78}" dt="2023-08-21T02:03:56.505" v="2292"/>
          <ac:spMkLst>
            <pc:docMk/>
            <pc:sldMk cId="644132375" sldId="2147480306"/>
            <ac:spMk id="32" creationId="{1CCBCBB2-CCBA-597A-F922-3472BDD60DA4}"/>
          </ac:spMkLst>
        </pc:spChg>
        <pc:spChg chg="add del mod">
          <ac:chgData name="Sho Yamamura（山村奨）" userId="ad78378a-01bc-491d-af0b-8b0e5f08f5df" providerId="ADAL" clId="{4A1BD3CA-BC64-4BEC-AE37-5FFDBFF48B78}" dt="2023-08-21T02:03:56.505" v="2292"/>
          <ac:spMkLst>
            <pc:docMk/>
            <pc:sldMk cId="644132375" sldId="2147480306"/>
            <ac:spMk id="33" creationId="{9309F0D6-CB88-3194-94A5-797381F2A251}"/>
          </ac:spMkLst>
        </pc:spChg>
        <pc:spChg chg="add del mod">
          <ac:chgData name="Sho Yamamura（山村奨）" userId="ad78378a-01bc-491d-af0b-8b0e5f08f5df" providerId="ADAL" clId="{4A1BD3CA-BC64-4BEC-AE37-5FFDBFF48B78}" dt="2023-08-21T02:03:56.505" v="2292"/>
          <ac:spMkLst>
            <pc:docMk/>
            <pc:sldMk cId="644132375" sldId="2147480306"/>
            <ac:spMk id="34" creationId="{DA046743-A4FA-8C0F-4AA9-81EDA763605A}"/>
          </ac:spMkLst>
        </pc:spChg>
        <pc:spChg chg="add del mod">
          <ac:chgData name="Sho Yamamura（山村奨）" userId="ad78378a-01bc-491d-af0b-8b0e5f08f5df" providerId="ADAL" clId="{4A1BD3CA-BC64-4BEC-AE37-5FFDBFF48B78}" dt="2023-08-21T02:03:56.505" v="2292"/>
          <ac:spMkLst>
            <pc:docMk/>
            <pc:sldMk cId="644132375" sldId="2147480306"/>
            <ac:spMk id="36" creationId="{C1D82860-2229-5936-ADC3-5D793B52A63B}"/>
          </ac:spMkLst>
        </pc:spChg>
        <pc:spChg chg="add del mod">
          <ac:chgData name="Sho Yamamura（山村奨）" userId="ad78378a-01bc-491d-af0b-8b0e5f08f5df" providerId="ADAL" clId="{4A1BD3CA-BC64-4BEC-AE37-5FFDBFF48B78}" dt="2023-08-21T02:03:56.505" v="2292"/>
          <ac:spMkLst>
            <pc:docMk/>
            <pc:sldMk cId="644132375" sldId="2147480306"/>
            <ac:spMk id="37" creationId="{AA7D4823-0ED8-137E-61CF-D3E1D2EC5F83}"/>
          </ac:spMkLst>
        </pc:spChg>
        <pc:spChg chg="add del mod">
          <ac:chgData name="Sho Yamamura（山村奨）" userId="ad78378a-01bc-491d-af0b-8b0e5f08f5df" providerId="ADAL" clId="{4A1BD3CA-BC64-4BEC-AE37-5FFDBFF48B78}" dt="2023-08-21T02:03:56.505" v="2292"/>
          <ac:spMkLst>
            <pc:docMk/>
            <pc:sldMk cId="644132375" sldId="2147480306"/>
            <ac:spMk id="38" creationId="{5B6D89B0-8A24-4B4E-4066-3C5DF7CC4488}"/>
          </ac:spMkLst>
        </pc:spChg>
        <pc:spChg chg="add del mod">
          <ac:chgData name="Sho Yamamura（山村奨）" userId="ad78378a-01bc-491d-af0b-8b0e5f08f5df" providerId="ADAL" clId="{4A1BD3CA-BC64-4BEC-AE37-5FFDBFF48B78}" dt="2023-08-21T02:03:56.505" v="2292"/>
          <ac:spMkLst>
            <pc:docMk/>
            <pc:sldMk cId="644132375" sldId="2147480306"/>
            <ac:spMk id="39" creationId="{593F3736-03E2-6576-54B6-41E27F25780B}"/>
          </ac:spMkLst>
        </pc:spChg>
        <pc:spChg chg="add del mod">
          <ac:chgData name="Sho Yamamura（山村奨）" userId="ad78378a-01bc-491d-af0b-8b0e5f08f5df" providerId="ADAL" clId="{4A1BD3CA-BC64-4BEC-AE37-5FFDBFF48B78}" dt="2023-08-21T02:03:56.505" v="2292"/>
          <ac:spMkLst>
            <pc:docMk/>
            <pc:sldMk cId="644132375" sldId="2147480306"/>
            <ac:spMk id="40" creationId="{B65ECE1B-3767-C9C6-ABF8-EA42ED4667A4}"/>
          </ac:spMkLst>
        </pc:spChg>
        <pc:spChg chg="add del mod">
          <ac:chgData name="Sho Yamamura（山村奨）" userId="ad78378a-01bc-491d-af0b-8b0e5f08f5df" providerId="ADAL" clId="{4A1BD3CA-BC64-4BEC-AE37-5FFDBFF48B78}" dt="2023-08-21T02:03:56.505" v="2292"/>
          <ac:spMkLst>
            <pc:docMk/>
            <pc:sldMk cId="644132375" sldId="2147480306"/>
            <ac:spMk id="41" creationId="{54A26582-4BCE-71C2-CEDE-CB4FE334A280}"/>
          </ac:spMkLst>
        </pc:spChg>
        <pc:spChg chg="add del mod">
          <ac:chgData name="Sho Yamamura（山村奨）" userId="ad78378a-01bc-491d-af0b-8b0e5f08f5df" providerId="ADAL" clId="{4A1BD3CA-BC64-4BEC-AE37-5FFDBFF48B78}" dt="2023-08-21T02:03:56.505" v="2292"/>
          <ac:spMkLst>
            <pc:docMk/>
            <pc:sldMk cId="644132375" sldId="2147480306"/>
            <ac:spMk id="42" creationId="{323A222D-92F3-8D82-A3B8-EE12C2D0FC77}"/>
          </ac:spMkLst>
        </pc:spChg>
        <pc:spChg chg="add del mod">
          <ac:chgData name="Sho Yamamura（山村奨）" userId="ad78378a-01bc-491d-af0b-8b0e5f08f5df" providerId="ADAL" clId="{4A1BD3CA-BC64-4BEC-AE37-5FFDBFF48B78}" dt="2023-08-21T02:03:56.505" v="2292"/>
          <ac:spMkLst>
            <pc:docMk/>
            <pc:sldMk cId="644132375" sldId="2147480306"/>
            <ac:spMk id="43" creationId="{C3A60AEA-91C8-2E46-F102-83BE4708D8CC}"/>
          </ac:spMkLst>
        </pc:spChg>
        <pc:spChg chg="add del mod">
          <ac:chgData name="Sho Yamamura（山村奨）" userId="ad78378a-01bc-491d-af0b-8b0e5f08f5df" providerId="ADAL" clId="{4A1BD3CA-BC64-4BEC-AE37-5FFDBFF48B78}" dt="2023-08-21T02:03:56.505" v="2292"/>
          <ac:spMkLst>
            <pc:docMk/>
            <pc:sldMk cId="644132375" sldId="2147480306"/>
            <ac:spMk id="45" creationId="{28460F11-D4A2-F85F-F2A1-62C60362AC54}"/>
          </ac:spMkLst>
        </pc:spChg>
        <pc:spChg chg="add del mod">
          <ac:chgData name="Sho Yamamura（山村奨）" userId="ad78378a-01bc-491d-af0b-8b0e5f08f5df" providerId="ADAL" clId="{4A1BD3CA-BC64-4BEC-AE37-5FFDBFF48B78}" dt="2023-08-21T02:03:56.505" v="2292"/>
          <ac:spMkLst>
            <pc:docMk/>
            <pc:sldMk cId="644132375" sldId="2147480306"/>
            <ac:spMk id="46" creationId="{EF3D4254-46AA-76A9-34CC-FA5B96875C82}"/>
          </ac:spMkLst>
        </pc:spChg>
        <pc:spChg chg="add del mod">
          <ac:chgData name="Sho Yamamura（山村奨）" userId="ad78378a-01bc-491d-af0b-8b0e5f08f5df" providerId="ADAL" clId="{4A1BD3CA-BC64-4BEC-AE37-5FFDBFF48B78}" dt="2023-08-21T02:03:56.505" v="2292"/>
          <ac:spMkLst>
            <pc:docMk/>
            <pc:sldMk cId="644132375" sldId="2147480306"/>
            <ac:spMk id="49" creationId="{CC936C22-E809-8ADD-F70F-53C70794C5E3}"/>
          </ac:spMkLst>
        </pc:spChg>
        <pc:spChg chg="add del mod">
          <ac:chgData name="Sho Yamamura（山村奨）" userId="ad78378a-01bc-491d-af0b-8b0e5f08f5df" providerId="ADAL" clId="{4A1BD3CA-BC64-4BEC-AE37-5FFDBFF48B78}" dt="2023-08-21T02:03:56.505" v="2292"/>
          <ac:spMkLst>
            <pc:docMk/>
            <pc:sldMk cId="644132375" sldId="2147480306"/>
            <ac:spMk id="50" creationId="{BF3ED128-677E-504C-44B9-7179D13F44E0}"/>
          </ac:spMkLst>
        </pc:spChg>
        <pc:spChg chg="add del mod">
          <ac:chgData name="Sho Yamamura（山村奨）" userId="ad78378a-01bc-491d-af0b-8b0e5f08f5df" providerId="ADAL" clId="{4A1BD3CA-BC64-4BEC-AE37-5FFDBFF48B78}" dt="2023-08-21T02:03:56.505" v="2292"/>
          <ac:spMkLst>
            <pc:docMk/>
            <pc:sldMk cId="644132375" sldId="2147480306"/>
            <ac:spMk id="51" creationId="{1DCB336C-AFC5-EE54-B547-833166A27577}"/>
          </ac:spMkLst>
        </pc:spChg>
        <pc:spChg chg="add del mod">
          <ac:chgData name="Sho Yamamura（山村奨）" userId="ad78378a-01bc-491d-af0b-8b0e5f08f5df" providerId="ADAL" clId="{4A1BD3CA-BC64-4BEC-AE37-5FFDBFF48B78}" dt="2023-08-21T02:03:56.505" v="2292"/>
          <ac:spMkLst>
            <pc:docMk/>
            <pc:sldMk cId="644132375" sldId="2147480306"/>
            <ac:spMk id="52" creationId="{6932D39D-376B-0009-CB8E-146CAC043C95}"/>
          </ac:spMkLst>
        </pc:spChg>
        <pc:spChg chg="add del mod">
          <ac:chgData name="Sho Yamamura（山村奨）" userId="ad78378a-01bc-491d-af0b-8b0e5f08f5df" providerId="ADAL" clId="{4A1BD3CA-BC64-4BEC-AE37-5FFDBFF48B78}" dt="2023-08-21T02:03:56.505" v="2292"/>
          <ac:spMkLst>
            <pc:docMk/>
            <pc:sldMk cId="644132375" sldId="2147480306"/>
            <ac:spMk id="53" creationId="{79D9D6B5-C31F-40A5-CC59-52915A4B499E}"/>
          </ac:spMkLst>
        </pc:spChg>
        <pc:spChg chg="add mod">
          <ac:chgData name="Sho Yamamura（山村奨）" userId="ad78378a-01bc-491d-af0b-8b0e5f08f5df" providerId="ADAL" clId="{4A1BD3CA-BC64-4BEC-AE37-5FFDBFF48B78}" dt="2023-08-21T02:04:00.122" v="2310" actId="1035"/>
          <ac:spMkLst>
            <pc:docMk/>
            <pc:sldMk cId="644132375" sldId="2147480306"/>
            <ac:spMk id="55" creationId="{AC4528B3-AA4E-5F91-AF33-3750F879DEBE}"/>
          </ac:spMkLst>
        </pc:spChg>
        <pc:spChg chg="add del mod">
          <ac:chgData name="Sho Yamamura（山村奨）" userId="ad78378a-01bc-491d-af0b-8b0e5f08f5df" providerId="ADAL" clId="{4A1BD3CA-BC64-4BEC-AE37-5FFDBFF48B78}" dt="2023-08-21T02:04:05.167" v="2311" actId="478"/>
          <ac:spMkLst>
            <pc:docMk/>
            <pc:sldMk cId="644132375" sldId="2147480306"/>
            <ac:spMk id="56" creationId="{78EECEAD-A58B-2A57-42D8-8F72A9E6E767}"/>
          </ac:spMkLst>
        </pc:spChg>
        <pc:spChg chg="add mod">
          <ac:chgData name="Sho Yamamura（山村奨）" userId="ad78378a-01bc-491d-af0b-8b0e5f08f5df" providerId="ADAL" clId="{4A1BD3CA-BC64-4BEC-AE37-5FFDBFF48B78}" dt="2023-08-21T02:04:00.122" v="2310" actId="1035"/>
          <ac:spMkLst>
            <pc:docMk/>
            <pc:sldMk cId="644132375" sldId="2147480306"/>
            <ac:spMk id="61" creationId="{7100C3BB-EE63-2B7D-95F7-656F67517FA0}"/>
          </ac:spMkLst>
        </pc:spChg>
        <pc:spChg chg="add mod">
          <ac:chgData name="Sho Yamamura（山村奨）" userId="ad78378a-01bc-491d-af0b-8b0e5f08f5df" providerId="ADAL" clId="{4A1BD3CA-BC64-4BEC-AE37-5FFDBFF48B78}" dt="2023-08-21T02:04:00.122" v="2310" actId="1035"/>
          <ac:spMkLst>
            <pc:docMk/>
            <pc:sldMk cId="644132375" sldId="2147480306"/>
            <ac:spMk id="62" creationId="{A2A0D88B-73C0-F245-80B3-5FF97AB81CB6}"/>
          </ac:spMkLst>
        </pc:spChg>
        <pc:spChg chg="add mod">
          <ac:chgData name="Sho Yamamura（山村奨）" userId="ad78378a-01bc-491d-af0b-8b0e5f08f5df" providerId="ADAL" clId="{4A1BD3CA-BC64-4BEC-AE37-5FFDBFF48B78}" dt="2023-08-21T02:04:00.122" v="2310" actId="1035"/>
          <ac:spMkLst>
            <pc:docMk/>
            <pc:sldMk cId="644132375" sldId="2147480306"/>
            <ac:spMk id="63" creationId="{675B4256-5648-1F58-AE13-2F590F73957B}"/>
          </ac:spMkLst>
        </pc:spChg>
        <pc:spChg chg="add mod">
          <ac:chgData name="Sho Yamamura（山村奨）" userId="ad78378a-01bc-491d-af0b-8b0e5f08f5df" providerId="ADAL" clId="{4A1BD3CA-BC64-4BEC-AE37-5FFDBFF48B78}" dt="2023-08-21T02:04:00.122" v="2310" actId="1035"/>
          <ac:spMkLst>
            <pc:docMk/>
            <pc:sldMk cId="644132375" sldId="2147480306"/>
            <ac:spMk id="64" creationId="{848C42CF-3885-875F-D3B1-67BB06C44A2E}"/>
          </ac:spMkLst>
        </pc:spChg>
        <pc:spChg chg="add mod">
          <ac:chgData name="Sho Yamamura（山村奨）" userId="ad78378a-01bc-491d-af0b-8b0e5f08f5df" providerId="ADAL" clId="{4A1BD3CA-BC64-4BEC-AE37-5FFDBFF48B78}" dt="2023-08-21T02:04:00.122" v="2310" actId="1035"/>
          <ac:spMkLst>
            <pc:docMk/>
            <pc:sldMk cId="644132375" sldId="2147480306"/>
            <ac:spMk id="65" creationId="{8CB5B1F7-F2D1-7F2F-65CC-6C3495CB4589}"/>
          </ac:spMkLst>
        </pc:spChg>
        <pc:spChg chg="add mod">
          <ac:chgData name="Sho Yamamura（山村奨）" userId="ad78378a-01bc-491d-af0b-8b0e5f08f5df" providerId="ADAL" clId="{4A1BD3CA-BC64-4BEC-AE37-5FFDBFF48B78}" dt="2023-08-21T02:04:00.122" v="2310" actId="1035"/>
          <ac:spMkLst>
            <pc:docMk/>
            <pc:sldMk cId="644132375" sldId="2147480306"/>
            <ac:spMk id="66" creationId="{D77DDF98-7E52-4E3C-0E94-4CBED8BC70EF}"/>
          </ac:spMkLst>
        </pc:spChg>
        <pc:spChg chg="add mod">
          <ac:chgData name="Sho Yamamura（山村奨）" userId="ad78378a-01bc-491d-af0b-8b0e5f08f5df" providerId="ADAL" clId="{4A1BD3CA-BC64-4BEC-AE37-5FFDBFF48B78}" dt="2023-08-21T02:04:00.122" v="2310" actId="1035"/>
          <ac:spMkLst>
            <pc:docMk/>
            <pc:sldMk cId="644132375" sldId="2147480306"/>
            <ac:spMk id="67" creationId="{F4B4A97E-5C11-42E1-185B-B7F2EE83D5D4}"/>
          </ac:spMkLst>
        </pc:spChg>
        <pc:spChg chg="add mod">
          <ac:chgData name="Sho Yamamura（山村奨）" userId="ad78378a-01bc-491d-af0b-8b0e5f08f5df" providerId="ADAL" clId="{4A1BD3CA-BC64-4BEC-AE37-5FFDBFF48B78}" dt="2023-08-21T02:04:00.122" v="2310" actId="1035"/>
          <ac:spMkLst>
            <pc:docMk/>
            <pc:sldMk cId="644132375" sldId="2147480306"/>
            <ac:spMk id="70" creationId="{0F07AF70-641E-F91C-5FEA-2EC66823C846}"/>
          </ac:spMkLst>
        </pc:spChg>
        <pc:spChg chg="add mod">
          <ac:chgData name="Sho Yamamura（山村奨）" userId="ad78378a-01bc-491d-af0b-8b0e5f08f5df" providerId="ADAL" clId="{4A1BD3CA-BC64-4BEC-AE37-5FFDBFF48B78}" dt="2023-08-21T02:04:00.122" v="2310" actId="1035"/>
          <ac:spMkLst>
            <pc:docMk/>
            <pc:sldMk cId="644132375" sldId="2147480306"/>
            <ac:spMk id="71" creationId="{66D3DA27-AE43-BF69-BA37-A9F7E46CDBAD}"/>
          </ac:spMkLst>
        </pc:spChg>
        <pc:spChg chg="add mod">
          <ac:chgData name="Sho Yamamura（山村奨）" userId="ad78378a-01bc-491d-af0b-8b0e5f08f5df" providerId="ADAL" clId="{4A1BD3CA-BC64-4BEC-AE37-5FFDBFF48B78}" dt="2023-08-21T02:04:00.122" v="2310" actId="1035"/>
          <ac:spMkLst>
            <pc:docMk/>
            <pc:sldMk cId="644132375" sldId="2147480306"/>
            <ac:spMk id="72" creationId="{4184D035-9E9A-FFDA-4BC9-DB9AB135EDE0}"/>
          </ac:spMkLst>
        </pc:spChg>
        <pc:spChg chg="add mod">
          <ac:chgData name="Sho Yamamura（山村奨）" userId="ad78378a-01bc-491d-af0b-8b0e5f08f5df" providerId="ADAL" clId="{4A1BD3CA-BC64-4BEC-AE37-5FFDBFF48B78}" dt="2023-08-21T02:04:00.122" v="2310" actId="1035"/>
          <ac:spMkLst>
            <pc:docMk/>
            <pc:sldMk cId="644132375" sldId="2147480306"/>
            <ac:spMk id="73" creationId="{B3A0AB8B-B94D-209A-59C1-0CA64F308329}"/>
          </ac:spMkLst>
        </pc:spChg>
        <pc:spChg chg="add mod">
          <ac:chgData name="Sho Yamamura（山村奨）" userId="ad78378a-01bc-491d-af0b-8b0e5f08f5df" providerId="ADAL" clId="{4A1BD3CA-BC64-4BEC-AE37-5FFDBFF48B78}" dt="2023-08-21T02:04:00.122" v="2310" actId="1035"/>
          <ac:spMkLst>
            <pc:docMk/>
            <pc:sldMk cId="644132375" sldId="2147480306"/>
            <ac:spMk id="74" creationId="{BE317FBD-2227-17C7-1D40-56199C8D0D69}"/>
          </ac:spMkLst>
        </pc:spChg>
        <pc:spChg chg="add mod">
          <ac:chgData name="Sho Yamamura（山村奨）" userId="ad78378a-01bc-491d-af0b-8b0e5f08f5df" providerId="ADAL" clId="{4A1BD3CA-BC64-4BEC-AE37-5FFDBFF48B78}" dt="2023-08-21T02:04:00.122" v="2310" actId="1035"/>
          <ac:spMkLst>
            <pc:docMk/>
            <pc:sldMk cId="644132375" sldId="2147480306"/>
            <ac:spMk id="75" creationId="{15C0D306-49E6-DDAD-F305-055DF92E6586}"/>
          </ac:spMkLst>
        </pc:spChg>
        <pc:spChg chg="add mod">
          <ac:chgData name="Sho Yamamura（山村奨）" userId="ad78378a-01bc-491d-af0b-8b0e5f08f5df" providerId="ADAL" clId="{4A1BD3CA-BC64-4BEC-AE37-5FFDBFF48B78}" dt="2023-08-21T02:04:00.122" v="2310" actId="1035"/>
          <ac:spMkLst>
            <pc:docMk/>
            <pc:sldMk cId="644132375" sldId="2147480306"/>
            <ac:spMk id="80" creationId="{5679F8C3-C074-B828-44E7-B5A183603599}"/>
          </ac:spMkLst>
        </pc:spChg>
        <pc:spChg chg="add mod">
          <ac:chgData name="Sho Yamamura（山村奨）" userId="ad78378a-01bc-491d-af0b-8b0e5f08f5df" providerId="ADAL" clId="{4A1BD3CA-BC64-4BEC-AE37-5FFDBFF48B78}" dt="2023-08-21T02:04:00.122" v="2310" actId="1035"/>
          <ac:spMkLst>
            <pc:docMk/>
            <pc:sldMk cId="644132375" sldId="2147480306"/>
            <ac:spMk id="84" creationId="{1784DFFF-52E5-BC1F-0164-2546F8F84914}"/>
          </ac:spMkLst>
        </pc:spChg>
        <pc:spChg chg="add mod">
          <ac:chgData name="Sho Yamamura（山村奨）" userId="ad78378a-01bc-491d-af0b-8b0e5f08f5df" providerId="ADAL" clId="{4A1BD3CA-BC64-4BEC-AE37-5FFDBFF48B78}" dt="2023-08-21T02:04:00.122" v="2310" actId="1035"/>
          <ac:spMkLst>
            <pc:docMk/>
            <pc:sldMk cId="644132375" sldId="2147480306"/>
            <ac:spMk id="86" creationId="{3F5BB3BC-9FDE-CDEC-B716-B4561B24FDF3}"/>
          </ac:spMkLst>
        </pc:spChg>
        <pc:spChg chg="add mod">
          <ac:chgData name="Sho Yamamura（山村奨）" userId="ad78378a-01bc-491d-af0b-8b0e5f08f5df" providerId="ADAL" clId="{4A1BD3CA-BC64-4BEC-AE37-5FFDBFF48B78}" dt="2023-08-21T02:04:00.122" v="2310" actId="1035"/>
          <ac:spMkLst>
            <pc:docMk/>
            <pc:sldMk cId="644132375" sldId="2147480306"/>
            <ac:spMk id="87" creationId="{B0EBB202-E9AF-979A-DDD0-A93D6C3D94F1}"/>
          </ac:spMkLst>
        </pc:spChg>
        <pc:spChg chg="del">
          <ac:chgData name="Sho Yamamura（山村奨）" userId="ad78378a-01bc-491d-af0b-8b0e5f08f5df" providerId="ADAL" clId="{4A1BD3CA-BC64-4BEC-AE37-5FFDBFF48B78}" dt="2023-08-21T02:03:53.379" v="2290" actId="478"/>
          <ac:spMkLst>
            <pc:docMk/>
            <pc:sldMk cId="644132375" sldId="2147480306"/>
            <ac:spMk id="88" creationId="{A573140E-25DA-89D0-7E1B-C399AD0172EE}"/>
          </ac:spMkLst>
        </pc:spChg>
        <pc:spChg chg="add mod">
          <ac:chgData name="Sho Yamamura（山村奨）" userId="ad78378a-01bc-491d-af0b-8b0e5f08f5df" providerId="ADAL" clId="{4A1BD3CA-BC64-4BEC-AE37-5FFDBFF48B78}" dt="2023-08-21T02:04:00.122" v="2310" actId="1035"/>
          <ac:spMkLst>
            <pc:docMk/>
            <pc:sldMk cId="644132375" sldId="2147480306"/>
            <ac:spMk id="93" creationId="{6A42F9F4-3317-7057-9296-DE451C014C8E}"/>
          </ac:spMkLst>
        </pc:spChg>
        <pc:spChg chg="add mod">
          <ac:chgData name="Sho Yamamura（山村奨）" userId="ad78378a-01bc-491d-af0b-8b0e5f08f5df" providerId="ADAL" clId="{4A1BD3CA-BC64-4BEC-AE37-5FFDBFF48B78}" dt="2023-08-21T02:04:00.122" v="2310" actId="1035"/>
          <ac:spMkLst>
            <pc:docMk/>
            <pc:sldMk cId="644132375" sldId="2147480306"/>
            <ac:spMk id="97" creationId="{CBE4C7FC-6CBE-2B66-0BF4-EE400D74B591}"/>
          </ac:spMkLst>
        </pc:spChg>
        <pc:spChg chg="del">
          <ac:chgData name="Sho Yamamura（山村奨）" userId="ad78378a-01bc-491d-af0b-8b0e5f08f5df" providerId="ADAL" clId="{4A1BD3CA-BC64-4BEC-AE37-5FFDBFF48B78}" dt="2023-08-21T02:03:53.379" v="2290" actId="478"/>
          <ac:spMkLst>
            <pc:docMk/>
            <pc:sldMk cId="644132375" sldId="2147480306"/>
            <ac:spMk id="98" creationId="{6B62DC5C-A11E-072C-059D-E9C19D1664B5}"/>
          </ac:spMkLst>
        </pc:spChg>
        <pc:spChg chg="del">
          <ac:chgData name="Sho Yamamura（山村奨）" userId="ad78378a-01bc-491d-af0b-8b0e5f08f5df" providerId="ADAL" clId="{4A1BD3CA-BC64-4BEC-AE37-5FFDBFF48B78}" dt="2023-08-21T02:03:53.379" v="2290" actId="478"/>
          <ac:spMkLst>
            <pc:docMk/>
            <pc:sldMk cId="644132375" sldId="2147480306"/>
            <ac:spMk id="99" creationId="{9EB46554-0B83-214B-6697-A4237825E296}"/>
          </ac:spMkLst>
        </pc:spChg>
        <pc:spChg chg="del">
          <ac:chgData name="Sho Yamamura（山村奨）" userId="ad78378a-01bc-491d-af0b-8b0e5f08f5df" providerId="ADAL" clId="{4A1BD3CA-BC64-4BEC-AE37-5FFDBFF48B78}" dt="2023-08-21T02:03:53.379" v="2290" actId="478"/>
          <ac:spMkLst>
            <pc:docMk/>
            <pc:sldMk cId="644132375" sldId="2147480306"/>
            <ac:spMk id="100" creationId="{934DE3D3-84F1-3ED1-E1A2-75F348CA9CAA}"/>
          </ac:spMkLst>
        </pc:spChg>
        <pc:spChg chg="del">
          <ac:chgData name="Sho Yamamura（山村奨）" userId="ad78378a-01bc-491d-af0b-8b0e5f08f5df" providerId="ADAL" clId="{4A1BD3CA-BC64-4BEC-AE37-5FFDBFF48B78}" dt="2023-08-21T02:03:53.379" v="2290" actId="478"/>
          <ac:spMkLst>
            <pc:docMk/>
            <pc:sldMk cId="644132375" sldId="2147480306"/>
            <ac:spMk id="101" creationId="{CA37B70F-A27E-5880-3266-98E482ACB947}"/>
          </ac:spMkLst>
        </pc:spChg>
        <pc:spChg chg="del">
          <ac:chgData name="Sho Yamamura（山村奨）" userId="ad78378a-01bc-491d-af0b-8b0e5f08f5df" providerId="ADAL" clId="{4A1BD3CA-BC64-4BEC-AE37-5FFDBFF48B78}" dt="2023-08-21T02:03:53.379" v="2290" actId="478"/>
          <ac:spMkLst>
            <pc:docMk/>
            <pc:sldMk cId="644132375" sldId="2147480306"/>
            <ac:spMk id="102" creationId="{BCDB8CE8-60DE-8D64-74AE-3580DE223A15}"/>
          </ac:spMkLst>
        </pc:spChg>
        <pc:spChg chg="add mod">
          <ac:chgData name="Sho Yamamura（山村奨）" userId="ad78378a-01bc-491d-af0b-8b0e5f08f5df" providerId="ADAL" clId="{4A1BD3CA-BC64-4BEC-AE37-5FFDBFF48B78}" dt="2023-08-21T02:04:00.122" v="2310" actId="1035"/>
          <ac:spMkLst>
            <pc:docMk/>
            <pc:sldMk cId="644132375" sldId="2147480306"/>
            <ac:spMk id="103" creationId="{AEBD1503-70DA-F0CB-77AA-CAC9F61EE987}"/>
          </ac:spMkLst>
        </pc:spChg>
        <pc:spChg chg="del">
          <ac:chgData name="Sho Yamamura（山村奨）" userId="ad78378a-01bc-491d-af0b-8b0e5f08f5df" providerId="ADAL" clId="{4A1BD3CA-BC64-4BEC-AE37-5FFDBFF48B78}" dt="2023-08-21T02:03:53.379" v="2290" actId="478"/>
          <ac:spMkLst>
            <pc:docMk/>
            <pc:sldMk cId="644132375" sldId="2147480306"/>
            <ac:spMk id="104" creationId="{AAE7C2EF-B595-9549-9C21-5CB138014995}"/>
          </ac:spMkLst>
        </pc:spChg>
        <pc:spChg chg="del">
          <ac:chgData name="Sho Yamamura（山村奨）" userId="ad78378a-01bc-491d-af0b-8b0e5f08f5df" providerId="ADAL" clId="{4A1BD3CA-BC64-4BEC-AE37-5FFDBFF48B78}" dt="2023-08-21T02:03:53.379" v="2290" actId="478"/>
          <ac:spMkLst>
            <pc:docMk/>
            <pc:sldMk cId="644132375" sldId="2147480306"/>
            <ac:spMk id="105" creationId="{9F134EC4-2FB6-9DFA-317E-916CC2A59837}"/>
          </ac:spMkLst>
        </pc:spChg>
        <pc:spChg chg="del">
          <ac:chgData name="Sho Yamamura（山村奨）" userId="ad78378a-01bc-491d-af0b-8b0e5f08f5df" providerId="ADAL" clId="{4A1BD3CA-BC64-4BEC-AE37-5FFDBFF48B78}" dt="2023-08-21T02:03:53.379" v="2290" actId="478"/>
          <ac:spMkLst>
            <pc:docMk/>
            <pc:sldMk cId="644132375" sldId="2147480306"/>
            <ac:spMk id="106" creationId="{E2D83070-2272-AC8C-4F50-7CC051C308E2}"/>
          </ac:spMkLst>
        </pc:spChg>
        <pc:spChg chg="del">
          <ac:chgData name="Sho Yamamura（山村奨）" userId="ad78378a-01bc-491d-af0b-8b0e5f08f5df" providerId="ADAL" clId="{4A1BD3CA-BC64-4BEC-AE37-5FFDBFF48B78}" dt="2023-08-21T02:03:53.379" v="2290" actId="478"/>
          <ac:spMkLst>
            <pc:docMk/>
            <pc:sldMk cId="644132375" sldId="2147480306"/>
            <ac:spMk id="107" creationId="{1CA7B9EA-DBCF-C857-3C00-228727AAA3D3}"/>
          </ac:spMkLst>
        </pc:spChg>
        <pc:spChg chg="del">
          <ac:chgData name="Sho Yamamura（山村奨）" userId="ad78378a-01bc-491d-af0b-8b0e5f08f5df" providerId="ADAL" clId="{4A1BD3CA-BC64-4BEC-AE37-5FFDBFF48B78}" dt="2023-08-21T02:03:53.379" v="2290" actId="478"/>
          <ac:spMkLst>
            <pc:docMk/>
            <pc:sldMk cId="644132375" sldId="2147480306"/>
            <ac:spMk id="108" creationId="{1D4C6380-11F9-457B-3E99-BA75BE806310}"/>
          </ac:spMkLst>
        </pc:spChg>
        <pc:spChg chg="del">
          <ac:chgData name="Sho Yamamura（山村奨）" userId="ad78378a-01bc-491d-af0b-8b0e5f08f5df" providerId="ADAL" clId="{4A1BD3CA-BC64-4BEC-AE37-5FFDBFF48B78}" dt="2023-08-21T02:03:53.379" v="2290" actId="478"/>
          <ac:spMkLst>
            <pc:docMk/>
            <pc:sldMk cId="644132375" sldId="2147480306"/>
            <ac:spMk id="109" creationId="{AB93037C-C978-2614-F05F-278ADBA0630A}"/>
          </ac:spMkLst>
        </pc:spChg>
        <pc:spChg chg="del">
          <ac:chgData name="Sho Yamamura（山村奨）" userId="ad78378a-01bc-491d-af0b-8b0e5f08f5df" providerId="ADAL" clId="{4A1BD3CA-BC64-4BEC-AE37-5FFDBFF48B78}" dt="2023-08-21T02:03:53.379" v="2290" actId="478"/>
          <ac:spMkLst>
            <pc:docMk/>
            <pc:sldMk cId="644132375" sldId="2147480306"/>
            <ac:spMk id="110" creationId="{5E2EF3A5-385F-A887-CFD4-6B19DB01C9B2}"/>
          </ac:spMkLst>
        </pc:spChg>
        <pc:spChg chg="del">
          <ac:chgData name="Sho Yamamura（山村奨）" userId="ad78378a-01bc-491d-af0b-8b0e5f08f5df" providerId="ADAL" clId="{4A1BD3CA-BC64-4BEC-AE37-5FFDBFF48B78}" dt="2023-08-21T02:03:53.379" v="2290" actId="478"/>
          <ac:spMkLst>
            <pc:docMk/>
            <pc:sldMk cId="644132375" sldId="2147480306"/>
            <ac:spMk id="111" creationId="{5D8E8924-A65C-21B6-C920-68409B8E0E2C}"/>
          </ac:spMkLst>
        </pc:spChg>
        <pc:spChg chg="del">
          <ac:chgData name="Sho Yamamura（山村奨）" userId="ad78378a-01bc-491d-af0b-8b0e5f08f5df" providerId="ADAL" clId="{4A1BD3CA-BC64-4BEC-AE37-5FFDBFF48B78}" dt="2023-08-21T02:03:53.379" v="2290" actId="478"/>
          <ac:spMkLst>
            <pc:docMk/>
            <pc:sldMk cId="644132375" sldId="2147480306"/>
            <ac:spMk id="113" creationId="{40F8336B-F90D-4AD0-5C45-371C67B9D980}"/>
          </ac:spMkLst>
        </pc:spChg>
        <pc:spChg chg="del">
          <ac:chgData name="Sho Yamamura（山村奨）" userId="ad78378a-01bc-491d-af0b-8b0e5f08f5df" providerId="ADAL" clId="{4A1BD3CA-BC64-4BEC-AE37-5FFDBFF48B78}" dt="2023-08-21T02:03:53.379" v="2290" actId="478"/>
          <ac:spMkLst>
            <pc:docMk/>
            <pc:sldMk cId="644132375" sldId="2147480306"/>
            <ac:spMk id="114" creationId="{2FD733E1-AA52-5B30-6FF6-27EF860CAC27}"/>
          </ac:spMkLst>
        </pc:spChg>
        <pc:spChg chg="del">
          <ac:chgData name="Sho Yamamura（山村奨）" userId="ad78378a-01bc-491d-af0b-8b0e5f08f5df" providerId="ADAL" clId="{4A1BD3CA-BC64-4BEC-AE37-5FFDBFF48B78}" dt="2023-08-21T02:03:53.379" v="2290" actId="478"/>
          <ac:spMkLst>
            <pc:docMk/>
            <pc:sldMk cId="644132375" sldId="2147480306"/>
            <ac:spMk id="115" creationId="{62099278-6EB7-308A-AFDE-F8EA5A1733FC}"/>
          </ac:spMkLst>
        </pc:spChg>
        <pc:spChg chg="del">
          <ac:chgData name="Sho Yamamura（山村奨）" userId="ad78378a-01bc-491d-af0b-8b0e5f08f5df" providerId="ADAL" clId="{4A1BD3CA-BC64-4BEC-AE37-5FFDBFF48B78}" dt="2023-08-21T02:03:53.379" v="2290" actId="478"/>
          <ac:spMkLst>
            <pc:docMk/>
            <pc:sldMk cId="644132375" sldId="2147480306"/>
            <ac:spMk id="118" creationId="{AB10030A-8368-C07B-D11D-3870E9377FD3}"/>
          </ac:spMkLst>
        </pc:spChg>
        <pc:spChg chg="del">
          <ac:chgData name="Sho Yamamura（山村奨）" userId="ad78378a-01bc-491d-af0b-8b0e5f08f5df" providerId="ADAL" clId="{4A1BD3CA-BC64-4BEC-AE37-5FFDBFF48B78}" dt="2023-08-21T02:03:53.379" v="2290" actId="478"/>
          <ac:spMkLst>
            <pc:docMk/>
            <pc:sldMk cId="644132375" sldId="2147480306"/>
            <ac:spMk id="119" creationId="{917399EF-8D8B-29FA-9017-034225F0F564}"/>
          </ac:spMkLst>
        </pc:spChg>
        <pc:spChg chg="del">
          <ac:chgData name="Sho Yamamura（山村奨）" userId="ad78378a-01bc-491d-af0b-8b0e5f08f5df" providerId="ADAL" clId="{4A1BD3CA-BC64-4BEC-AE37-5FFDBFF48B78}" dt="2023-08-21T02:03:53.379" v="2290" actId="478"/>
          <ac:spMkLst>
            <pc:docMk/>
            <pc:sldMk cId="644132375" sldId="2147480306"/>
            <ac:spMk id="120" creationId="{841F5F97-CBD6-6BA0-91BF-1AF2E2A72EAC}"/>
          </ac:spMkLst>
        </pc:spChg>
        <pc:spChg chg="del">
          <ac:chgData name="Sho Yamamura（山村奨）" userId="ad78378a-01bc-491d-af0b-8b0e5f08f5df" providerId="ADAL" clId="{4A1BD3CA-BC64-4BEC-AE37-5FFDBFF48B78}" dt="2023-08-21T02:03:53.379" v="2290" actId="478"/>
          <ac:spMkLst>
            <pc:docMk/>
            <pc:sldMk cId="644132375" sldId="2147480306"/>
            <ac:spMk id="121" creationId="{DC08E482-7D3A-3213-D6E7-3BB0C793400E}"/>
          </ac:spMkLst>
        </pc:spChg>
        <pc:spChg chg="del">
          <ac:chgData name="Sho Yamamura（山村奨）" userId="ad78378a-01bc-491d-af0b-8b0e5f08f5df" providerId="ADAL" clId="{4A1BD3CA-BC64-4BEC-AE37-5FFDBFF48B78}" dt="2023-08-21T02:03:53.379" v="2290" actId="478"/>
          <ac:spMkLst>
            <pc:docMk/>
            <pc:sldMk cId="644132375" sldId="2147480306"/>
            <ac:spMk id="122" creationId="{6803C822-5519-FAFD-C732-732194710866}"/>
          </ac:spMkLst>
        </pc:spChg>
        <pc:spChg chg="del">
          <ac:chgData name="Sho Yamamura（山村奨）" userId="ad78378a-01bc-491d-af0b-8b0e5f08f5df" providerId="ADAL" clId="{4A1BD3CA-BC64-4BEC-AE37-5FFDBFF48B78}" dt="2023-08-21T02:03:53.379" v="2290" actId="478"/>
          <ac:spMkLst>
            <pc:docMk/>
            <pc:sldMk cId="644132375" sldId="2147480306"/>
            <ac:spMk id="123" creationId="{78C62E9D-46FA-E8E4-7846-84993CA37846}"/>
          </ac:spMkLst>
        </pc:spChg>
        <pc:spChg chg="del">
          <ac:chgData name="Sho Yamamura（山村奨）" userId="ad78378a-01bc-491d-af0b-8b0e5f08f5df" providerId="ADAL" clId="{4A1BD3CA-BC64-4BEC-AE37-5FFDBFF48B78}" dt="2023-08-21T02:03:53.379" v="2290" actId="478"/>
          <ac:spMkLst>
            <pc:docMk/>
            <pc:sldMk cId="644132375" sldId="2147480306"/>
            <ac:spMk id="124" creationId="{12C4B6B9-3C0F-E7F3-82E6-E770D4810BF7}"/>
          </ac:spMkLst>
        </pc:spChg>
        <pc:spChg chg="del">
          <ac:chgData name="Sho Yamamura（山村奨）" userId="ad78378a-01bc-491d-af0b-8b0e5f08f5df" providerId="ADAL" clId="{4A1BD3CA-BC64-4BEC-AE37-5FFDBFF48B78}" dt="2023-08-21T02:03:53.379" v="2290" actId="478"/>
          <ac:spMkLst>
            <pc:docMk/>
            <pc:sldMk cId="644132375" sldId="2147480306"/>
            <ac:spMk id="125" creationId="{57AC2F38-3D06-AABC-FE8B-F5A4C7FB454E}"/>
          </ac:spMkLst>
        </pc:spChg>
        <pc:spChg chg="del">
          <ac:chgData name="Sho Yamamura（山村奨）" userId="ad78378a-01bc-491d-af0b-8b0e5f08f5df" providerId="ADAL" clId="{4A1BD3CA-BC64-4BEC-AE37-5FFDBFF48B78}" dt="2023-08-21T02:03:53.379" v="2290" actId="478"/>
          <ac:spMkLst>
            <pc:docMk/>
            <pc:sldMk cId="644132375" sldId="2147480306"/>
            <ac:spMk id="126" creationId="{3DC170F9-85ED-6333-2FDA-3321AAFF8E38}"/>
          </ac:spMkLst>
        </pc:spChg>
        <pc:spChg chg="del">
          <ac:chgData name="Sho Yamamura（山村奨）" userId="ad78378a-01bc-491d-af0b-8b0e5f08f5df" providerId="ADAL" clId="{4A1BD3CA-BC64-4BEC-AE37-5FFDBFF48B78}" dt="2023-08-21T02:03:53.379" v="2290" actId="478"/>
          <ac:spMkLst>
            <pc:docMk/>
            <pc:sldMk cId="644132375" sldId="2147480306"/>
            <ac:spMk id="131" creationId="{B7DCCD74-6F36-F8B2-20F7-4E9DC31529F8}"/>
          </ac:spMkLst>
        </pc:spChg>
        <pc:spChg chg="del">
          <ac:chgData name="Sho Yamamura（山村奨）" userId="ad78378a-01bc-491d-af0b-8b0e5f08f5df" providerId="ADAL" clId="{4A1BD3CA-BC64-4BEC-AE37-5FFDBFF48B78}" dt="2023-08-21T02:03:53.379" v="2290" actId="478"/>
          <ac:spMkLst>
            <pc:docMk/>
            <pc:sldMk cId="644132375" sldId="2147480306"/>
            <ac:spMk id="132" creationId="{6076FB6E-B5F8-F705-5E2E-3CC392B49F02}"/>
          </ac:spMkLst>
        </pc:spChg>
        <pc:spChg chg="del">
          <ac:chgData name="Sho Yamamura（山村奨）" userId="ad78378a-01bc-491d-af0b-8b0e5f08f5df" providerId="ADAL" clId="{4A1BD3CA-BC64-4BEC-AE37-5FFDBFF48B78}" dt="2023-08-21T02:03:53.379" v="2290" actId="478"/>
          <ac:spMkLst>
            <pc:docMk/>
            <pc:sldMk cId="644132375" sldId="2147480306"/>
            <ac:spMk id="133" creationId="{F8550980-63AE-2C63-076F-136D580AFF61}"/>
          </ac:spMkLst>
        </pc:spChg>
        <pc:spChg chg="del">
          <ac:chgData name="Sho Yamamura（山村奨）" userId="ad78378a-01bc-491d-af0b-8b0e5f08f5df" providerId="ADAL" clId="{4A1BD3CA-BC64-4BEC-AE37-5FFDBFF48B78}" dt="2023-08-21T02:03:53.379" v="2290" actId="478"/>
          <ac:spMkLst>
            <pc:docMk/>
            <pc:sldMk cId="644132375" sldId="2147480306"/>
            <ac:spMk id="134" creationId="{9927D224-8FD6-E31B-8B9E-C160881FB209}"/>
          </ac:spMkLst>
        </pc:spChg>
        <pc:spChg chg="del">
          <ac:chgData name="Sho Yamamura（山村奨）" userId="ad78378a-01bc-491d-af0b-8b0e5f08f5df" providerId="ADAL" clId="{4A1BD3CA-BC64-4BEC-AE37-5FFDBFF48B78}" dt="2023-08-21T02:03:53.379" v="2290" actId="478"/>
          <ac:spMkLst>
            <pc:docMk/>
            <pc:sldMk cId="644132375" sldId="2147480306"/>
            <ac:spMk id="135" creationId="{F7287D12-E7CD-E8B0-0086-5B726D10039F}"/>
          </ac:spMkLst>
        </pc:spChg>
        <pc:spChg chg="del">
          <ac:chgData name="Sho Yamamura（山村奨）" userId="ad78378a-01bc-491d-af0b-8b0e5f08f5df" providerId="ADAL" clId="{4A1BD3CA-BC64-4BEC-AE37-5FFDBFF48B78}" dt="2023-08-21T02:03:53.379" v="2290" actId="478"/>
          <ac:spMkLst>
            <pc:docMk/>
            <pc:sldMk cId="644132375" sldId="2147480306"/>
            <ac:spMk id="136" creationId="{31D68B86-670C-B5AE-0444-2121D6A6418F}"/>
          </ac:spMkLst>
        </pc:spChg>
        <pc:spChg chg="del">
          <ac:chgData name="Sho Yamamura（山村奨）" userId="ad78378a-01bc-491d-af0b-8b0e5f08f5df" providerId="ADAL" clId="{4A1BD3CA-BC64-4BEC-AE37-5FFDBFF48B78}" dt="2023-08-21T02:03:53.379" v="2290" actId="478"/>
          <ac:spMkLst>
            <pc:docMk/>
            <pc:sldMk cId="644132375" sldId="2147480306"/>
            <ac:spMk id="137" creationId="{C18A2E9E-19F6-0BAB-5C3E-CBE1779D2761}"/>
          </ac:spMkLst>
        </pc:spChg>
        <pc:spChg chg="del">
          <ac:chgData name="Sho Yamamura（山村奨）" userId="ad78378a-01bc-491d-af0b-8b0e5f08f5df" providerId="ADAL" clId="{4A1BD3CA-BC64-4BEC-AE37-5FFDBFF48B78}" dt="2023-08-21T02:03:53.379" v="2290" actId="478"/>
          <ac:spMkLst>
            <pc:docMk/>
            <pc:sldMk cId="644132375" sldId="2147480306"/>
            <ac:spMk id="138" creationId="{A7A642F8-60B1-925E-7548-C79DB981B6A9}"/>
          </ac:spMkLst>
        </pc:spChg>
        <pc:spChg chg="add mod">
          <ac:chgData name="Sho Yamamura（山村奨）" userId="ad78378a-01bc-491d-af0b-8b0e5f08f5df" providerId="ADAL" clId="{4A1BD3CA-BC64-4BEC-AE37-5FFDBFF48B78}" dt="2023-08-21T02:04:00.122" v="2310" actId="1035"/>
          <ac:spMkLst>
            <pc:docMk/>
            <pc:sldMk cId="644132375" sldId="2147480306"/>
            <ac:spMk id="139" creationId="{81041743-73A7-0BA4-A970-F2BBCF48AEA9}"/>
          </ac:spMkLst>
        </pc:spChg>
        <pc:spChg chg="add mod">
          <ac:chgData name="Sho Yamamura（山村奨）" userId="ad78378a-01bc-491d-af0b-8b0e5f08f5df" providerId="ADAL" clId="{4A1BD3CA-BC64-4BEC-AE37-5FFDBFF48B78}" dt="2023-08-21T02:04:00.122" v="2310" actId="1035"/>
          <ac:spMkLst>
            <pc:docMk/>
            <pc:sldMk cId="644132375" sldId="2147480306"/>
            <ac:spMk id="140" creationId="{006F0E60-1846-F24A-47FD-E0CECECD947A}"/>
          </ac:spMkLst>
        </pc:spChg>
        <pc:spChg chg="add mod">
          <ac:chgData name="Sho Yamamura（山村奨）" userId="ad78378a-01bc-491d-af0b-8b0e5f08f5df" providerId="ADAL" clId="{4A1BD3CA-BC64-4BEC-AE37-5FFDBFF48B78}" dt="2023-08-21T02:04:00.122" v="2310" actId="1035"/>
          <ac:spMkLst>
            <pc:docMk/>
            <pc:sldMk cId="644132375" sldId="2147480306"/>
            <ac:spMk id="141" creationId="{95A9EFA2-E60A-8ADB-1514-FB16F211BFA0}"/>
          </ac:spMkLst>
        </pc:spChg>
        <pc:spChg chg="add mod">
          <ac:chgData name="Sho Yamamura（山村奨）" userId="ad78378a-01bc-491d-af0b-8b0e5f08f5df" providerId="ADAL" clId="{4A1BD3CA-BC64-4BEC-AE37-5FFDBFF48B78}" dt="2023-08-21T02:04:00.122" v="2310" actId="1035"/>
          <ac:spMkLst>
            <pc:docMk/>
            <pc:sldMk cId="644132375" sldId="2147480306"/>
            <ac:spMk id="142" creationId="{F696A741-9DA0-96A6-29D7-A4DE12E07A36}"/>
          </ac:spMkLst>
        </pc:spChg>
        <pc:spChg chg="add mod">
          <ac:chgData name="Sho Yamamura（山村奨）" userId="ad78378a-01bc-491d-af0b-8b0e5f08f5df" providerId="ADAL" clId="{4A1BD3CA-BC64-4BEC-AE37-5FFDBFF48B78}" dt="2023-08-21T02:04:00.122" v="2310" actId="1035"/>
          <ac:spMkLst>
            <pc:docMk/>
            <pc:sldMk cId="644132375" sldId="2147480306"/>
            <ac:spMk id="143" creationId="{86A23EC5-4C09-B4A6-0048-6F4E93F610AA}"/>
          </ac:spMkLst>
        </pc:spChg>
        <pc:spChg chg="add mod">
          <ac:chgData name="Sho Yamamura（山村奨）" userId="ad78378a-01bc-491d-af0b-8b0e5f08f5df" providerId="ADAL" clId="{4A1BD3CA-BC64-4BEC-AE37-5FFDBFF48B78}" dt="2023-08-21T02:04:00.122" v="2310" actId="1035"/>
          <ac:spMkLst>
            <pc:docMk/>
            <pc:sldMk cId="644132375" sldId="2147480306"/>
            <ac:spMk id="145" creationId="{EAD94B7E-9F56-6A84-D29C-554701AE9656}"/>
          </ac:spMkLst>
        </pc:spChg>
        <pc:spChg chg="add mod">
          <ac:chgData name="Sho Yamamura（山村奨）" userId="ad78378a-01bc-491d-af0b-8b0e5f08f5df" providerId="ADAL" clId="{4A1BD3CA-BC64-4BEC-AE37-5FFDBFF48B78}" dt="2023-08-21T02:04:00.122" v="2310" actId="1035"/>
          <ac:spMkLst>
            <pc:docMk/>
            <pc:sldMk cId="644132375" sldId="2147480306"/>
            <ac:spMk id="146" creationId="{3CDCFA88-15AA-D2E6-9042-A52D94722ED0}"/>
          </ac:spMkLst>
        </pc:spChg>
        <pc:spChg chg="add mod">
          <ac:chgData name="Sho Yamamura（山村奨）" userId="ad78378a-01bc-491d-af0b-8b0e5f08f5df" providerId="ADAL" clId="{4A1BD3CA-BC64-4BEC-AE37-5FFDBFF48B78}" dt="2023-08-21T02:04:00.122" v="2310" actId="1035"/>
          <ac:spMkLst>
            <pc:docMk/>
            <pc:sldMk cId="644132375" sldId="2147480306"/>
            <ac:spMk id="149" creationId="{5B29A781-83EE-C856-244C-214715505C4C}"/>
          </ac:spMkLst>
        </pc:spChg>
        <pc:spChg chg="add mod">
          <ac:chgData name="Sho Yamamura（山村奨）" userId="ad78378a-01bc-491d-af0b-8b0e5f08f5df" providerId="ADAL" clId="{4A1BD3CA-BC64-4BEC-AE37-5FFDBFF48B78}" dt="2023-08-21T02:04:00.122" v="2310" actId="1035"/>
          <ac:spMkLst>
            <pc:docMk/>
            <pc:sldMk cId="644132375" sldId="2147480306"/>
            <ac:spMk id="150" creationId="{02FB003E-5839-807F-134B-464D77F682C2}"/>
          </ac:spMkLst>
        </pc:spChg>
        <pc:spChg chg="add mod">
          <ac:chgData name="Sho Yamamura（山村奨）" userId="ad78378a-01bc-491d-af0b-8b0e5f08f5df" providerId="ADAL" clId="{4A1BD3CA-BC64-4BEC-AE37-5FFDBFF48B78}" dt="2023-08-21T02:04:00.122" v="2310" actId="1035"/>
          <ac:spMkLst>
            <pc:docMk/>
            <pc:sldMk cId="644132375" sldId="2147480306"/>
            <ac:spMk id="151" creationId="{A9AA3DD8-C0EC-856F-F368-82C54F632406}"/>
          </ac:spMkLst>
        </pc:spChg>
        <pc:spChg chg="add mod">
          <ac:chgData name="Sho Yamamura（山村奨）" userId="ad78378a-01bc-491d-af0b-8b0e5f08f5df" providerId="ADAL" clId="{4A1BD3CA-BC64-4BEC-AE37-5FFDBFF48B78}" dt="2023-08-21T02:04:00.122" v="2310" actId="1035"/>
          <ac:spMkLst>
            <pc:docMk/>
            <pc:sldMk cId="644132375" sldId="2147480306"/>
            <ac:spMk id="152" creationId="{7582BE76-934B-E7A1-FC48-8DBE67845E5B}"/>
          </ac:spMkLst>
        </pc:spChg>
        <pc:spChg chg="add mod">
          <ac:chgData name="Sho Yamamura（山村奨）" userId="ad78378a-01bc-491d-af0b-8b0e5f08f5df" providerId="ADAL" clId="{4A1BD3CA-BC64-4BEC-AE37-5FFDBFF48B78}" dt="2023-08-21T02:04:00.122" v="2310" actId="1035"/>
          <ac:spMkLst>
            <pc:docMk/>
            <pc:sldMk cId="644132375" sldId="2147480306"/>
            <ac:spMk id="153" creationId="{B0F6E638-03BA-E53D-021F-816EA1746E01}"/>
          </ac:spMkLst>
        </pc:spChg>
        <pc:picChg chg="add del mod">
          <ac:chgData name="Sho Yamamura（山村奨）" userId="ad78378a-01bc-491d-af0b-8b0e5f08f5df" providerId="ADAL" clId="{4A1BD3CA-BC64-4BEC-AE37-5FFDBFF48B78}" dt="2023-08-21T02:03:56.505" v="2292"/>
          <ac:picMkLst>
            <pc:docMk/>
            <pc:sldMk cId="644132375" sldId="2147480306"/>
            <ac:picMk id="5" creationId="{309E9138-449F-3560-D3B9-A4DE43DA2DE8}"/>
          </ac:picMkLst>
        </pc:picChg>
        <pc:picChg chg="add del mod">
          <ac:chgData name="Sho Yamamura（山村奨）" userId="ad78378a-01bc-491d-af0b-8b0e5f08f5df" providerId="ADAL" clId="{4A1BD3CA-BC64-4BEC-AE37-5FFDBFF48B78}" dt="2023-08-21T02:03:56.505" v="2292"/>
          <ac:picMkLst>
            <pc:docMk/>
            <pc:sldMk cId="644132375" sldId="2147480306"/>
            <ac:picMk id="8" creationId="{173DBFA5-2523-659A-EE94-2FA80F0BD655}"/>
          </ac:picMkLst>
        </pc:picChg>
        <pc:picChg chg="add del mod">
          <ac:chgData name="Sho Yamamura（山村奨）" userId="ad78378a-01bc-491d-af0b-8b0e5f08f5df" providerId="ADAL" clId="{4A1BD3CA-BC64-4BEC-AE37-5FFDBFF48B78}" dt="2023-08-21T02:03:56.505" v="2292"/>
          <ac:picMkLst>
            <pc:docMk/>
            <pc:sldMk cId="644132375" sldId="2147480306"/>
            <ac:picMk id="9" creationId="{5E447125-5148-EEB2-65C6-48E7D17BD363}"/>
          </ac:picMkLst>
        </pc:picChg>
        <pc:picChg chg="add del mod">
          <ac:chgData name="Sho Yamamura（山村奨）" userId="ad78378a-01bc-491d-af0b-8b0e5f08f5df" providerId="ADAL" clId="{4A1BD3CA-BC64-4BEC-AE37-5FFDBFF48B78}" dt="2023-08-21T02:03:56.505" v="2292"/>
          <ac:picMkLst>
            <pc:docMk/>
            <pc:sldMk cId="644132375" sldId="2147480306"/>
            <ac:picMk id="10" creationId="{C0B3CFDB-8DD1-3C41-BFB7-A7BE632C163E}"/>
          </ac:picMkLst>
        </pc:picChg>
        <pc:picChg chg="add del mod">
          <ac:chgData name="Sho Yamamura（山村奨）" userId="ad78378a-01bc-491d-af0b-8b0e5f08f5df" providerId="ADAL" clId="{4A1BD3CA-BC64-4BEC-AE37-5FFDBFF48B78}" dt="2023-08-21T02:03:56.505" v="2292"/>
          <ac:picMkLst>
            <pc:docMk/>
            <pc:sldMk cId="644132375" sldId="2147480306"/>
            <ac:picMk id="11" creationId="{B7E826DD-5D27-770B-9F9D-4B2800F410B8}"/>
          </ac:picMkLst>
        </pc:picChg>
        <pc:picChg chg="add del mod">
          <ac:chgData name="Sho Yamamura（山村奨）" userId="ad78378a-01bc-491d-af0b-8b0e5f08f5df" providerId="ADAL" clId="{4A1BD3CA-BC64-4BEC-AE37-5FFDBFF48B78}" dt="2023-08-21T02:03:56.505" v="2292"/>
          <ac:picMkLst>
            <pc:docMk/>
            <pc:sldMk cId="644132375" sldId="2147480306"/>
            <ac:picMk id="19" creationId="{089CD324-836C-1EA8-064A-7B4DF6B141BF}"/>
          </ac:picMkLst>
        </pc:picChg>
        <pc:picChg chg="add del mod">
          <ac:chgData name="Sho Yamamura（山村奨）" userId="ad78378a-01bc-491d-af0b-8b0e5f08f5df" providerId="ADAL" clId="{4A1BD3CA-BC64-4BEC-AE37-5FFDBFF48B78}" dt="2023-08-21T02:03:56.505" v="2292"/>
          <ac:picMkLst>
            <pc:docMk/>
            <pc:sldMk cId="644132375" sldId="2147480306"/>
            <ac:picMk id="20" creationId="{87CAB6C8-DD37-94AA-9137-B205C8E3B28F}"/>
          </ac:picMkLst>
        </pc:picChg>
        <pc:picChg chg="add del mod">
          <ac:chgData name="Sho Yamamura（山村奨）" userId="ad78378a-01bc-491d-af0b-8b0e5f08f5df" providerId="ADAL" clId="{4A1BD3CA-BC64-4BEC-AE37-5FFDBFF48B78}" dt="2023-08-21T02:03:56.505" v="2292"/>
          <ac:picMkLst>
            <pc:docMk/>
            <pc:sldMk cId="644132375" sldId="2147480306"/>
            <ac:picMk id="27" creationId="{91ED439C-228F-0B58-4FCA-3511D83BC970}"/>
          </ac:picMkLst>
        </pc:picChg>
        <pc:picChg chg="add del mod">
          <ac:chgData name="Sho Yamamura（山村奨）" userId="ad78378a-01bc-491d-af0b-8b0e5f08f5df" providerId="ADAL" clId="{4A1BD3CA-BC64-4BEC-AE37-5FFDBFF48B78}" dt="2023-08-21T02:03:56.505" v="2292"/>
          <ac:picMkLst>
            <pc:docMk/>
            <pc:sldMk cId="644132375" sldId="2147480306"/>
            <ac:picMk id="28" creationId="{D939A3F8-FF83-6DB8-AAFD-92563F3A64AC}"/>
          </ac:picMkLst>
        </pc:picChg>
        <pc:picChg chg="add del mod">
          <ac:chgData name="Sho Yamamura（山村奨）" userId="ad78378a-01bc-491d-af0b-8b0e5f08f5df" providerId="ADAL" clId="{4A1BD3CA-BC64-4BEC-AE37-5FFDBFF48B78}" dt="2023-08-21T02:03:56.505" v="2292"/>
          <ac:picMkLst>
            <pc:docMk/>
            <pc:sldMk cId="644132375" sldId="2147480306"/>
            <ac:picMk id="29" creationId="{BD83911F-CC60-223B-133C-4EB31474EA1B}"/>
          </ac:picMkLst>
        </pc:picChg>
        <pc:picChg chg="add del mod">
          <ac:chgData name="Sho Yamamura（山村奨）" userId="ad78378a-01bc-491d-af0b-8b0e5f08f5df" providerId="ADAL" clId="{4A1BD3CA-BC64-4BEC-AE37-5FFDBFF48B78}" dt="2023-08-21T02:03:56.505" v="2292"/>
          <ac:picMkLst>
            <pc:docMk/>
            <pc:sldMk cId="644132375" sldId="2147480306"/>
            <ac:picMk id="30" creationId="{50647FF0-387C-6AEE-A63F-7C844466E0B0}"/>
          </ac:picMkLst>
        </pc:picChg>
        <pc:picChg chg="add del mod">
          <ac:chgData name="Sho Yamamura（山村奨）" userId="ad78378a-01bc-491d-af0b-8b0e5f08f5df" providerId="ADAL" clId="{4A1BD3CA-BC64-4BEC-AE37-5FFDBFF48B78}" dt="2023-08-21T02:03:56.505" v="2292"/>
          <ac:picMkLst>
            <pc:docMk/>
            <pc:sldMk cId="644132375" sldId="2147480306"/>
            <ac:picMk id="35" creationId="{244E6A11-1FC3-37F4-2EA7-30A83188B36A}"/>
          </ac:picMkLst>
        </pc:picChg>
        <pc:picChg chg="add del mod">
          <ac:chgData name="Sho Yamamura（山村奨）" userId="ad78378a-01bc-491d-af0b-8b0e5f08f5df" providerId="ADAL" clId="{4A1BD3CA-BC64-4BEC-AE37-5FFDBFF48B78}" dt="2023-08-21T02:03:56.505" v="2292"/>
          <ac:picMkLst>
            <pc:docMk/>
            <pc:sldMk cId="644132375" sldId="2147480306"/>
            <ac:picMk id="44" creationId="{90C2B5B7-DAF9-B631-7788-40632CCA4354}"/>
          </ac:picMkLst>
        </pc:picChg>
        <pc:picChg chg="add del mod">
          <ac:chgData name="Sho Yamamura（山村奨）" userId="ad78378a-01bc-491d-af0b-8b0e5f08f5df" providerId="ADAL" clId="{4A1BD3CA-BC64-4BEC-AE37-5FFDBFF48B78}" dt="2023-08-21T02:03:56.505" v="2292"/>
          <ac:picMkLst>
            <pc:docMk/>
            <pc:sldMk cId="644132375" sldId="2147480306"/>
            <ac:picMk id="47" creationId="{250BA61B-D8DF-CEA9-645A-ECBC71AE5EBE}"/>
          </ac:picMkLst>
        </pc:picChg>
        <pc:picChg chg="add del mod">
          <ac:chgData name="Sho Yamamura（山村奨）" userId="ad78378a-01bc-491d-af0b-8b0e5f08f5df" providerId="ADAL" clId="{4A1BD3CA-BC64-4BEC-AE37-5FFDBFF48B78}" dt="2023-08-21T02:03:56.505" v="2292"/>
          <ac:picMkLst>
            <pc:docMk/>
            <pc:sldMk cId="644132375" sldId="2147480306"/>
            <ac:picMk id="48" creationId="{11A60016-1B2C-549F-C822-CB7E3340FB94}"/>
          </ac:picMkLst>
        </pc:picChg>
        <pc:picChg chg="add mod">
          <ac:chgData name="Sho Yamamura（山村奨）" userId="ad78378a-01bc-491d-af0b-8b0e5f08f5df" providerId="ADAL" clId="{4A1BD3CA-BC64-4BEC-AE37-5FFDBFF48B78}" dt="2023-08-21T02:04:00.122" v="2310" actId="1035"/>
          <ac:picMkLst>
            <pc:docMk/>
            <pc:sldMk cId="644132375" sldId="2147480306"/>
            <ac:picMk id="54" creationId="{015F17AE-A97E-DBFA-6C08-DF9996223951}"/>
          </ac:picMkLst>
        </pc:picChg>
        <pc:picChg chg="add mod">
          <ac:chgData name="Sho Yamamura（山村奨）" userId="ad78378a-01bc-491d-af0b-8b0e5f08f5df" providerId="ADAL" clId="{4A1BD3CA-BC64-4BEC-AE37-5FFDBFF48B78}" dt="2023-08-21T02:04:00.122" v="2310" actId="1035"/>
          <ac:picMkLst>
            <pc:docMk/>
            <pc:sldMk cId="644132375" sldId="2147480306"/>
            <ac:picMk id="57" creationId="{63F94F88-A5C3-B222-9F81-B3145CB19211}"/>
          </ac:picMkLst>
        </pc:picChg>
        <pc:picChg chg="add mod">
          <ac:chgData name="Sho Yamamura（山村奨）" userId="ad78378a-01bc-491d-af0b-8b0e5f08f5df" providerId="ADAL" clId="{4A1BD3CA-BC64-4BEC-AE37-5FFDBFF48B78}" dt="2023-08-21T02:04:00.122" v="2310" actId="1035"/>
          <ac:picMkLst>
            <pc:docMk/>
            <pc:sldMk cId="644132375" sldId="2147480306"/>
            <ac:picMk id="58" creationId="{C92F8F2C-EE54-6796-4258-6B7B62AF28E3}"/>
          </ac:picMkLst>
        </pc:picChg>
        <pc:picChg chg="add mod">
          <ac:chgData name="Sho Yamamura（山村奨）" userId="ad78378a-01bc-491d-af0b-8b0e5f08f5df" providerId="ADAL" clId="{4A1BD3CA-BC64-4BEC-AE37-5FFDBFF48B78}" dt="2023-08-21T02:04:00.122" v="2310" actId="1035"/>
          <ac:picMkLst>
            <pc:docMk/>
            <pc:sldMk cId="644132375" sldId="2147480306"/>
            <ac:picMk id="59" creationId="{8A0DECFE-6453-E543-FD49-93D69AC22A22}"/>
          </ac:picMkLst>
        </pc:picChg>
        <pc:picChg chg="add mod">
          <ac:chgData name="Sho Yamamura（山村奨）" userId="ad78378a-01bc-491d-af0b-8b0e5f08f5df" providerId="ADAL" clId="{4A1BD3CA-BC64-4BEC-AE37-5FFDBFF48B78}" dt="2023-08-21T02:04:00.122" v="2310" actId="1035"/>
          <ac:picMkLst>
            <pc:docMk/>
            <pc:sldMk cId="644132375" sldId="2147480306"/>
            <ac:picMk id="60" creationId="{9446FEEF-D55A-D588-CBB3-3B10C6E946E1}"/>
          </ac:picMkLst>
        </pc:picChg>
        <pc:picChg chg="add mod">
          <ac:chgData name="Sho Yamamura（山村奨）" userId="ad78378a-01bc-491d-af0b-8b0e5f08f5df" providerId="ADAL" clId="{4A1BD3CA-BC64-4BEC-AE37-5FFDBFF48B78}" dt="2023-08-21T02:04:00.122" v="2310" actId="1035"/>
          <ac:picMkLst>
            <pc:docMk/>
            <pc:sldMk cId="644132375" sldId="2147480306"/>
            <ac:picMk id="68" creationId="{FF655A21-FCED-13E7-2CD7-4E3FF1160637}"/>
          </ac:picMkLst>
        </pc:picChg>
        <pc:picChg chg="add mod">
          <ac:chgData name="Sho Yamamura（山村奨）" userId="ad78378a-01bc-491d-af0b-8b0e5f08f5df" providerId="ADAL" clId="{4A1BD3CA-BC64-4BEC-AE37-5FFDBFF48B78}" dt="2023-08-21T02:04:00.122" v="2310" actId="1035"/>
          <ac:picMkLst>
            <pc:docMk/>
            <pc:sldMk cId="644132375" sldId="2147480306"/>
            <ac:picMk id="69" creationId="{88F6343C-56F7-1512-71DC-DA852EC0A533}"/>
          </ac:picMkLst>
        </pc:picChg>
        <pc:picChg chg="add mod">
          <ac:chgData name="Sho Yamamura（山村奨）" userId="ad78378a-01bc-491d-af0b-8b0e5f08f5df" providerId="ADAL" clId="{4A1BD3CA-BC64-4BEC-AE37-5FFDBFF48B78}" dt="2023-08-21T02:04:00.122" v="2310" actId="1035"/>
          <ac:picMkLst>
            <pc:docMk/>
            <pc:sldMk cId="644132375" sldId="2147480306"/>
            <ac:picMk id="76" creationId="{7CB53163-28FF-19A2-6598-D5CAE1E05F68}"/>
          </ac:picMkLst>
        </pc:picChg>
        <pc:picChg chg="add mod">
          <ac:chgData name="Sho Yamamura（山村奨）" userId="ad78378a-01bc-491d-af0b-8b0e5f08f5df" providerId="ADAL" clId="{4A1BD3CA-BC64-4BEC-AE37-5FFDBFF48B78}" dt="2023-08-21T02:04:00.122" v="2310" actId="1035"/>
          <ac:picMkLst>
            <pc:docMk/>
            <pc:sldMk cId="644132375" sldId="2147480306"/>
            <ac:picMk id="77" creationId="{01D4C803-3433-EA9D-7AE2-FA6042754519}"/>
          </ac:picMkLst>
        </pc:picChg>
        <pc:picChg chg="add mod">
          <ac:chgData name="Sho Yamamura（山村奨）" userId="ad78378a-01bc-491d-af0b-8b0e5f08f5df" providerId="ADAL" clId="{4A1BD3CA-BC64-4BEC-AE37-5FFDBFF48B78}" dt="2023-08-21T02:04:00.122" v="2310" actId="1035"/>
          <ac:picMkLst>
            <pc:docMk/>
            <pc:sldMk cId="644132375" sldId="2147480306"/>
            <ac:picMk id="78" creationId="{62AE064A-9702-2A37-2129-38EF4E8B25FD}"/>
          </ac:picMkLst>
        </pc:picChg>
        <pc:picChg chg="add mod">
          <ac:chgData name="Sho Yamamura（山村奨）" userId="ad78378a-01bc-491d-af0b-8b0e5f08f5df" providerId="ADAL" clId="{4A1BD3CA-BC64-4BEC-AE37-5FFDBFF48B78}" dt="2023-08-21T02:04:00.122" v="2310" actId="1035"/>
          <ac:picMkLst>
            <pc:docMk/>
            <pc:sldMk cId="644132375" sldId="2147480306"/>
            <ac:picMk id="79" creationId="{02D3C854-2594-1721-E35B-D9105C44C175}"/>
          </ac:picMkLst>
        </pc:picChg>
        <pc:picChg chg="del">
          <ac:chgData name="Sho Yamamura（山村奨）" userId="ad78378a-01bc-491d-af0b-8b0e5f08f5df" providerId="ADAL" clId="{4A1BD3CA-BC64-4BEC-AE37-5FFDBFF48B78}" dt="2023-08-21T02:03:53.379" v="2290" actId="478"/>
          <ac:picMkLst>
            <pc:docMk/>
            <pc:sldMk cId="644132375" sldId="2147480306"/>
            <ac:picMk id="81" creationId="{C3F40DE7-2E2D-4C7A-0DBA-70FFEC7A2295}"/>
          </ac:picMkLst>
        </pc:picChg>
        <pc:picChg chg="del">
          <ac:chgData name="Sho Yamamura（山村奨）" userId="ad78378a-01bc-491d-af0b-8b0e5f08f5df" providerId="ADAL" clId="{4A1BD3CA-BC64-4BEC-AE37-5FFDBFF48B78}" dt="2023-08-21T02:03:53.379" v="2290" actId="478"/>
          <ac:picMkLst>
            <pc:docMk/>
            <pc:sldMk cId="644132375" sldId="2147480306"/>
            <ac:picMk id="82" creationId="{1878917A-7D88-7B64-ED07-3F86B806B20E}"/>
          </ac:picMkLst>
        </pc:picChg>
        <pc:picChg chg="del">
          <ac:chgData name="Sho Yamamura（山村奨）" userId="ad78378a-01bc-491d-af0b-8b0e5f08f5df" providerId="ADAL" clId="{4A1BD3CA-BC64-4BEC-AE37-5FFDBFF48B78}" dt="2023-08-21T02:03:53.379" v="2290" actId="478"/>
          <ac:picMkLst>
            <pc:docMk/>
            <pc:sldMk cId="644132375" sldId="2147480306"/>
            <ac:picMk id="83" creationId="{047E8CC1-9ACE-0BF9-4566-17387E6FBC5A}"/>
          </ac:picMkLst>
        </pc:picChg>
        <pc:picChg chg="del">
          <ac:chgData name="Sho Yamamura（山村奨）" userId="ad78378a-01bc-491d-af0b-8b0e5f08f5df" providerId="ADAL" clId="{4A1BD3CA-BC64-4BEC-AE37-5FFDBFF48B78}" dt="2023-08-21T02:03:53.379" v="2290" actId="478"/>
          <ac:picMkLst>
            <pc:docMk/>
            <pc:sldMk cId="644132375" sldId="2147480306"/>
            <ac:picMk id="85" creationId="{1D525FAD-4047-12A2-C6A7-32E834B06FFC}"/>
          </ac:picMkLst>
        </pc:picChg>
        <pc:picChg chg="del">
          <ac:chgData name="Sho Yamamura（山村奨）" userId="ad78378a-01bc-491d-af0b-8b0e5f08f5df" providerId="ADAL" clId="{4A1BD3CA-BC64-4BEC-AE37-5FFDBFF48B78}" dt="2023-08-21T02:03:53.379" v="2290" actId="478"/>
          <ac:picMkLst>
            <pc:docMk/>
            <pc:sldMk cId="644132375" sldId="2147480306"/>
            <ac:picMk id="89" creationId="{D449811B-4576-77B6-E8F4-5D4E1952F55C}"/>
          </ac:picMkLst>
        </pc:picChg>
        <pc:picChg chg="del">
          <ac:chgData name="Sho Yamamura（山村奨）" userId="ad78378a-01bc-491d-af0b-8b0e5f08f5df" providerId="ADAL" clId="{4A1BD3CA-BC64-4BEC-AE37-5FFDBFF48B78}" dt="2023-08-21T02:03:53.379" v="2290" actId="478"/>
          <ac:picMkLst>
            <pc:docMk/>
            <pc:sldMk cId="644132375" sldId="2147480306"/>
            <ac:picMk id="90" creationId="{C6D09E53-D471-8297-5765-59930C956BC3}"/>
          </ac:picMkLst>
        </pc:picChg>
        <pc:picChg chg="del">
          <ac:chgData name="Sho Yamamura（山村奨）" userId="ad78378a-01bc-491d-af0b-8b0e5f08f5df" providerId="ADAL" clId="{4A1BD3CA-BC64-4BEC-AE37-5FFDBFF48B78}" dt="2023-08-21T02:03:53.379" v="2290" actId="478"/>
          <ac:picMkLst>
            <pc:docMk/>
            <pc:sldMk cId="644132375" sldId="2147480306"/>
            <ac:picMk id="91" creationId="{A1CC4C94-1DBF-1790-D74B-F6333594CD55}"/>
          </ac:picMkLst>
        </pc:picChg>
        <pc:picChg chg="add mod">
          <ac:chgData name="Sho Yamamura（山村奨）" userId="ad78378a-01bc-491d-af0b-8b0e5f08f5df" providerId="ADAL" clId="{4A1BD3CA-BC64-4BEC-AE37-5FFDBFF48B78}" dt="2023-08-21T02:04:00.122" v="2310" actId="1035"/>
          <ac:picMkLst>
            <pc:docMk/>
            <pc:sldMk cId="644132375" sldId="2147480306"/>
            <ac:picMk id="92" creationId="{BCC32CBF-DBC3-FF9E-869C-DDFC3CB7EF28}"/>
          </ac:picMkLst>
        </pc:picChg>
        <pc:picChg chg="del">
          <ac:chgData name="Sho Yamamura（山村奨）" userId="ad78378a-01bc-491d-af0b-8b0e5f08f5df" providerId="ADAL" clId="{4A1BD3CA-BC64-4BEC-AE37-5FFDBFF48B78}" dt="2023-08-21T02:03:53.379" v="2290" actId="478"/>
          <ac:picMkLst>
            <pc:docMk/>
            <pc:sldMk cId="644132375" sldId="2147480306"/>
            <ac:picMk id="94" creationId="{344A21D3-D736-4C8A-377D-B1DB2B51555A}"/>
          </ac:picMkLst>
        </pc:picChg>
        <pc:picChg chg="del">
          <ac:chgData name="Sho Yamamura（山村奨）" userId="ad78378a-01bc-491d-af0b-8b0e5f08f5df" providerId="ADAL" clId="{4A1BD3CA-BC64-4BEC-AE37-5FFDBFF48B78}" dt="2023-08-21T02:03:53.379" v="2290" actId="478"/>
          <ac:picMkLst>
            <pc:docMk/>
            <pc:sldMk cId="644132375" sldId="2147480306"/>
            <ac:picMk id="95" creationId="{C6B4A1DB-7654-69BA-D963-9BB4F90456A3}"/>
          </ac:picMkLst>
        </pc:picChg>
        <pc:picChg chg="del">
          <ac:chgData name="Sho Yamamura（山村奨）" userId="ad78378a-01bc-491d-af0b-8b0e5f08f5df" providerId="ADAL" clId="{4A1BD3CA-BC64-4BEC-AE37-5FFDBFF48B78}" dt="2023-08-21T02:03:53.379" v="2290" actId="478"/>
          <ac:picMkLst>
            <pc:docMk/>
            <pc:sldMk cId="644132375" sldId="2147480306"/>
            <ac:picMk id="96" creationId="{1EB93DD4-2624-87D3-C0C1-4233CFA6E47C}"/>
          </ac:picMkLst>
        </pc:picChg>
        <pc:picChg chg="del">
          <ac:chgData name="Sho Yamamura（山村奨）" userId="ad78378a-01bc-491d-af0b-8b0e5f08f5df" providerId="ADAL" clId="{4A1BD3CA-BC64-4BEC-AE37-5FFDBFF48B78}" dt="2023-08-21T02:03:53.379" v="2290" actId="478"/>
          <ac:picMkLst>
            <pc:docMk/>
            <pc:sldMk cId="644132375" sldId="2147480306"/>
            <ac:picMk id="116" creationId="{9D60AC72-B90E-6AB7-325F-59C06F6B6932}"/>
          </ac:picMkLst>
        </pc:picChg>
        <pc:picChg chg="del">
          <ac:chgData name="Sho Yamamura（山村奨）" userId="ad78378a-01bc-491d-af0b-8b0e5f08f5df" providerId="ADAL" clId="{4A1BD3CA-BC64-4BEC-AE37-5FFDBFF48B78}" dt="2023-08-21T02:03:53.379" v="2290" actId="478"/>
          <ac:picMkLst>
            <pc:docMk/>
            <pc:sldMk cId="644132375" sldId="2147480306"/>
            <ac:picMk id="117" creationId="{E8FD4E15-E046-2FAA-DA1E-8C475B413870}"/>
          </ac:picMkLst>
        </pc:picChg>
        <pc:picChg chg="del">
          <ac:chgData name="Sho Yamamura（山村奨）" userId="ad78378a-01bc-491d-af0b-8b0e5f08f5df" providerId="ADAL" clId="{4A1BD3CA-BC64-4BEC-AE37-5FFDBFF48B78}" dt="2023-08-21T02:03:53.379" v="2290" actId="478"/>
          <ac:picMkLst>
            <pc:docMk/>
            <pc:sldMk cId="644132375" sldId="2147480306"/>
            <ac:picMk id="127" creationId="{E72375E3-A342-3A96-4B10-E9F1F5F88ADB}"/>
          </ac:picMkLst>
        </pc:picChg>
        <pc:picChg chg="del">
          <ac:chgData name="Sho Yamamura（山村奨）" userId="ad78378a-01bc-491d-af0b-8b0e5f08f5df" providerId="ADAL" clId="{4A1BD3CA-BC64-4BEC-AE37-5FFDBFF48B78}" dt="2023-08-21T02:03:53.379" v="2290" actId="478"/>
          <ac:picMkLst>
            <pc:docMk/>
            <pc:sldMk cId="644132375" sldId="2147480306"/>
            <ac:picMk id="128" creationId="{63FC9CD1-21D1-29AF-BAA1-5E2E768779DE}"/>
          </ac:picMkLst>
        </pc:picChg>
        <pc:picChg chg="del">
          <ac:chgData name="Sho Yamamura（山村奨）" userId="ad78378a-01bc-491d-af0b-8b0e5f08f5df" providerId="ADAL" clId="{4A1BD3CA-BC64-4BEC-AE37-5FFDBFF48B78}" dt="2023-08-21T02:03:53.379" v="2290" actId="478"/>
          <ac:picMkLst>
            <pc:docMk/>
            <pc:sldMk cId="644132375" sldId="2147480306"/>
            <ac:picMk id="129" creationId="{89D29257-F201-0D12-359C-F86F12F6D07B}"/>
          </ac:picMkLst>
        </pc:picChg>
        <pc:picChg chg="del">
          <ac:chgData name="Sho Yamamura（山村奨）" userId="ad78378a-01bc-491d-af0b-8b0e5f08f5df" providerId="ADAL" clId="{4A1BD3CA-BC64-4BEC-AE37-5FFDBFF48B78}" dt="2023-08-21T02:03:53.379" v="2290" actId="478"/>
          <ac:picMkLst>
            <pc:docMk/>
            <pc:sldMk cId="644132375" sldId="2147480306"/>
            <ac:picMk id="130" creationId="{7C43CF46-6F9A-E799-F808-CD0180FC4A21}"/>
          </ac:picMkLst>
        </pc:picChg>
        <pc:picChg chg="add mod">
          <ac:chgData name="Sho Yamamura（山村奨）" userId="ad78378a-01bc-491d-af0b-8b0e5f08f5df" providerId="ADAL" clId="{4A1BD3CA-BC64-4BEC-AE37-5FFDBFF48B78}" dt="2023-08-21T02:04:00.122" v="2310" actId="1035"/>
          <ac:picMkLst>
            <pc:docMk/>
            <pc:sldMk cId="644132375" sldId="2147480306"/>
            <ac:picMk id="144" creationId="{E14B7809-8AB6-5CE2-A1AA-95AE7E9A53A9}"/>
          </ac:picMkLst>
        </pc:picChg>
        <pc:picChg chg="add mod">
          <ac:chgData name="Sho Yamamura（山村奨）" userId="ad78378a-01bc-491d-af0b-8b0e5f08f5df" providerId="ADAL" clId="{4A1BD3CA-BC64-4BEC-AE37-5FFDBFF48B78}" dt="2023-08-21T02:04:00.122" v="2310" actId="1035"/>
          <ac:picMkLst>
            <pc:docMk/>
            <pc:sldMk cId="644132375" sldId="2147480306"/>
            <ac:picMk id="147" creationId="{FE010956-0332-F5A4-EF4F-6B9259A7D51E}"/>
          </ac:picMkLst>
        </pc:picChg>
        <pc:picChg chg="add mod">
          <ac:chgData name="Sho Yamamura（山村奨）" userId="ad78378a-01bc-491d-af0b-8b0e5f08f5df" providerId="ADAL" clId="{4A1BD3CA-BC64-4BEC-AE37-5FFDBFF48B78}" dt="2023-08-21T02:04:00.122" v="2310" actId="1035"/>
          <ac:picMkLst>
            <pc:docMk/>
            <pc:sldMk cId="644132375" sldId="2147480306"/>
            <ac:picMk id="148" creationId="{D1318CCC-9F19-3BA2-A52F-5A98C8DDCD58}"/>
          </ac:picMkLst>
        </pc:picChg>
        <pc:cxnChg chg="del">
          <ac:chgData name="Sho Yamamura（山村奨）" userId="ad78378a-01bc-491d-af0b-8b0e5f08f5df" providerId="ADAL" clId="{4A1BD3CA-BC64-4BEC-AE37-5FFDBFF48B78}" dt="2023-08-21T02:03:53.379" v="2290" actId="478"/>
          <ac:cxnSpMkLst>
            <pc:docMk/>
            <pc:sldMk cId="644132375" sldId="2147480306"/>
            <ac:cxnSpMk id="112" creationId="{B10608C6-03CA-4125-980F-C5A3EFD75D32}"/>
          </ac:cxnSpMkLst>
        </pc:cxnChg>
      </pc:sldChg>
      <pc:sldChg chg="addSp delSp modSp add mod">
        <pc:chgData name="Sho Yamamura（山村奨）" userId="ad78378a-01bc-491d-af0b-8b0e5f08f5df" providerId="ADAL" clId="{4A1BD3CA-BC64-4BEC-AE37-5FFDBFF48B78}" dt="2023-08-29T00:36:45.902" v="3289" actId="20577"/>
        <pc:sldMkLst>
          <pc:docMk/>
          <pc:sldMk cId="1388947980" sldId="2147480307"/>
        </pc:sldMkLst>
        <pc:spChg chg="mod">
          <ac:chgData name="Sho Yamamura（山村奨）" userId="ad78378a-01bc-491d-af0b-8b0e5f08f5df" providerId="ADAL" clId="{4A1BD3CA-BC64-4BEC-AE37-5FFDBFF48B78}" dt="2023-08-29T00:36:45.902" v="3289" actId="20577"/>
          <ac:spMkLst>
            <pc:docMk/>
            <pc:sldMk cId="1388947980" sldId="2147480307"/>
            <ac:spMk id="3" creationId="{F81D8837-84D0-4BB9-913D-3B9E022D1C18}"/>
          </ac:spMkLst>
        </pc:spChg>
        <pc:spChg chg="del">
          <ac:chgData name="Sho Yamamura（山村奨）" userId="ad78378a-01bc-491d-af0b-8b0e5f08f5df" providerId="ADAL" clId="{4A1BD3CA-BC64-4BEC-AE37-5FFDBFF48B78}" dt="2023-08-21T23:58:14.077" v="2463" actId="478"/>
          <ac:spMkLst>
            <pc:docMk/>
            <pc:sldMk cId="1388947980" sldId="2147480307"/>
            <ac:spMk id="4" creationId="{CBDE47DE-E91D-98BA-A2DC-99C154BF08E8}"/>
          </ac:spMkLst>
        </pc:spChg>
        <pc:spChg chg="mod">
          <ac:chgData name="Sho Yamamura（山村奨）" userId="ad78378a-01bc-491d-af0b-8b0e5f08f5df" providerId="ADAL" clId="{4A1BD3CA-BC64-4BEC-AE37-5FFDBFF48B78}" dt="2023-08-22T00:04:42.093" v="2627" actId="1076"/>
          <ac:spMkLst>
            <pc:docMk/>
            <pc:sldMk cId="1388947980" sldId="2147480307"/>
            <ac:spMk id="5" creationId="{0D7A6583-C790-FF3F-02F9-5995038A9685}"/>
          </ac:spMkLst>
        </pc:spChg>
        <pc:spChg chg="mod">
          <ac:chgData name="Sho Yamamura（山村奨）" userId="ad78378a-01bc-491d-af0b-8b0e5f08f5df" providerId="ADAL" clId="{4A1BD3CA-BC64-4BEC-AE37-5FFDBFF48B78}" dt="2023-08-22T00:04:59.018" v="2632" actId="1076"/>
          <ac:spMkLst>
            <pc:docMk/>
            <pc:sldMk cId="1388947980" sldId="2147480307"/>
            <ac:spMk id="6" creationId="{A5880714-E94F-083A-0AF0-9FAD155CFC03}"/>
          </ac:spMkLst>
        </pc:spChg>
        <pc:spChg chg="add mod">
          <ac:chgData name="Sho Yamamura（山村奨）" userId="ad78378a-01bc-491d-af0b-8b0e5f08f5df" providerId="ADAL" clId="{4A1BD3CA-BC64-4BEC-AE37-5FFDBFF48B78}" dt="2023-08-21T23:58:14.373" v="2464"/>
          <ac:spMkLst>
            <pc:docMk/>
            <pc:sldMk cId="1388947980" sldId="2147480307"/>
            <ac:spMk id="7" creationId="{BCF165B7-3E70-2E97-5A10-E8BE6C86D379}"/>
          </ac:spMkLst>
        </pc:spChg>
        <pc:spChg chg="mod">
          <ac:chgData name="Sho Yamamura（山村奨）" userId="ad78378a-01bc-491d-af0b-8b0e5f08f5df" providerId="ADAL" clId="{4A1BD3CA-BC64-4BEC-AE37-5FFDBFF48B78}" dt="2023-08-22T00:03:30.025" v="2602"/>
          <ac:spMkLst>
            <pc:docMk/>
            <pc:sldMk cId="1388947980" sldId="2147480307"/>
            <ac:spMk id="10" creationId="{DEDD5C6D-9FDE-5A81-97F1-6B049935D7F2}"/>
          </ac:spMkLst>
        </pc:spChg>
        <pc:spChg chg="mod">
          <ac:chgData name="Sho Yamamura（山村奨）" userId="ad78378a-01bc-491d-af0b-8b0e5f08f5df" providerId="ADAL" clId="{4A1BD3CA-BC64-4BEC-AE37-5FFDBFF48B78}" dt="2023-08-22T00:04:35.396" v="2625" actId="14100"/>
          <ac:spMkLst>
            <pc:docMk/>
            <pc:sldMk cId="1388947980" sldId="2147480307"/>
            <ac:spMk id="27" creationId="{CC1A2C93-5BAF-4720-8B16-CCF753FC7F20}"/>
          </ac:spMkLst>
        </pc:spChg>
        <pc:spChg chg="del mod">
          <ac:chgData name="Sho Yamamura（山村奨）" userId="ad78378a-01bc-491d-af0b-8b0e5f08f5df" providerId="ADAL" clId="{4A1BD3CA-BC64-4BEC-AE37-5FFDBFF48B78}" dt="2023-08-22T00:04:31.983" v="2624" actId="478"/>
          <ac:spMkLst>
            <pc:docMk/>
            <pc:sldMk cId="1388947980" sldId="2147480307"/>
            <ac:spMk id="29" creationId="{A3DBF2BC-D8B8-4699-AFD0-B2BE02B1CB0C}"/>
          </ac:spMkLst>
        </pc:spChg>
        <pc:spChg chg="mod">
          <ac:chgData name="Sho Yamamura（山村奨）" userId="ad78378a-01bc-491d-af0b-8b0e5f08f5df" providerId="ADAL" clId="{4A1BD3CA-BC64-4BEC-AE37-5FFDBFF48B78}" dt="2023-08-22T00:03:36.043" v="2620"/>
          <ac:spMkLst>
            <pc:docMk/>
            <pc:sldMk cId="1388947980" sldId="2147480307"/>
            <ac:spMk id="33" creationId="{0E1680A4-B63F-6591-115E-AD7BF343F7E4}"/>
          </ac:spMkLst>
        </pc:spChg>
        <pc:spChg chg="mod">
          <ac:chgData name="Sho Yamamura（山村奨）" userId="ad78378a-01bc-491d-af0b-8b0e5f08f5df" providerId="ADAL" clId="{4A1BD3CA-BC64-4BEC-AE37-5FFDBFF48B78}" dt="2023-08-22T00:05:03.017" v="2633" actId="1076"/>
          <ac:spMkLst>
            <pc:docMk/>
            <pc:sldMk cId="1388947980" sldId="2147480307"/>
            <ac:spMk id="78" creationId="{D38A7EFA-36E7-44DA-8889-C1426658B760}"/>
          </ac:spMkLst>
        </pc:spChg>
        <pc:spChg chg="del">
          <ac:chgData name="Sho Yamamura（山村奨）" userId="ad78378a-01bc-491d-af0b-8b0e5f08f5df" providerId="ADAL" clId="{4A1BD3CA-BC64-4BEC-AE37-5FFDBFF48B78}" dt="2023-08-21T23:58:58.063" v="2470" actId="478"/>
          <ac:spMkLst>
            <pc:docMk/>
            <pc:sldMk cId="1388947980" sldId="2147480307"/>
            <ac:spMk id="103" creationId="{722CA9AE-246E-4328-B777-5BFF39269ECA}"/>
          </ac:spMkLst>
        </pc:spChg>
        <pc:cxnChg chg="mod">
          <ac:chgData name="Sho Yamamura（山村奨）" userId="ad78378a-01bc-491d-af0b-8b0e5f08f5df" providerId="ADAL" clId="{4A1BD3CA-BC64-4BEC-AE37-5FFDBFF48B78}" dt="2023-08-22T00:04:55.056" v="2631" actId="14100"/>
          <ac:cxnSpMkLst>
            <pc:docMk/>
            <pc:sldMk cId="1388947980" sldId="2147480307"/>
            <ac:cxnSpMk id="75" creationId="{C1B2EBC0-951D-4D6B-A563-8F562A0ACA9B}"/>
          </ac:cxnSpMkLst>
        </pc:cxnChg>
        <pc:cxnChg chg="mod">
          <ac:chgData name="Sho Yamamura（山村奨）" userId="ad78378a-01bc-491d-af0b-8b0e5f08f5df" providerId="ADAL" clId="{4A1BD3CA-BC64-4BEC-AE37-5FFDBFF48B78}" dt="2023-08-22T00:10:36.385" v="2638" actId="14100"/>
          <ac:cxnSpMkLst>
            <pc:docMk/>
            <pc:sldMk cId="1388947980" sldId="2147480307"/>
            <ac:cxnSpMk id="79" creationId="{D256FB7B-6BC1-4D8E-A979-7297335A7B2B}"/>
          </ac:cxnSpMkLst>
        </pc:cxnChg>
        <pc:cxnChg chg="mod">
          <ac:chgData name="Sho Yamamura（山村奨）" userId="ad78378a-01bc-491d-af0b-8b0e5f08f5df" providerId="ADAL" clId="{4A1BD3CA-BC64-4BEC-AE37-5FFDBFF48B78}" dt="2023-08-22T00:04:35.396" v="2625" actId="14100"/>
          <ac:cxnSpMkLst>
            <pc:docMk/>
            <pc:sldMk cId="1388947980" sldId="2147480307"/>
            <ac:cxnSpMk id="87" creationId="{48959701-89C4-4C3F-87A5-180F4E434E4A}"/>
          </ac:cxnSpMkLst>
        </pc:cxnChg>
        <pc:cxnChg chg="del mod">
          <ac:chgData name="Sho Yamamura（山村奨）" userId="ad78378a-01bc-491d-af0b-8b0e5f08f5df" providerId="ADAL" clId="{4A1BD3CA-BC64-4BEC-AE37-5FFDBFF48B78}" dt="2023-08-22T00:04:36.778" v="2626" actId="478"/>
          <ac:cxnSpMkLst>
            <pc:docMk/>
            <pc:sldMk cId="1388947980" sldId="2147480307"/>
            <ac:cxnSpMk id="93" creationId="{E8D9B1EC-132A-4CB1-8B87-34C28C2BC34F}"/>
          </ac:cxnSpMkLst>
        </pc:cxnChg>
      </pc:sldChg>
      <pc:sldChg chg="addSp delSp modSp add mod">
        <pc:chgData name="Sho Yamamura（山村奨）" userId="ad78378a-01bc-491d-af0b-8b0e5f08f5df" providerId="ADAL" clId="{4A1BD3CA-BC64-4BEC-AE37-5FFDBFF48B78}" dt="2023-08-29T00:36:07.199" v="3288" actId="1037"/>
        <pc:sldMkLst>
          <pc:docMk/>
          <pc:sldMk cId="1772760499" sldId="2147480308"/>
        </pc:sldMkLst>
        <pc:spChg chg="mod">
          <ac:chgData name="Sho Yamamura（山村奨）" userId="ad78378a-01bc-491d-af0b-8b0e5f08f5df" providerId="ADAL" clId="{4A1BD3CA-BC64-4BEC-AE37-5FFDBFF48B78}" dt="2023-08-29T00:33:43.011" v="3233"/>
          <ac:spMkLst>
            <pc:docMk/>
            <pc:sldMk cId="1772760499" sldId="2147480308"/>
            <ac:spMk id="3" creationId="{F81D8837-84D0-4BB9-913D-3B9E022D1C18}"/>
          </ac:spMkLst>
        </pc:spChg>
        <pc:spChg chg="del">
          <ac:chgData name="Sho Yamamura（山村奨）" userId="ad78378a-01bc-491d-af0b-8b0e5f08f5df" providerId="ADAL" clId="{4A1BD3CA-BC64-4BEC-AE37-5FFDBFF48B78}" dt="2023-08-22T00:11:59.327" v="2640" actId="478"/>
          <ac:spMkLst>
            <pc:docMk/>
            <pc:sldMk cId="1772760499" sldId="2147480308"/>
            <ac:spMk id="4" creationId="{CBDE47DE-E91D-98BA-A2DC-99C154BF08E8}"/>
          </ac:spMkLst>
        </pc:spChg>
        <pc:spChg chg="add mod">
          <ac:chgData name="Sho Yamamura（山村奨）" userId="ad78378a-01bc-491d-af0b-8b0e5f08f5df" providerId="ADAL" clId="{4A1BD3CA-BC64-4BEC-AE37-5FFDBFF48B78}" dt="2023-08-22T00:11:59.611" v="2641"/>
          <ac:spMkLst>
            <pc:docMk/>
            <pc:sldMk cId="1772760499" sldId="2147480308"/>
            <ac:spMk id="5" creationId="{C3798F2F-4C9C-09CC-4979-4100AF90E267}"/>
          </ac:spMkLst>
        </pc:spChg>
        <pc:spChg chg="add mod">
          <ac:chgData name="Sho Yamamura（山村奨）" userId="ad78378a-01bc-491d-af0b-8b0e5f08f5df" providerId="ADAL" clId="{4A1BD3CA-BC64-4BEC-AE37-5FFDBFF48B78}" dt="2023-08-29T00:35:35.238" v="3278" actId="1076"/>
          <ac:spMkLst>
            <pc:docMk/>
            <pc:sldMk cId="1772760499" sldId="2147480308"/>
            <ac:spMk id="6" creationId="{2ACB6802-93A1-9203-EB67-9A116426144F}"/>
          </ac:spMkLst>
        </pc:spChg>
        <pc:spChg chg="mod">
          <ac:chgData name="Sho Yamamura（山村奨）" userId="ad78378a-01bc-491d-af0b-8b0e5f08f5df" providerId="ADAL" clId="{4A1BD3CA-BC64-4BEC-AE37-5FFDBFF48B78}" dt="2023-08-29T00:34:02.866" v="3239" actId="1076"/>
          <ac:spMkLst>
            <pc:docMk/>
            <pc:sldMk cId="1772760499" sldId="2147480308"/>
            <ac:spMk id="7" creationId="{DE37D309-3B4F-8DCB-7737-0BCD2013CB53}"/>
          </ac:spMkLst>
        </pc:spChg>
        <pc:spChg chg="add mod">
          <ac:chgData name="Sho Yamamura（山村奨）" userId="ad78378a-01bc-491d-af0b-8b0e5f08f5df" providerId="ADAL" clId="{4A1BD3CA-BC64-4BEC-AE37-5FFDBFF48B78}" dt="2023-08-29T00:35:40.616" v="3283"/>
          <ac:spMkLst>
            <pc:docMk/>
            <pc:sldMk cId="1772760499" sldId="2147480308"/>
            <ac:spMk id="8" creationId="{8E0F89C8-B69B-7B37-C7A8-7F8A39AF315C}"/>
          </ac:spMkLst>
        </pc:spChg>
        <pc:spChg chg="del mod">
          <ac:chgData name="Sho Yamamura（山村奨）" userId="ad78378a-01bc-491d-af0b-8b0e5f08f5df" providerId="ADAL" clId="{4A1BD3CA-BC64-4BEC-AE37-5FFDBFF48B78}" dt="2023-08-22T02:19:00.538" v="2811" actId="478"/>
          <ac:spMkLst>
            <pc:docMk/>
            <pc:sldMk cId="1772760499" sldId="2147480308"/>
            <ac:spMk id="12" creationId="{E7959334-0041-C412-1C1D-72302F938102}"/>
          </ac:spMkLst>
        </pc:spChg>
        <pc:spChg chg="mod">
          <ac:chgData name="Sho Yamamura（山村奨）" userId="ad78378a-01bc-491d-af0b-8b0e5f08f5df" providerId="ADAL" clId="{4A1BD3CA-BC64-4BEC-AE37-5FFDBFF48B78}" dt="2023-08-29T00:33:58.601" v="3238" actId="14100"/>
          <ac:spMkLst>
            <pc:docMk/>
            <pc:sldMk cId="1772760499" sldId="2147480308"/>
            <ac:spMk id="18" creationId="{3EF67523-0FB1-B3BF-7FB3-43AECFAF0FD5}"/>
          </ac:spMkLst>
        </pc:spChg>
        <pc:spChg chg="mod">
          <ac:chgData name="Sho Yamamura（山村奨）" userId="ad78378a-01bc-491d-af0b-8b0e5f08f5df" providerId="ADAL" clId="{4A1BD3CA-BC64-4BEC-AE37-5FFDBFF48B78}" dt="2023-08-22T00:17:29.422" v="2710" actId="20577"/>
          <ac:spMkLst>
            <pc:docMk/>
            <pc:sldMk cId="1772760499" sldId="2147480308"/>
            <ac:spMk id="22" creationId="{C7667515-6F2D-7B0B-1472-9CCD4739FB01}"/>
          </ac:spMkLst>
        </pc:spChg>
        <pc:spChg chg="mod">
          <ac:chgData name="Sho Yamamura（山村奨）" userId="ad78378a-01bc-491d-af0b-8b0e5f08f5df" providerId="ADAL" clId="{4A1BD3CA-BC64-4BEC-AE37-5FFDBFF48B78}" dt="2023-08-22T00:14:26.166" v="2684"/>
          <ac:spMkLst>
            <pc:docMk/>
            <pc:sldMk cId="1772760499" sldId="2147480308"/>
            <ac:spMk id="26" creationId="{F1B50F95-2282-3F01-14F8-A5E8A47167E4}"/>
          </ac:spMkLst>
        </pc:spChg>
        <pc:spChg chg="del">
          <ac:chgData name="Sho Yamamura（山村奨）" userId="ad78378a-01bc-491d-af0b-8b0e5f08f5df" providerId="ADAL" clId="{4A1BD3CA-BC64-4BEC-AE37-5FFDBFF48B78}" dt="2023-08-22T00:17:32.369" v="2711" actId="478"/>
          <ac:spMkLst>
            <pc:docMk/>
            <pc:sldMk cId="1772760499" sldId="2147480308"/>
            <ac:spMk id="29" creationId="{A3DBF2BC-D8B8-4699-AFD0-B2BE02B1CB0C}"/>
          </ac:spMkLst>
        </pc:spChg>
        <pc:spChg chg="mod">
          <ac:chgData name="Sho Yamamura（山村奨）" userId="ad78378a-01bc-491d-af0b-8b0e5f08f5df" providerId="ADAL" clId="{4A1BD3CA-BC64-4BEC-AE37-5FFDBFF48B78}" dt="2023-08-22T00:14:33.316" v="2702"/>
          <ac:spMkLst>
            <pc:docMk/>
            <pc:sldMk cId="1772760499" sldId="2147480308"/>
            <ac:spMk id="32" creationId="{9682BC2D-5553-FFEF-051D-CCE7B94ADDEC}"/>
          </ac:spMkLst>
        </pc:spChg>
        <pc:spChg chg="del">
          <ac:chgData name="Sho Yamamura（山村奨）" userId="ad78378a-01bc-491d-af0b-8b0e5f08f5df" providerId="ADAL" clId="{4A1BD3CA-BC64-4BEC-AE37-5FFDBFF48B78}" dt="2023-08-22T00:12:18.964" v="2669" actId="478"/>
          <ac:spMkLst>
            <pc:docMk/>
            <pc:sldMk cId="1772760499" sldId="2147480308"/>
            <ac:spMk id="37" creationId="{EF667821-BEA7-1714-16C7-030EDF805849}"/>
          </ac:spMkLst>
        </pc:spChg>
        <pc:spChg chg="mod">
          <ac:chgData name="Sho Yamamura（山村奨）" userId="ad78378a-01bc-491d-af0b-8b0e5f08f5df" providerId="ADAL" clId="{4A1BD3CA-BC64-4BEC-AE37-5FFDBFF48B78}" dt="2023-08-22T00:14:12.638" v="2671" actId="20577"/>
          <ac:spMkLst>
            <pc:docMk/>
            <pc:sldMk cId="1772760499" sldId="2147480308"/>
            <ac:spMk id="97" creationId="{BF2B42BE-DF42-49EF-9747-6554A05DCD39}"/>
          </ac:spMkLst>
        </pc:spChg>
        <pc:picChg chg="add mod">
          <ac:chgData name="Sho Yamamura（山村奨）" userId="ad78378a-01bc-491d-af0b-8b0e5f08f5df" providerId="ADAL" clId="{4A1BD3CA-BC64-4BEC-AE37-5FFDBFF48B78}" dt="2023-08-29T00:36:07.199" v="3288" actId="1037"/>
          <ac:picMkLst>
            <pc:docMk/>
            <pc:sldMk cId="1772760499" sldId="2147480308"/>
            <ac:picMk id="9" creationId="{FE733127-9C38-A5B8-3BC4-813631C27176}"/>
          </ac:picMkLst>
        </pc:picChg>
        <pc:picChg chg="del mod">
          <ac:chgData name="Sho Yamamura（山村奨）" userId="ad78378a-01bc-491d-af0b-8b0e5f08f5df" providerId="ADAL" clId="{4A1BD3CA-BC64-4BEC-AE37-5FFDBFF48B78}" dt="2023-08-22T02:18:59.017" v="2810" actId="478"/>
          <ac:picMkLst>
            <pc:docMk/>
            <pc:sldMk cId="1772760499" sldId="2147480308"/>
            <ac:picMk id="13" creationId="{4ACA266D-8DD1-BDE5-4907-BD1236F0B63B}"/>
          </ac:picMkLst>
        </pc:picChg>
        <pc:picChg chg="mod">
          <ac:chgData name="Sho Yamamura（山村奨）" userId="ad78378a-01bc-491d-af0b-8b0e5f08f5df" providerId="ADAL" clId="{4A1BD3CA-BC64-4BEC-AE37-5FFDBFF48B78}" dt="2023-08-29T00:33:55.079" v="3237" actId="1076"/>
          <ac:picMkLst>
            <pc:docMk/>
            <pc:sldMk cId="1772760499" sldId="2147480308"/>
            <ac:picMk id="52" creationId="{3E28DA8C-740D-4B56-BD40-7C58A7783B32}"/>
          </ac:picMkLst>
        </pc:picChg>
        <pc:cxnChg chg="add mod">
          <ac:chgData name="Sho Yamamura（山村奨）" userId="ad78378a-01bc-491d-af0b-8b0e5f08f5df" providerId="ADAL" clId="{4A1BD3CA-BC64-4BEC-AE37-5FFDBFF48B78}" dt="2023-08-29T00:35:31.561" v="3277" actId="14100"/>
          <ac:cxnSpMkLst>
            <pc:docMk/>
            <pc:sldMk cId="1772760499" sldId="2147480308"/>
            <ac:cxnSpMk id="4" creationId="{45FA720B-4CF4-7400-F0CF-EE3152BFB23A}"/>
          </ac:cxnSpMkLst>
        </pc:cxnChg>
        <pc:cxnChg chg="add mod">
          <ac:chgData name="Sho Yamamura（山村奨）" userId="ad78378a-01bc-491d-af0b-8b0e5f08f5df" providerId="ADAL" clId="{4A1BD3CA-BC64-4BEC-AE37-5FFDBFF48B78}" dt="2023-08-29T00:35:23.219" v="3275" actId="14100"/>
          <ac:cxnSpMkLst>
            <pc:docMk/>
            <pc:sldMk cId="1772760499" sldId="2147480308"/>
            <ac:cxnSpMk id="10" creationId="{8F598A93-48EB-97D4-5F0D-0A27F6E395A1}"/>
          </ac:cxnSpMkLst>
        </pc:cxnChg>
        <pc:cxnChg chg="del mod">
          <ac:chgData name="Sho Yamamura（山村奨）" userId="ad78378a-01bc-491d-af0b-8b0e5f08f5df" providerId="ADAL" clId="{4A1BD3CA-BC64-4BEC-AE37-5FFDBFF48B78}" dt="2023-08-22T02:19:01.399" v="2812" actId="478"/>
          <ac:cxnSpMkLst>
            <pc:docMk/>
            <pc:sldMk cId="1772760499" sldId="2147480308"/>
            <ac:cxnSpMk id="11" creationId="{19F04394-6B7E-52F6-AC47-9DF34E59D0F1}"/>
          </ac:cxnSpMkLst>
        </pc:cxnChg>
        <pc:cxnChg chg="del">
          <ac:chgData name="Sho Yamamura（山村奨）" userId="ad78378a-01bc-491d-af0b-8b0e5f08f5df" providerId="ADAL" clId="{4A1BD3CA-BC64-4BEC-AE37-5FFDBFF48B78}" dt="2023-08-22T00:17:56.291" v="2717" actId="478"/>
          <ac:cxnSpMkLst>
            <pc:docMk/>
            <pc:sldMk cId="1772760499" sldId="2147480308"/>
            <ac:cxnSpMk id="93" creationId="{E8D9B1EC-132A-4CB1-8B87-34C28C2BC34F}"/>
          </ac:cxnSpMkLst>
        </pc:cxnChg>
      </pc:sldChg>
      <pc:sldChg chg="addSp delSp modSp add mod">
        <pc:chgData name="Sho Yamamura（山村奨）" userId="ad78378a-01bc-491d-af0b-8b0e5f08f5df" providerId="ADAL" clId="{4A1BD3CA-BC64-4BEC-AE37-5FFDBFF48B78}" dt="2023-08-22T01:56:42.226" v="2771" actId="478"/>
        <pc:sldMkLst>
          <pc:docMk/>
          <pc:sldMk cId="2600639911" sldId="2147480309"/>
        </pc:sldMkLst>
        <pc:spChg chg="del">
          <ac:chgData name="Sho Yamamura（山村奨）" userId="ad78378a-01bc-491d-af0b-8b0e5f08f5df" providerId="ADAL" clId="{4A1BD3CA-BC64-4BEC-AE37-5FFDBFF48B78}" dt="2023-08-22T01:55:43.653" v="2729" actId="478"/>
          <ac:spMkLst>
            <pc:docMk/>
            <pc:sldMk cId="2600639911" sldId="2147480309"/>
            <ac:spMk id="4" creationId="{CBDE47DE-E91D-98BA-A2DC-99C154BF08E8}"/>
          </ac:spMkLst>
        </pc:spChg>
        <pc:spChg chg="add mod">
          <ac:chgData name="Sho Yamamura（山村奨）" userId="ad78378a-01bc-491d-af0b-8b0e5f08f5df" providerId="ADAL" clId="{4A1BD3CA-BC64-4BEC-AE37-5FFDBFF48B78}" dt="2023-08-22T01:55:43.938" v="2730"/>
          <ac:spMkLst>
            <pc:docMk/>
            <pc:sldMk cId="2600639911" sldId="2147480309"/>
            <ac:spMk id="5" creationId="{5150276F-ADE5-7801-CE82-BDA287F1424F}"/>
          </ac:spMkLst>
        </pc:spChg>
        <pc:spChg chg="add del mod">
          <ac:chgData name="Sho Yamamura（山村奨）" userId="ad78378a-01bc-491d-af0b-8b0e5f08f5df" providerId="ADAL" clId="{4A1BD3CA-BC64-4BEC-AE37-5FFDBFF48B78}" dt="2023-08-22T01:56:23.982" v="2735"/>
          <ac:spMkLst>
            <pc:docMk/>
            <pc:sldMk cId="2600639911" sldId="2147480309"/>
            <ac:spMk id="9" creationId="{C5AD2A36-BC69-FC6D-40EF-AE1DB6052A83}"/>
          </ac:spMkLst>
        </pc:spChg>
        <pc:spChg chg="add del mod">
          <ac:chgData name="Sho Yamamura（山村奨）" userId="ad78378a-01bc-491d-af0b-8b0e5f08f5df" providerId="ADAL" clId="{4A1BD3CA-BC64-4BEC-AE37-5FFDBFF48B78}" dt="2023-08-22T01:56:23.982" v="2735"/>
          <ac:spMkLst>
            <pc:docMk/>
            <pc:sldMk cId="2600639911" sldId="2147480309"/>
            <ac:spMk id="14" creationId="{8FCB8E4F-5458-9BF1-EF2F-A7C4019BAF4C}"/>
          </ac:spMkLst>
        </pc:spChg>
        <pc:spChg chg="add del mod">
          <ac:chgData name="Sho Yamamura（山村奨）" userId="ad78378a-01bc-491d-af0b-8b0e5f08f5df" providerId="ADAL" clId="{4A1BD3CA-BC64-4BEC-AE37-5FFDBFF48B78}" dt="2023-08-22T01:56:23.982" v="2735"/>
          <ac:spMkLst>
            <pc:docMk/>
            <pc:sldMk cId="2600639911" sldId="2147480309"/>
            <ac:spMk id="16" creationId="{6BFD11DD-9199-8423-F3F3-F8665C3CF3B2}"/>
          </ac:spMkLst>
        </pc:spChg>
        <pc:spChg chg="add del mod">
          <ac:chgData name="Sho Yamamura（山村奨）" userId="ad78378a-01bc-491d-af0b-8b0e5f08f5df" providerId="ADAL" clId="{4A1BD3CA-BC64-4BEC-AE37-5FFDBFF48B78}" dt="2023-08-22T01:56:23.982" v="2735"/>
          <ac:spMkLst>
            <pc:docMk/>
            <pc:sldMk cId="2600639911" sldId="2147480309"/>
            <ac:spMk id="17" creationId="{7EFE0CF3-F742-A397-5713-54ADF0B38999}"/>
          </ac:spMkLst>
        </pc:spChg>
        <pc:spChg chg="add del mod">
          <ac:chgData name="Sho Yamamura（山村奨）" userId="ad78378a-01bc-491d-af0b-8b0e5f08f5df" providerId="ADAL" clId="{4A1BD3CA-BC64-4BEC-AE37-5FFDBFF48B78}" dt="2023-08-22T01:56:23.982" v="2735"/>
          <ac:spMkLst>
            <pc:docMk/>
            <pc:sldMk cId="2600639911" sldId="2147480309"/>
            <ac:spMk id="18" creationId="{A6A10A31-5B3D-E5D1-0F84-551EF4A1E292}"/>
          </ac:spMkLst>
        </pc:spChg>
        <pc:spChg chg="add del mod">
          <ac:chgData name="Sho Yamamura（山村奨）" userId="ad78378a-01bc-491d-af0b-8b0e5f08f5df" providerId="ADAL" clId="{4A1BD3CA-BC64-4BEC-AE37-5FFDBFF48B78}" dt="2023-08-22T01:56:23.982" v="2735"/>
          <ac:spMkLst>
            <pc:docMk/>
            <pc:sldMk cId="2600639911" sldId="2147480309"/>
            <ac:spMk id="19" creationId="{A05750DE-B9C7-B534-6620-C5ECF97E6063}"/>
          </ac:spMkLst>
        </pc:spChg>
        <pc:spChg chg="add del mod">
          <ac:chgData name="Sho Yamamura（山村奨）" userId="ad78378a-01bc-491d-af0b-8b0e5f08f5df" providerId="ADAL" clId="{4A1BD3CA-BC64-4BEC-AE37-5FFDBFF48B78}" dt="2023-08-22T01:56:23.982" v="2735"/>
          <ac:spMkLst>
            <pc:docMk/>
            <pc:sldMk cId="2600639911" sldId="2147480309"/>
            <ac:spMk id="20" creationId="{8FF1DBA7-D041-F8C0-0EE1-E0533291B13E}"/>
          </ac:spMkLst>
        </pc:spChg>
        <pc:spChg chg="add del mod">
          <ac:chgData name="Sho Yamamura（山村奨）" userId="ad78378a-01bc-491d-af0b-8b0e5f08f5df" providerId="ADAL" clId="{4A1BD3CA-BC64-4BEC-AE37-5FFDBFF48B78}" dt="2023-08-22T01:56:23.982" v="2735"/>
          <ac:spMkLst>
            <pc:docMk/>
            <pc:sldMk cId="2600639911" sldId="2147480309"/>
            <ac:spMk id="21" creationId="{B787FA54-144B-23E3-CC36-9B5FA4B5C062}"/>
          </ac:spMkLst>
        </pc:spChg>
        <pc:spChg chg="add del mod">
          <ac:chgData name="Sho Yamamura（山村奨）" userId="ad78378a-01bc-491d-af0b-8b0e5f08f5df" providerId="ADAL" clId="{4A1BD3CA-BC64-4BEC-AE37-5FFDBFF48B78}" dt="2023-08-22T01:56:23.982" v="2735"/>
          <ac:spMkLst>
            <pc:docMk/>
            <pc:sldMk cId="2600639911" sldId="2147480309"/>
            <ac:spMk id="22" creationId="{2DC3495C-FCFF-6904-4CD5-FF849CE6A0CF}"/>
          </ac:spMkLst>
        </pc:spChg>
        <pc:spChg chg="add del mod">
          <ac:chgData name="Sho Yamamura（山村奨）" userId="ad78378a-01bc-491d-af0b-8b0e5f08f5df" providerId="ADAL" clId="{4A1BD3CA-BC64-4BEC-AE37-5FFDBFF48B78}" dt="2023-08-22T01:56:23.982" v="2735"/>
          <ac:spMkLst>
            <pc:docMk/>
            <pc:sldMk cId="2600639911" sldId="2147480309"/>
            <ac:spMk id="23" creationId="{EB1552F5-7B8F-B5BE-14DA-3DC9A391221A}"/>
          </ac:spMkLst>
        </pc:spChg>
        <pc:spChg chg="add del mod">
          <ac:chgData name="Sho Yamamura（山村奨）" userId="ad78378a-01bc-491d-af0b-8b0e5f08f5df" providerId="ADAL" clId="{4A1BD3CA-BC64-4BEC-AE37-5FFDBFF48B78}" dt="2023-08-22T01:56:23.982" v="2735"/>
          <ac:spMkLst>
            <pc:docMk/>
            <pc:sldMk cId="2600639911" sldId="2147480309"/>
            <ac:spMk id="24" creationId="{D322B045-4098-F33F-9801-218626C623AC}"/>
          </ac:spMkLst>
        </pc:spChg>
        <pc:spChg chg="add del mod">
          <ac:chgData name="Sho Yamamura（山村奨）" userId="ad78378a-01bc-491d-af0b-8b0e5f08f5df" providerId="ADAL" clId="{4A1BD3CA-BC64-4BEC-AE37-5FFDBFF48B78}" dt="2023-08-22T01:56:23.982" v="2735"/>
          <ac:spMkLst>
            <pc:docMk/>
            <pc:sldMk cId="2600639911" sldId="2147480309"/>
            <ac:spMk id="26" creationId="{85F597B4-01C9-8498-2C7D-057BE699C905}"/>
          </ac:spMkLst>
        </pc:spChg>
        <pc:spChg chg="add del mod">
          <ac:chgData name="Sho Yamamura（山村奨）" userId="ad78378a-01bc-491d-af0b-8b0e5f08f5df" providerId="ADAL" clId="{4A1BD3CA-BC64-4BEC-AE37-5FFDBFF48B78}" dt="2023-08-22T01:56:23.982" v="2735"/>
          <ac:spMkLst>
            <pc:docMk/>
            <pc:sldMk cId="2600639911" sldId="2147480309"/>
            <ac:spMk id="27" creationId="{86E48B3C-B617-B150-0891-2729707D0C79}"/>
          </ac:spMkLst>
        </pc:spChg>
        <pc:spChg chg="add del mod">
          <ac:chgData name="Sho Yamamura（山村奨）" userId="ad78378a-01bc-491d-af0b-8b0e5f08f5df" providerId="ADAL" clId="{4A1BD3CA-BC64-4BEC-AE37-5FFDBFF48B78}" dt="2023-08-22T01:56:23.982" v="2735"/>
          <ac:spMkLst>
            <pc:docMk/>
            <pc:sldMk cId="2600639911" sldId="2147480309"/>
            <ac:spMk id="29" creationId="{8051364D-2C24-E480-E45F-AC27703BF6CC}"/>
          </ac:spMkLst>
        </pc:spChg>
        <pc:spChg chg="add del mod">
          <ac:chgData name="Sho Yamamura（山村奨）" userId="ad78378a-01bc-491d-af0b-8b0e5f08f5df" providerId="ADAL" clId="{4A1BD3CA-BC64-4BEC-AE37-5FFDBFF48B78}" dt="2023-08-22T01:56:23.982" v="2735"/>
          <ac:spMkLst>
            <pc:docMk/>
            <pc:sldMk cId="2600639911" sldId="2147480309"/>
            <ac:spMk id="30" creationId="{EC77B2F6-DD1A-72C3-3493-97014E89E135}"/>
          </ac:spMkLst>
        </pc:spChg>
        <pc:spChg chg="add del mod">
          <ac:chgData name="Sho Yamamura（山村奨）" userId="ad78378a-01bc-491d-af0b-8b0e5f08f5df" providerId="ADAL" clId="{4A1BD3CA-BC64-4BEC-AE37-5FFDBFF48B78}" dt="2023-08-22T01:56:23.982" v="2735"/>
          <ac:spMkLst>
            <pc:docMk/>
            <pc:sldMk cId="2600639911" sldId="2147480309"/>
            <ac:spMk id="31" creationId="{CC8E4385-5823-7774-F6A1-5B011E31134B}"/>
          </ac:spMkLst>
        </pc:spChg>
        <pc:spChg chg="add del mod">
          <ac:chgData name="Sho Yamamura（山村奨）" userId="ad78378a-01bc-491d-af0b-8b0e5f08f5df" providerId="ADAL" clId="{4A1BD3CA-BC64-4BEC-AE37-5FFDBFF48B78}" dt="2023-08-22T01:56:23.982" v="2735"/>
          <ac:spMkLst>
            <pc:docMk/>
            <pc:sldMk cId="2600639911" sldId="2147480309"/>
            <ac:spMk id="32" creationId="{2CFCE45F-CD2B-73CA-3AE6-72BB0413565C}"/>
          </ac:spMkLst>
        </pc:spChg>
        <pc:spChg chg="add del mod">
          <ac:chgData name="Sho Yamamura（山村奨）" userId="ad78378a-01bc-491d-af0b-8b0e5f08f5df" providerId="ADAL" clId="{4A1BD3CA-BC64-4BEC-AE37-5FFDBFF48B78}" dt="2023-08-22T01:56:23.982" v="2735"/>
          <ac:spMkLst>
            <pc:docMk/>
            <pc:sldMk cId="2600639911" sldId="2147480309"/>
            <ac:spMk id="33" creationId="{ACE10D38-7929-00B2-01EA-ED560FC8406C}"/>
          </ac:spMkLst>
        </pc:spChg>
        <pc:spChg chg="add del mod">
          <ac:chgData name="Sho Yamamura（山村奨）" userId="ad78378a-01bc-491d-af0b-8b0e5f08f5df" providerId="ADAL" clId="{4A1BD3CA-BC64-4BEC-AE37-5FFDBFF48B78}" dt="2023-08-22T01:56:23.982" v="2735"/>
          <ac:spMkLst>
            <pc:docMk/>
            <pc:sldMk cId="2600639911" sldId="2147480309"/>
            <ac:spMk id="34" creationId="{66F7356C-A4DE-7D0B-6F68-E11FDC3812B3}"/>
          </ac:spMkLst>
        </pc:spChg>
        <pc:spChg chg="add del mod">
          <ac:chgData name="Sho Yamamura（山村奨）" userId="ad78378a-01bc-491d-af0b-8b0e5f08f5df" providerId="ADAL" clId="{4A1BD3CA-BC64-4BEC-AE37-5FFDBFF48B78}" dt="2023-08-22T01:56:23.982" v="2735"/>
          <ac:spMkLst>
            <pc:docMk/>
            <pc:sldMk cId="2600639911" sldId="2147480309"/>
            <ac:spMk id="35" creationId="{1726FBDA-AA3E-2912-F2DD-708C3C2502FB}"/>
          </ac:spMkLst>
        </pc:spChg>
        <pc:spChg chg="add del mod">
          <ac:chgData name="Sho Yamamura（山村奨）" userId="ad78378a-01bc-491d-af0b-8b0e5f08f5df" providerId="ADAL" clId="{4A1BD3CA-BC64-4BEC-AE37-5FFDBFF48B78}" dt="2023-08-22T01:56:23.982" v="2735"/>
          <ac:spMkLst>
            <pc:docMk/>
            <pc:sldMk cId="2600639911" sldId="2147480309"/>
            <ac:spMk id="36" creationId="{D87A6546-3C02-4252-466D-CA5C74B59676}"/>
          </ac:spMkLst>
        </pc:spChg>
        <pc:spChg chg="add del mod">
          <ac:chgData name="Sho Yamamura（山村奨）" userId="ad78378a-01bc-491d-af0b-8b0e5f08f5df" providerId="ADAL" clId="{4A1BD3CA-BC64-4BEC-AE37-5FFDBFF48B78}" dt="2023-08-22T01:56:23.982" v="2735"/>
          <ac:spMkLst>
            <pc:docMk/>
            <pc:sldMk cId="2600639911" sldId="2147480309"/>
            <ac:spMk id="37" creationId="{E36A9AD6-733D-9CBD-21C2-3DFF19CB4DE5}"/>
          </ac:spMkLst>
        </pc:spChg>
        <pc:spChg chg="add del mod">
          <ac:chgData name="Sho Yamamura（山村奨）" userId="ad78378a-01bc-491d-af0b-8b0e5f08f5df" providerId="ADAL" clId="{4A1BD3CA-BC64-4BEC-AE37-5FFDBFF48B78}" dt="2023-08-22T01:56:23.982" v="2735"/>
          <ac:spMkLst>
            <pc:docMk/>
            <pc:sldMk cId="2600639911" sldId="2147480309"/>
            <ac:spMk id="38" creationId="{6F73D472-742B-DE3D-EF20-55930F76D785}"/>
          </ac:spMkLst>
        </pc:spChg>
        <pc:spChg chg="add del mod">
          <ac:chgData name="Sho Yamamura（山村奨）" userId="ad78378a-01bc-491d-af0b-8b0e5f08f5df" providerId="ADAL" clId="{4A1BD3CA-BC64-4BEC-AE37-5FFDBFF48B78}" dt="2023-08-22T01:56:23.982" v="2735"/>
          <ac:spMkLst>
            <pc:docMk/>
            <pc:sldMk cId="2600639911" sldId="2147480309"/>
            <ac:spMk id="39" creationId="{516972F6-8500-8A43-36ED-229D676263B3}"/>
          </ac:spMkLst>
        </pc:spChg>
        <pc:spChg chg="add del mod">
          <ac:chgData name="Sho Yamamura（山村奨）" userId="ad78378a-01bc-491d-af0b-8b0e5f08f5df" providerId="ADAL" clId="{4A1BD3CA-BC64-4BEC-AE37-5FFDBFF48B78}" dt="2023-08-22T01:56:23.982" v="2735"/>
          <ac:spMkLst>
            <pc:docMk/>
            <pc:sldMk cId="2600639911" sldId="2147480309"/>
            <ac:spMk id="40" creationId="{3E8BBB59-3E74-9758-BBBB-BAC8606FFBE5}"/>
          </ac:spMkLst>
        </pc:spChg>
        <pc:spChg chg="add del mod">
          <ac:chgData name="Sho Yamamura（山村奨）" userId="ad78378a-01bc-491d-af0b-8b0e5f08f5df" providerId="ADAL" clId="{4A1BD3CA-BC64-4BEC-AE37-5FFDBFF48B78}" dt="2023-08-22T01:56:23.982" v="2735"/>
          <ac:spMkLst>
            <pc:docMk/>
            <pc:sldMk cId="2600639911" sldId="2147480309"/>
            <ac:spMk id="41" creationId="{0610D386-D6BB-BC21-5D56-D5C79A2CE89F}"/>
          </ac:spMkLst>
        </pc:spChg>
        <pc:spChg chg="add del mod">
          <ac:chgData name="Sho Yamamura（山村奨）" userId="ad78378a-01bc-491d-af0b-8b0e5f08f5df" providerId="ADAL" clId="{4A1BD3CA-BC64-4BEC-AE37-5FFDBFF48B78}" dt="2023-08-22T01:56:23.982" v="2735"/>
          <ac:spMkLst>
            <pc:docMk/>
            <pc:sldMk cId="2600639911" sldId="2147480309"/>
            <ac:spMk id="42" creationId="{67FED8FC-A368-A28E-B8A9-DEBFF67E0B02}"/>
          </ac:spMkLst>
        </pc:spChg>
        <pc:spChg chg="add del mod">
          <ac:chgData name="Sho Yamamura（山村奨）" userId="ad78378a-01bc-491d-af0b-8b0e5f08f5df" providerId="ADAL" clId="{4A1BD3CA-BC64-4BEC-AE37-5FFDBFF48B78}" dt="2023-08-22T01:56:23.982" v="2735"/>
          <ac:spMkLst>
            <pc:docMk/>
            <pc:sldMk cId="2600639911" sldId="2147480309"/>
            <ac:spMk id="43" creationId="{C17A92C6-5AA2-5DE6-892D-E53DC2F7A1F5}"/>
          </ac:spMkLst>
        </pc:spChg>
        <pc:spChg chg="add del mod">
          <ac:chgData name="Sho Yamamura（山村奨）" userId="ad78378a-01bc-491d-af0b-8b0e5f08f5df" providerId="ADAL" clId="{4A1BD3CA-BC64-4BEC-AE37-5FFDBFF48B78}" dt="2023-08-22T01:56:23.982" v="2735"/>
          <ac:spMkLst>
            <pc:docMk/>
            <pc:sldMk cId="2600639911" sldId="2147480309"/>
            <ac:spMk id="45" creationId="{ED365BFF-1DC5-2EA8-3E6A-7A02C4F1199B}"/>
          </ac:spMkLst>
        </pc:spChg>
        <pc:spChg chg="add del mod">
          <ac:chgData name="Sho Yamamura（山村奨）" userId="ad78378a-01bc-491d-af0b-8b0e5f08f5df" providerId="ADAL" clId="{4A1BD3CA-BC64-4BEC-AE37-5FFDBFF48B78}" dt="2023-08-22T01:56:23.982" v="2735"/>
          <ac:spMkLst>
            <pc:docMk/>
            <pc:sldMk cId="2600639911" sldId="2147480309"/>
            <ac:spMk id="47" creationId="{F0600061-1437-7964-2823-1E999302312A}"/>
          </ac:spMkLst>
        </pc:spChg>
        <pc:spChg chg="add del mod">
          <ac:chgData name="Sho Yamamura（山村奨）" userId="ad78378a-01bc-491d-af0b-8b0e5f08f5df" providerId="ADAL" clId="{4A1BD3CA-BC64-4BEC-AE37-5FFDBFF48B78}" dt="2023-08-22T01:56:23.982" v="2735"/>
          <ac:spMkLst>
            <pc:docMk/>
            <pc:sldMk cId="2600639911" sldId="2147480309"/>
            <ac:spMk id="49" creationId="{7449F89F-A003-BEB1-3FE5-6125A1BA5D09}"/>
          </ac:spMkLst>
        </pc:spChg>
        <pc:spChg chg="add del mod">
          <ac:chgData name="Sho Yamamura（山村奨）" userId="ad78378a-01bc-491d-af0b-8b0e5f08f5df" providerId="ADAL" clId="{4A1BD3CA-BC64-4BEC-AE37-5FFDBFF48B78}" dt="2023-08-22T01:56:23.982" v="2735"/>
          <ac:spMkLst>
            <pc:docMk/>
            <pc:sldMk cId="2600639911" sldId="2147480309"/>
            <ac:spMk id="52" creationId="{59732068-8318-B515-94D6-0E3203230E6C}"/>
          </ac:spMkLst>
        </pc:spChg>
        <pc:spChg chg="add del mod">
          <ac:chgData name="Sho Yamamura（山村奨）" userId="ad78378a-01bc-491d-af0b-8b0e5f08f5df" providerId="ADAL" clId="{4A1BD3CA-BC64-4BEC-AE37-5FFDBFF48B78}" dt="2023-08-22T01:56:23.982" v="2735"/>
          <ac:spMkLst>
            <pc:docMk/>
            <pc:sldMk cId="2600639911" sldId="2147480309"/>
            <ac:spMk id="53" creationId="{548DA9C5-015A-DAB2-71B8-347736447FEA}"/>
          </ac:spMkLst>
        </pc:spChg>
        <pc:spChg chg="add del mod">
          <ac:chgData name="Sho Yamamura（山村奨）" userId="ad78378a-01bc-491d-af0b-8b0e5f08f5df" providerId="ADAL" clId="{4A1BD3CA-BC64-4BEC-AE37-5FFDBFF48B78}" dt="2023-08-22T01:56:23.982" v="2735"/>
          <ac:spMkLst>
            <pc:docMk/>
            <pc:sldMk cId="2600639911" sldId="2147480309"/>
            <ac:spMk id="54" creationId="{6955E557-1AAB-59C1-2E2C-69AF5D0C187D}"/>
          </ac:spMkLst>
        </pc:spChg>
        <pc:spChg chg="add del mod">
          <ac:chgData name="Sho Yamamura（山村奨）" userId="ad78378a-01bc-491d-af0b-8b0e5f08f5df" providerId="ADAL" clId="{4A1BD3CA-BC64-4BEC-AE37-5FFDBFF48B78}" dt="2023-08-22T01:56:23.982" v="2735"/>
          <ac:spMkLst>
            <pc:docMk/>
            <pc:sldMk cId="2600639911" sldId="2147480309"/>
            <ac:spMk id="55" creationId="{4459AC96-F31C-D98A-3B7C-F25C25B16530}"/>
          </ac:spMkLst>
        </pc:spChg>
        <pc:spChg chg="add del mod">
          <ac:chgData name="Sho Yamamura（山村奨）" userId="ad78378a-01bc-491d-af0b-8b0e5f08f5df" providerId="ADAL" clId="{4A1BD3CA-BC64-4BEC-AE37-5FFDBFF48B78}" dt="2023-08-22T01:56:23.982" v="2735"/>
          <ac:spMkLst>
            <pc:docMk/>
            <pc:sldMk cId="2600639911" sldId="2147480309"/>
            <ac:spMk id="56" creationId="{391FF457-D44C-D905-2490-54ECDEEAA6B0}"/>
          </ac:spMkLst>
        </pc:spChg>
        <pc:spChg chg="add del mod">
          <ac:chgData name="Sho Yamamura（山村奨）" userId="ad78378a-01bc-491d-af0b-8b0e5f08f5df" providerId="ADAL" clId="{4A1BD3CA-BC64-4BEC-AE37-5FFDBFF48B78}" dt="2023-08-22T01:56:23.982" v="2735"/>
          <ac:spMkLst>
            <pc:docMk/>
            <pc:sldMk cId="2600639911" sldId="2147480309"/>
            <ac:spMk id="57" creationId="{7A14BCC9-2315-4F57-20DD-09C84E43D829}"/>
          </ac:spMkLst>
        </pc:spChg>
        <pc:spChg chg="add del mod">
          <ac:chgData name="Sho Yamamura（山村奨）" userId="ad78378a-01bc-491d-af0b-8b0e5f08f5df" providerId="ADAL" clId="{4A1BD3CA-BC64-4BEC-AE37-5FFDBFF48B78}" dt="2023-08-22T01:56:23.982" v="2735"/>
          <ac:spMkLst>
            <pc:docMk/>
            <pc:sldMk cId="2600639911" sldId="2147480309"/>
            <ac:spMk id="60" creationId="{6387749D-5DB0-3B6C-D2AB-D9920A1CB5D2}"/>
          </ac:spMkLst>
        </pc:spChg>
        <pc:spChg chg="add del mod">
          <ac:chgData name="Sho Yamamura（山村奨）" userId="ad78378a-01bc-491d-af0b-8b0e5f08f5df" providerId="ADAL" clId="{4A1BD3CA-BC64-4BEC-AE37-5FFDBFF48B78}" dt="2023-08-22T01:56:23.982" v="2735"/>
          <ac:spMkLst>
            <pc:docMk/>
            <pc:sldMk cId="2600639911" sldId="2147480309"/>
            <ac:spMk id="61" creationId="{B257EBFB-8D4A-D11B-533C-022D45F0B057}"/>
          </ac:spMkLst>
        </pc:spChg>
        <pc:spChg chg="add del mod">
          <ac:chgData name="Sho Yamamura（山村奨）" userId="ad78378a-01bc-491d-af0b-8b0e5f08f5df" providerId="ADAL" clId="{4A1BD3CA-BC64-4BEC-AE37-5FFDBFF48B78}" dt="2023-08-22T01:56:30.729" v="2737"/>
          <ac:spMkLst>
            <pc:docMk/>
            <pc:sldMk cId="2600639911" sldId="2147480309"/>
            <ac:spMk id="65" creationId="{03B26098-EED9-7631-9E00-177F25666E8A}"/>
          </ac:spMkLst>
        </pc:spChg>
        <pc:spChg chg="add del mod">
          <ac:chgData name="Sho Yamamura（山村奨）" userId="ad78378a-01bc-491d-af0b-8b0e5f08f5df" providerId="ADAL" clId="{4A1BD3CA-BC64-4BEC-AE37-5FFDBFF48B78}" dt="2023-08-22T01:56:30.729" v="2737"/>
          <ac:spMkLst>
            <pc:docMk/>
            <pc:sldMk cId="2600639911" sldId="2147480309"/>
            <ac:spMk id="70" creationId="{20B6277A-60C2-1616-8073-583F697DD40A}"/>
          </ac:spMkLst>
        </pc:spChg>
        <pc:spChg chg="add del mod">
          <ac:chgData name="Sho Yamamura（山村奨）" userId="ad78378a-01bc-491d-af0b-8b0e5f08f5df" providerId="ADAL" clId="{4A1BD3CA-BC64-4BEC-AE37-5FFDBFF48B78}" dt="2023-08-22T01:56:30.729" v="2737"/>
          <ac:spMkLst>
            <pc:docMk/>
            <pc:sldMk cId="2600639911" sldId="2147480309"/>
            <ac:spMk id="72" creationId="{90C3CBBB-9163-6A29-CDEA-8366587B2F0B}"/>
          </ac:spMkLst>
        </pc:spChg>
        <pc:spChg chg="add del mod">
          <ac:chgData name="Sho Yamamura（山村奨）" userId="ad78378a-01bc-491d-af0b-8b0e5f08f5df" providerId="ADAL" clId="{4A1BD3CA-BC64-4BEC-AE37-5FFDBFF48B78}" dt="2023-08-22T01:56:30.729" v="2737"/>
          <ac:spMkLst>
            <pc:docMk/>
            <pc:sldMk cId="2600639911" sldId="2147480309"/>
            <ac:spMk id="73" creationId="{5BD6AD8A-65C9-3547-892B-6DBEB1938F06}"/>
          </ac:spMkLst>
        </pc:spChg>
        <pc:spChg chg="add del mod">
          <ac:chgData name="Sho Yamamura（山村奨）" userId="ad78378a-01bc-491d-af0b-8b0e5f08f5df" providerId="ADAL" clId="{4A1BD3CA-BC64-4BEC-AE37-5FFDBFF48B78}" dt="2023-08-22T01:56:30.729" v="2737"/>
          <ac:spMkLst>
            <pc:docMk/>
            <pc:sldMk cId="2600639911" sldId="2147480309"/>
            <ac:spMk id="74" creationId="{AA5FABE0-30E8-3E25-907E-02E32D534330}"/>
          </ac:spMkLst>
        </pc:spChg>
        <pc:spChg chg="add del mod">
          <ac:chgData name="Sho Yamamura（山村奨）" userId="ad78378a-01bc-491d-af0b-8b0e5f08f5df" providerId="ADAL" clId="{4A1BD3CA-BC64-4BEC-AE37-5FFDBFF48B78}" dt="2023-08-22T01:56:30.729" v="2737"/>
          <ac:spMkLst>
            <pc:docMk/>
            <pc:sldMk cId="2600639911" sldId="2147480309"/>
            <ac:spMk id="75" creationId="{F59C2DE2-215B-FD54-BB10-D0F363D8D65D}"/>
          </ac:spMkLst>
        </pc:spChg>
        <pc:spChg chg="add del mod">
          <ac:chgData name="Sho Yamamura（山村奨）" userId="ad78378a-01bc-491d-af0b-8b0e5f08f5df" providerId="ADAL" clId="{4A1BD3CA-BC64-4BEC-AE37-5FFDBFF48B78}" dt="2023-08-22T01:56:30.729" v="2737"/>
          <ac:spMkLst>
            <pc:docMk/>
            <pc:sldMk cId="2600639911" sldId="2147480309"/>
            <ac:spMk id="76" creationId="{7CBDDAF8-1C1D-22CF-F355-51F8DF9FB8F3}"/>
          </ac:spMkLst>
        </pc:spChg>
        <pc:spChg chg="add del mod">
          <ac:chgData name="Sho Yamamura（山村奨）" userId="ad78378a-01bc-491d-af0b-8b0e5f08f5df" providerId="ADAL" clId="{4A1BD3CA-BC64-4BEC-AE37-5FFDBFF48B78}" dt="2023-08-22T01:56:30.729" v="2737"/>
          <ac:spMkLst>
            <pc:docMk/>
            <pc:sldMk cId="2600639911" sldId="2147480309"/>
            <ac:spMk id="77" creationId="{01FB7ED4-9CB5-1DCF-2D51-B6D50FF87459}"/>
          </ac:spMkLst>
        </pc:spChg>
        <pc:spChg chg="add del mod">
          <ac:chgData name="Sho Yamamura（山村奨）" userId="ad78378a-01bc-491d-af0b-8b0e5f08f5df" providerId="ADAL" clId="{4A1BD3CA-BC64-4BEC-AE37-5FFDBFF48B78}" dt="2023-08-22T01:56:30.729" v="2737"/>
          <ac:spMkLst>
            <pc:docMk/>
            <pc:sldMk cId="2600639911" sldId="2147480309"/>
            <ac:spMk id="78" creationId="{DFD55696-C19A-013C-7567-C05E153CAA6C}"/>
          </ac:spMkLst>
        </pc:spChg>
        <pc:spChg chg="add del mod">
          <ac:chgData name="Sho Yamamura（山村奨）" userId="ad78378a-01bc-491d-af0b-8b0e5f08f5df" providerId="ADAL" clId="{4A1BD3CA-BC64-4BEC-AE37-5FFDBFF48B78}" dt="2023-08-22T01:56:30.729" v="2737"/>
          <ac:spMkLst>
            <pc:docMk/>
            <pc:sldMk cId="2600639911" sldId="2147480309"/>
            <ac:spMk id="79" creationId="{9137C10A-6782-D956-887F-90DB5BA4EC00}"/>
          </ac:spMkLst>
        </pc:spChg>
        <pc:spChg chg="add del mod">
          <ac:chgData name="Sho Yamamura（山村奨）" userId="ad78378a-01bc-491d-af0b-8b0e5f08f5df" providerId="ADAL" clId="{4A1BD3CA-BC64-4BEC-AE37-5FFDBFF48B78}" dt="2023-08-22T01:56:30.729" v="2737"/>
          <ac:spMkLst>
            <pc:docMk/>
            <pc:sldMk cId="2600639911" sldId="2147480309"/>
            <ac:spMk id="80" creationId="{F794912F-CAB8-288B-F918-60271B548CF7}"/>
          </ac:spMkLst>
        </pc:spChg>
        <pc:spChg chg="add del mod">
          <ac:chgData name="Sho Yamamura（山村奨）" userId="ad78378a-01bc-491d-af0b-8b0e5f08f5df" providerId="ADAL" clId="{4A1BD3CA-BC64-4BEC-AE37-5FFDBFF48B78}" dt="2023-08-22T01:56:30.729" v="2737"/>
          <ac:spMkLst>
            <pc:docMk/>
            <pc:sldMk cId="2600639911" sldId="2147480309"/>
            <ac:spMk id="86" creationId="{D1E4C6A5-C72F-BC7A-D626-58A3784F27E7}"/>
          </ac:spMkLst>
        </pc:spChg>
        <pc:spChg chg="add del mod">
          <ac:chgData name="Sho Yamamura（山村奨）" userId="ad78378a-01bc-491d-af0b-8b0e5f08f5df" providerId="ADAL" clId="{4A1BD3CA-BC64-4BEC-AE37-5FFDBFF48B78}" dt="2023-08-22T01:56:30.729" v="2737"/>
          <ac:spMkLst>
            <pc:docMk/>
            <pc:sldMk cId="2600639911" sldId="2147480309"/>
            <ac:spMk id="87" creationId="{741988CE-FC9F-FD02-1041-70C6FFF4C9B6}"/>
          </ac:spMkLst>
        </pc:spChg>
        <pc:spChg chg="del">
          <ac:chgData name="Sho Yamamura（山村奨）" userId="ad78378a-01bc-491d-af0b-8b0e5f08f5df" providerId="ADAL" clId="{4A1BD3CA-BC64-4BEC-AE37-5FFDBFF48B78}" dt="2023-08-22T01:56:19.678" v="2731" actId="478"/>
          <ac:spMkLst>
            <pc:docMk/>
            <pc:sldMk cId="2600639911" sldId="2147480309"/>
            <ac:spMk id="88" creationId="{A573140E-25DA-89D0-7E1B-C399AD0172EE}"/>
          </ac:spMkLst>
        </pc:spChg>
        <pc:spChg chg="add del mod">
          <ac:chgData name="Sho Yamamura（山村奨）" userId="ad78378a-01bc-491d-af0b-8b0e5f08f5df" providerId="ADAL" clId="{4A1BD3CA-BC64-4BEC-AE37-5FFDBFF48B78}" dt="2023-08-22T01:56:30.729" v="2737"/>
          <ac:spMkLst>
            <pc:docMk/>
            <pc:sldMk cId="2600639911" sldId="2147480309"/>
            <ac:spMk id="93" creationId="{09AF3D52-0661-A547-386D-46829CCF3B2D}"/>
          </ac:spMkLst>
        </pc:spChg>
        <pc:spChg chg="add del mod">
          <ac:chgData name="Sho Yamamura（山村奨）" userId="ad78378a-01bc-491d-af0b-8b0e5f08f5df" providerId="ADAL" clId="{4A1BD3CA-BC64-4BEC-AE37-5FFDBFF48B78}" dt="2023-08-22T01:56:30.729" v="2737"/>
          <ac:spMkLst>
            <pc:docMk/>
            <pc:sldMk cId="2600639911" sldId="2147480309"/>
            <ac:spMk id="97" creationId="{F66A236E-9881-7AD0-1D24-4D9F0B1E414C}"/>
          </ac:spMkLst>
        </pc:spChg>
        <pc:spChg chg="del">
          <ac:chgData name="Sho Yamamura（山村奨）" userId="ad78378a-01bc-491d-af0b-8b0e5f08f5df" providerId="ADAL" clId="{4A1BD3CA-BC64-4BEC-AE37-5FFDBFF48B78}" dt="2023-08-22T01:56:19.678" v="2731" actId="478"/>
          <ac:spMkLst>
            <pc:docMk/>
            <pc:sldMk cId="2600639911" sldId="2147480309"/>
            <ac:spMk id="98" creationId="{6B62DC5C-A11E-072C-059D-E9C19D1664B5}"/>
          </ac:spMkLst>
        </pc:spChg>
        <pc:spChg chg="del">
          <ac:chgData name="Sho Yamamura（山村奨）" userId="ad78378a-01bc-491d-af0b-8b0e5f08f5df" providerId="ADAL" clId="{4A1BD3CA-BC64-4BEC-AE37-5FFDBFF48B78}" dt="2023-08-22T01:56:19.678" v="2731" actId="478"/>
          <ac:spMkLst>
            <pc:docMk/>
            <pc:sldMk cId="2600639911" sldId="2147480309"/>
            <ac:spMk id="99" creationId="{9EB46554-0B83-214B-6697-A4237825E296}"/>
          </ac:spMkLst>
        </pc:spChg>
        <pc:spChg chg="del">
          <ac:chgData name="Sho Yamamura（山村奨）" userId="ad78378a-01bc-491d-af0b-8b0e5f08f5df" providerId="ADAL" clId="{4A1BD3CA-BC64-4BEC-AE37-5FFDBFF48B78}" dt="2023-08-22T01:56:19.678" v="2731" actId="478"/>
          <ac:spMkLst>
            <pc:docMk/>
            <pc:sldMk cId="2600639911" sldId="2147480309"/>
            <ac:spMk id="100" creationId="{934DE3D3-84F1-3ED1-E1A2-75F348CA9CAA}"/>
          </ac:spMkLst>
        </pc:spChg>
        <pc:spChg chg="del">
          <ac:chgData name="Sho Yamamura（山村奨）" userId="ad78378a-01bc-491d-af0b-8b0e5f08f5df" providerId="ADAL" clId="{4A1BD3CA-BC64-4BEC-AE37-5FFDBFF48B78}" dt="2023-08-22T01:56:19.678" v="2731" actId="478"/>
          <ac:spMkLst>
            <pc:docMk/>
            <pc:sldMk cId="2600639911" sldId="2147480309"/>
            <ac:spMk id="101" creationId="{CA37B70F-A27E-5880-3266-98E482ACB947}"/>
          </ac:spMkLst>
        </pc:spChg>
        <pc:spChg chg="del">
          <ac:chgData name="Sho Yamamura（山村奨）" userId="ad78378a-01bc-491d-af0b-8b0e5f08f5df" providerId="ADAL" clId="{4A1BD3CA-BC64-4BEC-AE37-5FFDBFF48B78}" dt="2023-08-22T01:56:19.678" v="2731" actId="478"/>
          <ac:spMkLst>
            <pc:docMk/>
            <pc:sldMk cId="2600639911" sldId="2147480309"/>
            <ac:spMk id="102" creationId="{BCDB8CE8-60DE-8D64-74AE-3580DE223A15}"/>
          </ac:spMkLst>
        </pc:spChg>
        <pc:spChg chg="add del mod">
          <ac:chgData name="Sho Yamamura（山村奨）" userId="ad78378a-01bc-491d-af0b-8b0e5f08f5df" providerId="ADAL" clId="{4A1BD3CA-BC64-4BEC-AE37-5FFDBFF48B78}" dt="2023-08-22T01:56:30.729" v="2737"/>
          <ac:spMkLst>
            <pc:docMk/>
            <pc:sldMk cId="2600639911" sldId="2147480309"/>
            <ac:spMk id="103" creationId="{701A57BC-333B-0044-94A2-3AFA94296E69}"/>
          </ac:spMkLst>
        </pc:spChg>
        <pc:spChg chg="del">
          <ac:chgData name="Sho Yamamura（山村奨）" userId="ad78378a-01bc-491d-af0b-8b0e5f08f5df" providerId="ADAL" clId="{4A1BD3CA-BC64-4BEC-AE37-5FFDBFF48B78}" dt="2023-08-22T01:56:19.678" v="2731" actId="478"/>
          <ac:spMkLst>
            <pc:docMk/>
            <pc:sldMk cId="2600639911" sldId="2147480309"/>
            <ac:spMk id="104" creationId="{AAE7C2EF-B595-9549-9C21-5CB138014995}"/>
          </ac:spMkLst>
        </pc:spChg>
        <pc:spChg chg="del">
          <ac:chgData name="Sho Yamamura（山村奨）" userId="ad78378a-01bc-491d-af0b-8b0e5f08f5df" providerId="ADAL" clId="{4A1BD3CA-BC64-4BEC-AE37-5FFDBFF48B78}" dt="2023-08-22T01:56:19.678" v="2731" actId="478"/>
          <ac:spMkLst>
            <pc:docMk/>
            <pc:sldMk cId="2600639911" sldId="2147480309"/>
            <ac:spMk id="105" creationId="{9F134EC4-2FB6-9DFA-317E-916CC2A59837}"/>
          </ac:spMkLst>
        </pc:spChg>
        <pc:spChg chg="del">
          <ac:chgData name="Sho Yamamura（山村奨）" userId="ad78378a-01bc-491d-af0b-8b0e5f08f5df" providerId="ADAL" clId="{4A1BD3CA-BC64-4BEC-AE37-5FFDBFF48B78}" dt="2023-08-22T01:56:19.678" v="2731" actId="478"/>
          <ac:spMkLst>
            <pc:docMk/>
            <pc:sldMk cId="2600639911" sldId="2147480309"/>
            <ac:spMk id="106" creationId="{E2D83070-2272-AC8C-4F50-7CC051C308E2}"/>
          </ac:spMkLst>
        </pc:spChg>
        <pc:spChg chg="del">
          <ac:chgData name="Sho Yamamura（山村奨）" userId="ad78378a-01bc-491d-af0b-8b0e5f08f5df" providerId="ADAL" clId="{4A1BD3CA-BC64-4BEC-AE37-5FFDBFF48B78}" dt="2023-08-22T01:56:19.678" v="2731" actId="478"/>
          <ac:spMkLst>
            <pc:docMk/>
            <pc:sldMk cId="2600639911" sldId="2147480309"/>
            <ac:spMk id="107" creationId="{1CA7B9EA-DBCF-C857-3C00-228727AAA3D3}"/>
          </ac:spMkLst>
        </pc:spChg>
        <pc:spChg chg="del">
          <ac:chgData name="Sho Yamamura（山村奨）" userId="ad78378a-01bc-491d-af0b-8b0e5f08f5df" providerId="ADAL" clId="{4A1BD3CA-BC64-4BEC-AE37-5FFDBFF48B78}" dt="2023-08-22T01:56:19.678" v="2731" actId="478"/>
          <ac:spMkLst>
            <pc:docMk/>
            <pc:sldMk cId="2600639911" sldId="2147480309"/>
            <ac:spMk id="108" creationId="{1D4C6380-11F9-457B-3E99-BA75BE806310}"/>
          </ac:spMkLst>
        </pc:spChg>
        <pc:spChg chg="del">
          <ac:chgData name="Sho Yamamura（山村奨）" userId="ad78378a-01bc-491d-af0b-8b0e5f08f5df" providerId="ADAL" clId="{4A1BD3CA-BC64-4BEC-AE37-5FFDBFF48B78}" dt="2023-08-22T01:56:19.678" v="2731" actId="478"/>
          <ac:spMkLst>
            <pc:docMk/>
            <pc:sldMk cId="2600639911" sldId="2147480309"/>
            <ac:spMk id="109" creationId="{AB93037C-C978-2614-F05F-278ADBA0630A}"/>
          </ac:spMkLst>
        </pc:spChg>
        <pc:spChg chg="del">
          <ac:chgData name="Sho Yamamura（山村奨）" userId="ad78378a-01bc-491d-af0b-8b0e5f08f5df" providerId="ADAL" clId="{4A1BD3CA-BC64-4BEC-AE37-5FFDBFF48B78}" dt="2023-08-22T01:56:19.678" v="2731" actId="478"/>
          <ac:spMkLst>
            <pc:docMk/>
            <pc:sldMk cId="2600639911" sldId="2147480309"/>
            <ac:spMk id="110" creationId="{5E2EF3A5-385F-A887-CFD4-6B19DB01C9B2}"/>
          </ac:spMkLst>
        </pc:spChg>
        <pc:spChg chg="del">
          <ac:chgData name="Sho Yamamura（山村奨）" userId="ad78378a-01bc-491d-af0b-8b0e5f08f5df" providerId="ADAL" clId="{4A1BD3CA-BC64-4BEC-AE37-5FFDBFF48B78}" dt="2023-08-22T01:56:19.678" v="2731" actId="478"/>
          <ac:spMkLst>
            <pc:docMk/>
            <pc:sldMk cId="2600639911" sldId="2147480309"/>
            <ac:spMk id="111" creationId="{5D8E8924-A65C-21B6-C920-68409B8E0E2C}"/>
          </ac:spMkLst>
        </pc:spChg>
        <pc:spChg chg="del">
          <ac:chgData name="Sho Yamamura（山村奨）" userId="ad78378a-01bc-491d-af0b-8b0e5f08f5df" providerId="ADAL" clId="{4A1BD3CA-BC64-4BEC-AE37-5FFDBFF48B78}" dt="2023-08-22T01:56:19.678" v="2731" actId="478"/>
          <ac:spMkLst>
            <pc:docMk/>
            <pc:sldMk cId="2600639911" sldId="2147480309"/>
            <ac:spMk id="113" creationId="{40F8336B-F90D-4AD0-5C45-371C67B9D980}"/>
          </ac:spMkLst>
        </pc:spChg>
        <pc:spChg chg="del">
          <ac:chgData name="Sho Yamamura（山村奨）" userId="ad78378a-01bc-491d-af0b-8b0e5f08f5df" providerId="ADAL" clId="{4A1BD3CA-BC64-4BEC-AE37-5FFDBFF48B78}" dt="2023-08-22T01:56:19.678" v="2731" actId="478"/>
          <ac:spMkLst>
            <pc:docMk/>
            <pc:sldMk cId="2600639911" sldId="2147480309"/>
            <ac:spMk id="114" creationId="{2FD733E1-AA52-5B30-6FF6-27EF860CAC27}"/>
          </ac:spMkLst>
        </pc:spChg>
        <pc:spChg chg="del">
          <ac:chgData name="Sho Yamamura（山村奨）" userId="ad78378a-01bc-491d-af0b-8b0e5f08f5df" providerId="ADAL" clId="{4A1BD3CA-BC64-4BEC-AE37-5FFDBFF48B78}" dt="2023-08-22T01:56:19.678" v="2731" actId="478"/>
          <ac:spMkLst>
            <pc:docMk/>
            <pc:sldMk cId="2600639911" sldId="2147480309"/>
            <ac:spMk id="115" creationId="{62099278-6EB7-308A-AFDE-F8EA5A1733FC}"/>
          </ac:spMkLst>
        </pc:spChg>
        <pc:spChg chg="del">
          <ac:chgData name="Sho Yamamura（山村奨）" userId="ad78378a-01bc-491d-af0b-8b0e5f08f5df" providerId="ADAL" clId="{4A1BD3CA-BC64-4BEC-AE37-5FFDBFF48B78}" dt="2023-08-22T01:56:19.678" v="2731" actId="478"/>
          <ac:spMkLst>
            <pc:docMk/>
            <pc:sldMk cId="2600639911" sldId="2147480309"/>
            <ac:spMk id="118" creationId="{AB10030A-8368-C07B-D11D-3870E9377FD3}"/>
          </ac:spMkLst>
        </pc:spChg>
        <pc:spChg chg="del">
          <ac:chgData name="Sho Yamamura（山村奨）" userId="ad78378a-01bc-491d-af0b-8b0e5f08f5df" providerId="ADAL" clId="{4A1BD3CA-BC64-4BEC-AE37-5FFDBFF48B78}" dt="2023-08-22T01:56:19.678" v="2731" actId="478"/>
          <ac:spMkLst>
            <pc:docMk/>
            <pc:sldMk cId="2600639911" sldId="2147480309"/>
            <ac:spMk id="119" creationId="{917399EF-8D8B-29FA-9017-034225F0F564}"/>
          </ac:spMkLst>
        </pc:spChg>
        <pc:spChg chg="del">
          <ac:chgData name="Sho Yamamura（山村奨）" userId="ad78378a-01bc-491d-af0b-8b0e5f08f5df" providerId="ADAL" clId="{4A1BD3CA-BC64-4BEC-AE37-5FFDBFF48B78}" dt="2023-08-22T01:56:19.678" v="2731" actId="478"/>
          <ac:spMkLst>
            <pc:docMk/>
            <pc:sldMk cId="2600639911" sldId="2147480309"/>
            <ac:spMk id="120" creationId="{841F5F97-CBD6-6BA0-91BF-1AF2E2A72EAC}"/>
          </ac:spMkLst>
        </pc:spChg>
        <pc:spChg chg="del">
          <ac:chgData name="Sho Yamamura（山村奨）" userId="ad78378a-01bc-491d-af0b-8b0e5f08f5df" providerId="ADAL" clId="{4A1BD3CA-BC64-4BEC-AE37-5FFDBFF48B78}" dt="2023-08-22T01:56:19.678" v="2731" actId="478"/>
          <ac:spMkLst>
            <pc:docMk/>
            <pc:sldMk cId="2600639911" sldId="2147480309"/>
            <ac:spMk id="121" creationId="{DC08E482-7D3A-3213-D6E7-3BB0C793400E}"/>
          </ac:spMkLst>
        </pc:spChg>
        <pc:spChg chg="del">
          <ac:chgData name="Sho Yamamura（山村奨）" userId="ad78378a-01bc-491d-af0b-8b0e5f08f5df" providerId="ADAL" clId="{4A1BD3CA-BC64-4BEC-AE37-5FFDBFF48B78}" dt="2023-08-22T01:56:19.678" v="2731" actId="478"/>
          <ac:spMkLst>
            <pc:docMk/>
            <pc:sldMk cId="2600639911" sldId="2147480309"/>
            <ac:spMk id="122" creationId="{6803C822-5519-FAFD-C732-732194710866}"/>
          </ac:spMkLst>
        </pc:spChg>
        <pc:spChg chg="del">
          <ac:chgData name="Sho Yamamura（山村奨）" userId="ad78378a-01bc-491d-af0b-8b0e5f08f5df" providerId="ADAL" clId="{4A1BD3CA-BC64-4BEC-AE37-5FFDBFF48B78}" dt="2023-08-22T01:56:19.678" v="2731" actId="478"/>
          <ac:spMkLst>
            <pc:docMk/>
            <pc:sldMk cId="2600639911" sldId="2147480309"/>
            <ac:spMk id="123" creationId="{78C62E9D-46FA-E8E4-7846-84993CA37846}"/>
          </ac:spMkLst>
        </pc:spChg>
        <pc:spChg chg="del">
          <ac:chgData name="Sho Yamamura（山村奨）" userId="ad78378a-01bc-491d-af0b-8b0e5f08f5df" providerId="ADAL" clId="{4A1BD3CA-BC64-4BEC-AE37-5FFDBFF48B78}" dt="2023-08-22T01:56:19.678" v="2731" actId="478"/>
          <ac:spMkLst>
            <pc:docMk/>
            <pc:sldMk cId="2600639911" sldId="2147480309"/>
            <ac:spMk id="124" creationId="{12C4B6B9-3C0F-E7F3-82E6-E770D4810BF7}"/>
          </ac:spMkLst>
        </pc:spChg>
        <pc:spChg chg="del">
          <ac:chgData name="Sho Yamamura（山村奨）" userId="ad78378a-01bc-491d-af0b-8b0e5f08f5df" providerId="ADAL" clId="{4A1BD3CA-BC64-4BEC-AE37-5FFDBFF48B78}" dt="2023-08-22T01:56:19.678" v="2731" actId="478"/>
          <ac:spMkLst>
            <pc:docMk/>
            <pc:sldMk cId="2600639911" sldId="2147480309"/>
            <ac:spMk id="125" creationId="{57AC2F38-3D06-AABC-FE8B-F5A4C7FB454E}"/>
          </ac:spMkLst>
        </pc:spChg>
        <pc:spChg chg="del">
          <ac:chgData name="Sho Yamamura（山村奨）" userId="ad78378a-01bc-491d-af0b-8b0e5f08f5df" providerId="ADAL" clId="{4A1BD3CA-BC64-4BEC-AE37-5FFDBFF48B78}" dt="2023-08-22T01:56:19.678" v="2731" actId="478"/>
          <ac:spMkLst>
            <pc:docMk/>
            <pc:sldMk cId="2600639911" sldId="2147480309"/>
            <ac:spMk id="126" creationId="{3DC170F9-85ED-6333-2FDA-3321AAFF8E38}"/>
          </ac:spMkLst>
        </pc:spChg>
        <pc:spChg chg="del">
          <ac:chgData name="Sho Yamamura（山村奨）" userId="ad78378a-01bc-491d-af0b-8b0e5f08f5df" providerId="ADAL" clId="{4A1BD3CA-BC64-4BEC-AE37-5FFDBFF48B78}" dt="2023-08-22T01:56:19.678" v="2731" actId="478"/>
          <ac:spMkLst>
            <pc:docMk/>
            <pc:sldMk cId="2600639911" sldId="2147480309"/>
            <ac:spMk id="131" creationId="{B7DCCD74-6F36-F8B2-20F7-4E9DC31529F8}"/>
          </ac:spMkLst>
        </pc:spChg>
        <pc:spChg chg="del">
          <ac:chgData name="Sho Yamamura（山村奨）" userId="ad78378a-01bc-491d-af0b-8b0e5f08f5df" providerId="ADAL" clId="{4A1BD3CA-BC64-4BEC-AE37-5FFDBFF48B78}" dt="2023-08-22T01:56:19.678" v="2731" actId="478"/>
          <ac:spMkLst>
            <pc:docMk/>
            <pc:sldMk cId="2600639911" sldId="2147480309"/>
            <ac:spMk id="132" creationId="{6076FB6E-B5F8-F705-5E2E-3CC392B49F02}"/>
          </ac:spMkLst>
        </pc:spChg>
        <pc:spChg chg="del">
          <ac:chgData name="Sho Yamamura（山村奨）" userId="ad78378a-01bc-491d-af0b-8b0e5f08f5df" providerId="ADAL" clId="{4A1BD3CA-BC64-4BEC-AE37-5FFDBFF48B78}" dt="2023-08-22T01:56:19.678" v="2731" actId="478"/>
          <ac:spMkLst>
            <pc:docMk/>
            <pc:sldMk cId="2600639911" sldId="2147480309"/>
            <ac:spMk id="133" creationId="{F8550980-63AE-2C63-076F-136D580AFF61}"/>
          </ac:spMkLst>
        </pc:spChg>
        <pc:spChg chg="del">
          <ac:chgData name="Sho Yamamura（山村奨）" userId="ad78378a-01bc-491d-af0b-8b0e5f08f5df" providerId="ADAL" clId="{4A1BD3CA-BC64-4BEC-AE37-5FFDBFF48B78}" dt="2023-08-22T01:56:19.678" v="2731" actId="478"/>
          <ac:spMkLst>
            <pc:docMk/>
            <pc:sldMk cId="2600639911" sldId="2147480309"/>
            <ac:spMk id="134" creationId="{9927D224-8FD6-E31B-8B9E-C160881FB209}"/>
          </ac:spMkLst>
        </pc:spChg>
        <pc:spChg chg="del">
          <ac:chgData name="Sho Yamamura（山村奨）" userId="ad78378a-01bc-491d-af0b-8b0e5f08f5df" providerId="ADAL" clId="{4A1BD3CA-BC64-4BEC-AE37-5FFDBFF48B78}" dt="2023-08-22T01:56:19.678" v="2731" actId="478"/>
          <ac:spMkLst>
            <pc:docMk/>
            <pc:sldMk cId="2600639911" sldId="2147480309"/>
            <ac:spMk id="135" creationId="{F7287D12-E7CD-E8B0-0086-5B726D10039F}"/>
          </ac:spMkLst>
        </pc:spChg>
        <pc:spChg chg="del">
          <ac:chgData name="Sho Yamamura（山村奨）" userId="ad78378a-01bc-491d-af0b-8b0e5f08f5df" providerId="ADAL" clId="{4A1BD3CA-BC64-4BEC-AE37-5FFDBFF48B78}" dt="2023-08-22T01:56:19.678" v="2731" actId="478"/>
          <ac:spMkLst>
            <pc:docMk/>
            <pc:sldMk cId="2600639911" sldId="2147480309"/>
            <ac:spMk id="136" creationId="{31D68B86-670C-B5AE-0444-2121D6A6418F}"/>
          </ac:spMkLst>
        </pc:spChg>
        <pc:spChg chg="del">
          <ac:chgData name="Sho Yamamura（山村奨）" userId="ad78378a-01bc-491d-af0b-8b0e5f08f5df" providerId="ADAL" clId="{4A1BD3CA-BC64-4BEC-AE37-5FFDBFF48B78}" dt="2023-08-22T01:56:19.678" v="2731" actId="478"/>
          <ac:spMkLst>
            <pc:docMk/>
            <pc:sldMk cId="2600639911" sldId="2147480309"/>
            <ac:spMk id="137" creationId="{C18A2E9E-19F6-0BAB-5C3E-CBE1779D2761}"/>
          </ac:spMkLst>
        </pc:spChg>
        <pc:spChg chg="del">
          <ac:chgData name="Sho Yamamura（山村奨）" userId="ad78378a-01bc-491d-af0b-8b0e5f08f5df" providerId="ADAL" clId="{4A1BD3CA-BC64-4BEC-AE37-5FFDBFF48B78}" dt="2023-08-22T01:56:19.678" v="2731" actId="478"/>
          <ac:spMkLst>
            <pc:docMk/>
            <pc:sldMk cId="2600639911" sldId="2147480309"/>
            <ac:spMk id="138" creationId="{A7A642F8-60B1-925E-7548-C79DB981B6A9}"/>
          </ac:spMkLst>
        </pc:spChg>
        <pc:spChg chg="add del mod">
          <ac:chgData name="Sho Yamamura（山村奨）" userId="ad78378a-01bc-491d-af0b-8b0e5f08f5df" providerId="ADAL" clId="{4A1BD3CA-BC64-4BEC-AE37-5FFDBFF48B78}" dt="2023-08-22T01:56:30.729" v="2737"/>
          <ac:spMkLst>
            <pc:docMk/>
            <pc:sldMk cId="2600639911" sldId="2147480309"/>
            <ac:spMk id="139" creationId="{BDB95A95-89E5-0F01-88A9-709F8F858F4E}"/>
          </ac:spMkLst>
        </pc:spChg>
        <pc:spChg chg="add del mod">
          <ac:chgData name="Sho Yamamura（山村奨）" userId="ad78378a-01bc-491d-af0b-8b0e5f08f5df" providerId="ADAL" clId="{4A1BD3CA-BC64-4BEC-AE37-5FFDBFF48B78}" dt="2023-08-22T01:56:30.729" v="2737"/>
          <ac:spMkLst>
            <pc:docMk/>
            <pc:sldMk cId="2600639911" sldId="2147480309"/>
            <ac:spMk id="140" creationId="{AE144DEA-1B69-D27B-D771-FA0EAC64FC29}"/>
          </ac:spMkLst>
        </pc:spChg>
        <pc:spChg chg="add del mod">
          <ac:chgData name="Sho Yamamura（山村奨）" userId="ad78378a-01bc-491d-af0b-8b0e5f08f5df" providerId="ADAL" clId="{4A1BD3CA-BC64-4BEC-AE37-5FFDBFF48B78}" dt="2023-08-22T01:56:30.729" v="2737"/>
          <ac:spMkLst>
            <pc:docMk/>
            <pc:sldMk cId="2600639911" sldId="2147480309"/>
            <ac:spMk id="141" creationId="{98559E38-2526-F3D6-D42B-7EE6823237E2}"/>
          </ac:spMkLst>
        </pc:spChg>
        <pc:spChg chg="add del mod">
          <ac:chgData name="Sho Yamamura（山村奨）" userId="ad78378a-01bc-491d-af0b-8b0e5f08f5df" providerId="ADAL" clId="{4A1BD3CA-BC64-4BEC-AE37-5FFDBFF48B78}" dt="2023-08-22T01:56:30.729" v="2737"/>
          <ac:spMkLst>
            <pc:docMk/>
            <pc:sldMk cId="2600639911" sldId="2147480309"/>
            <ac:spMk id="142" creationId="{AD1F1232-AEDC-E922-9510-A21AF21BC0D4}"/>
          </ac:spMkLst>
        </pc:spChg>
        <pc:spChg chg="add del mod">
          <ac:chgData name="Sho Yamamura（山村奨）" userId="ad78378a-01bc-491d-af0b-8b0e5f08f5df" providerId="ADAL" clId="{4A1BD3CA-BC64-4BEC-AE37-5FFDBFF48B78}" dt="2023-08-22T01:56:30.729" v="2737"/>
          <ac:spMkLst>
            <pc:docMk/>
            <pc:sldMk cId="2600639911" sldId="2147480309"/>
            <ac:spMk id="143" creationId="{F93D6970-8BC5-5B12-673A-6D05A685325D}"/>
          </ac:spMkLst>
        </pc:spChg>
        <pc:spChg chg="add del mod">
          <ac:chgData name="Sho Yamamura（山村奨）" userId="ad78378a-01bc-491d-af0b-8b0e5f08f5df" providerId="ADAL" clId="{4A1BD3CA-BC64-4BEC-AE37-5FFDBFF48B78}" dt="2023-08-22T01:56:30.729" v="2737"/>
          <ac:spMkLst>
            <pc:docMk/>
            <pc:sldMk cId="2600639911" sldId="2147480309"/>
            <ac:spMk id="144" creationId="{6A7D2384-967A-BD0B-BC9A-0FEDDC3A9128}"/>
          </ac:spMkLst>
        </pc:spChg>
        <pc:spChg chg="add del mod">
          <ac:chgData name="Sho Yamamura（山村奨）" userId="ad78378a-01bc-491d-af0b-8b0e5f08f5df" providerId="ADAL" clId="{4A1BD3CA-BC64-4BEC-AE37-5FFDBFF48B78}" dt="2023-08-22T01:56:30.729" v="2737"/>
          <ac:spMkLst>
            <pc:docMk/>
            <pc:sldMk cId="2600639911" sldId="2147480309"/>
            <ac:spMk id="145" creationId="{8BA15B61-B647-6343-2C1F-7A5E451ACC03}"/>
          </ac:spMkLst>
        </pc:spChg>
        <pc:spChg chg="add del mod">
          <ac:chgData name="Sho Yamamura（山村奨）" userId="ad78378a-01bc-491d-af0b-8b0e5f08f5df" providerId="ADAL" clId="{4A1BD3CA-BC64-4BEC-AE37-5FFDBFF48B78}" dt="2023-08-22T01:56:30.729" v="2737"/>
          <ac:spMkLst>
            <pc:docMk/>
            <pc:sldMk cId="2600639911" sldId="2147480309"/>
            <ac:spMk id="146" creationId="{45EB56AB-4E58-5440-EBA6-6880D27B138C}"/>
          </ac:spMkLst>
        </pc:spChg>
        <pc:spChg chg="add del mod">
          <ac:chgData name="Sho Yamamura（山村奨）" userId="ad78378a-01bc-491d-af0b-8b0e5f08f5df" providerId="ADAL" clId="{4A1BD3CA-BC64-4BEC-AE37-5FFDBFF48B78}" dt="2023-08-22T01:56:30.729" v="2737"/>
          <ac:spMkLst>
            <pc:docMk/>
            <pc:sldMk cId="2600639911" sldId="2147480309"/>
            <ac:spMk id="147" creationId="{26D0216C-B03F-118E-3095-0D5B03B90565}"/>
          </ac:spMkLst>
        </pc:spChg>
        <pc:spChg chg="add del mod">
          <ac:chgData name="Sho Yamamura（山村奨）" userId="ad78378a-01bc-491d-af0b-8b0e5f08f5df" providerId="ADAL" clId="{4A1BD3CA-BC64-4BEC-AE37-5FFDBFF48B78}" dt="2023-08-22T01:56:30.729" v="2737"/>
          <ac:spMkLst>
            <pc:docMk/>
            <pc:sldMk cId="2600639911" sldId="2147480309"/>
            <ac:spMk id="148" creationId="{CB271ACA-D2D7-28D8-2123-843D5D771812}"/>
          </ac:spMkLst>
        </pc:spChg>
        <pc:spChg chg="add del mod">
          <ac:chgData name="Sho Yamamura（山村奨）" userId="ad78378a-01bc-491d-af0b-8b0e5f08f5df" providerId="ADAL" clId="{4A1BD3CA-BC64-4BEC-AE37-5FFDBFF48B78}" dt="2023-08-22T01:56:30.729" v="2737"/>
          <ac:spMkLst>
            <pc:docMk/>
            <pc:sldMk cId="2600639911" sldId="2147480309"/>
            <ac:spMk id="149" creationId="{41D47F34-D6AF-11BD-FD79-F4C83CDB12E9}"/>
          </ac:spMkLst>
        </pc:spChg>
        <pc:spChg chg="add del mod">
          <ac:chgData name="Sho Yamamura（山村奨）" userId="ad78378a-01bc-491d-af0b-8b0e5f08f5df" providerId="ADAL" clId="{4A1BD3CA-BC64-4BEC-AE37-5FFDBFF48B78}" dt="2023-08-22T01:56:30.729" v="2737"/>
          <ac:spMkLst>
            <pc:docMk/>
            <pc:sldMk cId="2600639911" sldId="2147480309"/>
            <ac:spMk id="150" creationId="{88F45A69-3E5D-4170-CC24-7F250FC875E1}"/>
          </ac:spMkLst>
        </pc:spChg>
        <pc:spChg chg="add del mod">
          <ac:chgData name="Sho Yamamura（山村奨）" userId="ad78378a-01bc-491d-af0b-8b0e5f08f5df" providerId="ADAL" clId="{4A1BD3CA-BC64-4BEC-AE37-5FFDBFF48B78}" dt="2023-08-22T01:56:30.729" v="2737"/>
          <ac:spMkLst>
            <pc:docMk/>
            <pc:sldMk cId="2600639911" sldId="2147480309"/>
            <ac:spMk id="152" creationId="{B8DA7B61-E7BB-8C5A-810F-18F12FB1E678}"/>
          </ac:spMkLst>
        </pc:spChg>
        <pc:spChg chg="add del mod">
          <ac:chgData name="Sho Yamamura（山村奨）" userId="ad78378a-01bc-491d-af0b-8b0e5f08f5df" providerId="ADAL" clId="{4A1BD3CA-BC64-4BEC-AE37-5FFDBFF48B78}" dt="2023-08-22T01:56:30.729" v="2737"/>
          <ac:spMkLst>
            <pc:docMk/>
            <pc:sldMk cId="2600639911" sldId="2147480309"/>
            <ac:spMk id="154" creationId="{284B106A-3F78-0195-1927-FD30468CE8E2}"/>
          </ac:spMkLst>
        </pc:spChg>
        <pc:spChg chg="add del mod">
          <ac:chgData name="Sho Yamamura（山村奨）" userId="ad78378a-01bc-491d-af0b-8b0e5f08f5df" providerId="ADAL" clId="{4A1BD3CA-BC64-4BEC-AE37-5FFDBFF48B78}" dt="2023-08-22T01:56:30.729" v="2737"/>
          <ac:spMkLst>
            <pc:docMk/>
            <pc:sldMk cId="2600639911" sldId="2147480309"/>
            <ac:spMk id="156" creationId="{A29558D0-3DEE-3358-6EC6-590C32DEE7CB}"/>
          </ac:spMkLst>
        </pc:spChg>
        <pc:spChg chg="add del mod">
          <ac:chgData name="Sho Yamamura（山村奨）" userId="ad78378a-01bc-491d-af0b-8b0e5f08f5df" providerId="ADAL" clId="{4A1BD3CA-BC64-4BEC-AE37-5FFDBFF48B78}" dt="2023-08-22T01:56:30.729" v="2737"/>
          <ac:spMkLst>
            <pc:docMk/>
            <pc:sldMk cId="2600639911" sldId="2147480309"/>
            <ac:spMk id="159" creationId="{0DECC2E8-00F1-1A2E-F1E5-381659C680B5}"/>
          </ac:spMkLst>
        </pc:spChg>
        <pc:spChg chg="add del mod">
          <ac:chgData name="Sho Yamamura（山村奨）" userId="ad78378a-01bc-491d-af0b-8b0e5f08f5df" providerId="ADAL" clId="{4A1BD3CA-BC64-4BEC-AE37-5FFDBFF48B78}" dt="2023-08-22T01:56:30.729" v="2737"/>
          <ac:spMkLst>
            <pc:docMk/>
            <pc:sldMk cId="2600639911" sldId="2147480309"/>
            <ac:spMk id="160" creationId="{DF8A9DF6-A2A0-5B4F-1DD4-5E3F5885535F}"/>
          </ac:spMkLst>
        </pc:spChg>
        <pc:spChg chg="add del mod">
          <ac:chgData name="Sho Yamamura（山村奨）" userId="ad78378a-01bc-491d-af0b-8b0e5f08f5df" providerId="ADAL" clId="{4A1BD3CA-BC64-4BEC-AE37-5FFDBFF48B78}" dt="2023-08-22T01:56:30.729" v="2737"/>
          <ac:spMkLst>
            <pc:docMk/>
            <pc:sldMk cId="2600639911" sldId="2147480309"/>
            <ac:spMk id="161" creationId="{FC11DCEF-5B04-A302-B83D-C27EBEECAB85}"/>
          </ac:spMkLst>
        </pc:spChg>
        <pc:spChg chg="add del mod">
          <ac:chgData name="Sho Yamamura（山村奨）" userId="ad78378a-01bc-491d-af0b-8b0e5f08f5df" providerId="ADAL" clId="{4A1BD3CA-BC64-4BEC-AE37-5FFDBFF48B78}" dt="2023-08-22T01:56:30.729" v="2737"/>
          <ac:spMkLst>
            <pc:docMk/>
            <pc:sldMk cId="2600639911" sldId="2147480309"/>
            <ac:spMk id="162" creationId="{91769F21-BFE5-30BF-D2C6-080402D0E934}"/>
          </ac:spMkLst>
        </pc:spChg>
        <pc:spChg chg="add del mod">
          <ac:chgData name="Sho Yamamura（山村奨）" userId="ad78378a-01bc-491d-af0b-8b0e5f08f5df" providerId="ADAL" clId="{4A1BD3CA-BC64-4BEC-AE37-5FFDBFF48B78}" dt="2023-08-22T01:56:30.729" v="2737"/>
          <ac:spMkLst>
            <pc:docMk/>
            <pc:sldMk cId="2600639911" sldId="2147480309"/>
            <ac:spMk id="163" creationId="{B990E809-8212-7C31-38B4-FA850A7AA3EC}"/>
          </ac:spMkLst>
        </pc:spChg>
        <pc:spChg chg="add del mod">
          <ac:chgData name="Sho Yamamura（山村奨）" userId="ad78378a-01bc-491d-af0b-8b0e5f08f5df" providerId="ADAL" clId="{4A1BD3CA-BC64-4BEC-AE37-5FFDBFF48B78}" dt="2023-08-22T01:56:30.729" v="2737"/>
          <ac:spMkLst>
            <pc:docMk/>
            <pc:sldMk cId="2600639911" sldId="2147480309"/>
            <ac:spMk id="164" creationId="{901D8712-B1D3-BE40-82C6-2DF2A0195132}"/>
          </ac:spMkLst>
        </pc:spChg>
        <pc:spChg chg="add del mod">
          <ac:chgData name="Sho Yamamura（山村奨）" userId="ad78378a-01bc-491d-af0b-8b0e5f08f5df" providerId="ADAL" clId="{4A1BD3CA-BC64-4BEC-AE37-5FFDBFF48B78}" dt="2023-08-22T01:56:30.729" v="2737"/>
          <ac:spMkLst>
            <pc:docMk/>
            <pc:sldMk cId="2600639911" sldId="2147480309"/>
            <ac:spMk id="167" creationId="{1C126794-6237-0FC5-9C07-A93D9152869D}"/>
          </ac:spMkLst>
        </pc:spChg>
        <pc:spChg chg="add del mod">
          <ac:chgData name="Sho Yamamura（山村奨）" userId="ad78378a-01bc-491d-af0b-8b0e5f08f5df" providerId="ADAL" clId="{4A1BD3CA-BC64-4BEC-AE37-5FFDBFF48B78}" dt="2023-08-22T01:56:30.729" v="2737"/>
          <ac:spMkLst>
            <pc:docMk/>
            <pc:sldMk cId="2600639911" sldId="2147480309"/>
            <ac:spMk id="168" creationId="{59D022AF-4AD2-0EDD-917E-DD48F80EF042}"/>
          </ac:spMkLst>
        </pc:spChg>
        <pc:spChg chg="add del mod">
          <ac:chgData name="Sho Yamamura（山村奨）" userId="ad78378a-01bc-491d-af0b-8b0e5f08f5df" providerId="ADAL" clId="{4A1BD3CA-BC64-4BEC-AE37-5FFDBFF48B78}" dt="2023-08-22T01:56:34.354" v="2739"/>
          <ac:spMkLst>
            <pc:docMk/>
            <pc:sldMk cId="2600639911" sldId="2147480309"/>
            <ac:spMk id="172" creationId="{8A1A2A22-07B3-6D90-534F-33D3C6187EB4}"/>
          </ac:spMkLst>
        </pc:spChg>
        <pc:spChg chg="add del mod">
          <ac:chgData name="Sho Yamamura（山村奨）" userId="ad78378a-01bc-491d-af0b-8b0e5f08f5df" providerId="ADAL" clId="{4A1BD3CA-BC64-4BEC-AE37-5FFDBFF48B78}" dt="2023-08-22T01:56:34.354" v="2739"/>
          <ac:spMkLst>
            <pc:docMk/>
            <pc:sldMk cId="2600639911" sldId="2147480309"/>
            <ac:spMk id="177" creationId="{14D9B5EF-59DD-1111-CFFC-72A6BD051EBE}"/>
          </ac:spMkLst>
        </pc:spChg>
        <pc:spChg chg="add del mod">
          <ac:chgData name="Sho Yamamura（山村奨）" userId="ad78378a-01bc-491d-af0b-8b0e5f08f5df" providerId="ADAL" clId="{4A1BD3CA-BC64-4BEC-AE37-5FFDBFF48B78}" dt="2023-08-22T01:56:34.354" v="2739"/>
          <ac:spMkLst>
            <pc:docMk/>
            <pc:sldMk cId="2600639911" sldId="2147480309"/>
            <ac:spMk id="179" creationId="{B531C436-C2A5-53ED-CECF-704D51941A40}"/>
          </ac:spMkLst>
        </pc:spChg>
        <pc:spChg chg="add del mod">
          <ac:chgData name="Sho Yamamura（山村奨）" userId="ad78378a-01bc-491d-af0b-8b0e5f08f5df" providerId="ADAL" clId="{4A1BD3CA-BC64-4BEC-AE37-5FFDBFF48B78}" dt="2023-08-22T01:56:34.354" v="2739"/>
          <ac:spMkLst>
            <pc:docMk/>
            <pc:sldMk cId="2600639911" sldId="2147480309"/>
            <ac:spMk id="180" creationId="{CC627EDB-AFCD-4DEF-DE91-34896476D69F}"/>
          </ac:spMkLst>
        </pc:spChg>
        <pc:spChg chg="add del mod">
          <ac:chgData name="Sho Yamamura（山村奨）" userId="ad78378a-01bc-491d-af0b-8b0e5f08f5df" providerId="ADAL" clId="{4A1BD3CA-BC64-4BEC-AE37-5FFDBFF48B78}" dt="2023-08-22T01:56:34.354" v="2739"/>
          <ac:spMkLst>
            <pc:docMk/>
            <pc:sldMk cId="2600639911" sldId="2147480309"/>
            <ac:spMk id="181" creationId="{3E6E22BD-E2C3-D035-5665-8D534851B4A3}"/>
          </ac:spMkLst>
        </pc:spChg>
        <pc:spChg chg="add del mod">
          <ac:chgData name="Sho Yamamura（山村奨）" userId="ad78378a-01bc-491d-af0b-8b0e5f08f5df" providerId="ADAL" clId="{4A1BD3CA-BC64-4BEC-AE37-5FFDBFF48B78}" dt="2023-08-22T01:56:34.354" v="2739"/>
          <ac:spMkLst>
            <pc:docMk/>
            <pc:sldMk cId="2600639911" sldId="2147480309"/>
            <ac:spMk id="182" creationId="{9DE894F4-3F05-570E-A033-62C8B32678AD}"/>
          </ac:spMkLst>
        </pc:spChg>
        <pc:spChg chg="add del mod">
          <ac:chgData name="Sho Yamamura（山村奨）" userId="ad78378a-01bc-491d-af0b-8b0e5f08f5df" providerId="ADAL" clId="{4A1BD3CA-BC64-4BEC-AE37-5FFDBFF48B78}" dt="2023-08-22T01:56:34.354" v="2739"/>
          <ac:spMkLst>
            <pc:docMk/>
            <pc:sldMk cId="2600639911" sldId="2147480309"/>
            <ac:spMk id="183" creationId="{56B0791B-D036-CBF5-A3D2-C4EAB0A365EF}"/>
          </ac:spMkLst>
        </pc:spChg>
        <pc:spChg chg="add del mod">
          <ac:chgData name="Sho Yamamura（山村奨）" userId="ad78378a-01bc-491d-af0b-8b0e5f08f5df" providerId="ADAL" clId="{4A1BD3CA-BC64-4BEC-AE37-5FFDBFF48B78}" dt="2023-08-22T01:56:34.354" v="2739"/>
          <ac:spMkLst>
            <pc:docMk/>
            <pc:sldMk cId="2600639911" sldId="2147480309"/>
            <ac:spMk id="184" creationId="{6AC70D25-8562-60CA-8ED7-62757F2EDF67}"/>
          </ac:spMkLst>
        </pc:spChg>
        <pc:spChg chg="add del mod">
          <ac:chgData name="Sho Yamamura（山村奨）" userId="ad78378a-01bc-491d-af0b-8b0e5f08f5df" providerId="ADAL" clId="{4A1BD3CA-BC64-4BEC-AE37-5FFDBFF48B78}" dt="2023-08-22T01:56:34.354" v="2739"/>
          <ac:spMkLst>
            <pc:docMk/>
            <pc:sldMk cId="2600639911" sldId="2147480309"/>
            <ac:spMk id="185" creationId="{BB45F780-0522-0AD5-09EB-489ECF49B60D}"/>
          </ac:spMkLst>
        </pc:spChg>
        <pc:spChg chg="add del mod">
          <ac:chgData name="Sho Yamamura（山村奨）" userId="ad78378a-01bc-491d-af0b-8b0e5f08f5df" providerId="ADAL" clId="{4A1BD3CA-BC64-4BEC-AE37-5FFDBFF48B78}" dt="2023-08-22T01:56:34.354" v="2739"/>
          <ac:spMkLst>
            <pc:docMk/>
            <pc:sldMk cId="2600639911" sldId="2147480309"/>
            <ac:spMk id="186" creationId="{4C19E94F-A22F-B125-844B-0F4E21CF3DB3}"/>
          </ac:spMkLst>
        </pc:spChg>
        <pc:spChg chg="add del mod">
          <ac:chgData name="Sho Yamamura（山村奨）" userId="ad78378a-01bc-491d-af0b-8b0e5f08f5df" providerId="ADAL" clId="{4A1BD3CA-BC64-4BEC-AE37-5FFDBFF48B78}" dt="2023-08-22T01:56:34.354" v="2739"/>
          <ac:spMkLst>
            <pc:docMk/>
            <pc:sldMk cId="2600639911" sldId="2147480309"/>
            <ac:spMk id="187" creationId="{4F8434A1-8F33-69F1-63F5-0636AE1D5ACE}"/>
          </ac:spMkLst>
        </pc:spChg>
        <pc:spChg chg="add del mod">
          <ac:chgData name="Sho Yamamura（山村奨）" userId="ad78378a-01bc-491d-af0b-8b0e5f08f5df" providerId="ADAL" clId="{4A1BD3CA-BC64-4BEC-AE37-5FFDBFF48B78}" dt="2023-08-22T01:56:34.354" v="2739"/>
          <ac:spMkLst>
            <pc:docMk/>
            <pc:sldMk cId="2600639911" sldId="2147480309"/>
            <ac:spMk id="189" creationId="{F602ADB0-9F8F-F729-3634-C7B4AEB91DC8}"/>
          </ac:spMkLst>
        </pc:spChg>
        <pc:spChg chg="add del mod">
          <ac:chgData name="Sho Yamamura（山村奨）" userId="ad78378a-01bc-491d-af0b-8b0e5f08f5df" providerId="ADAL" clId="{4A1BD3CA-BC64-4BEC-AE37-5FFDBFF48B78}" dt="2023-08-22T01:56:34.354" v="2739"/>
          <ac:spMkLst>
            <pc:docMk/>
            <pc:sldMk cId="2600639911" sldId="2147480309"/>
            <ac:spMk id="190" creationId="{3718ABE1-EA5B-D03D-F462-465B066DAB3C}"/>
          </ac:spMkLst>
        </pc:spChg>
        <pc:spChg chg="add del mod">
          <ac:chgData name="Sho Yamamura（山村奨）" userId="ad78378a-01bc-491d-af0b-8b0e5f08f5df" providerId="ADAL" clId="{4A1BD3CA-BC64-4BEC-AE37-5FFDBFF48B78}" dt="2023-08-22T01:56:34.354" v="2739"/>
          <ac:spMkLst>
            <pc:docMk/>
            <pc:sldMk cId="2600639911" sldId="2147480309"/>
            <ac:spMk id="192" creationId="{D026D369-FC96-8AED-F1B2-BC0C03D5C931}"/>
          </ac:spMkLst>
        </pc:spChg>
        <pc:spChg chg="add del mod">
          <ac:chgData name="Sho Yamamura（山村奨）" userId="ad78378a-01bc-491d-af0b-8b0e5f08f5df" providerId="ADAL" clId="{4A1BD3CA-BC64-4BEC-AE37-5FFDBFF48B78}" dt="2023-08-22T01:56:34.354" v="2739"/>
          <ac:spMkLst>
            <pc:docMk/>
            <pc:sldMk cId="2600639911" sldId="2147480309"/>
            <ac:spMk id="193" creationId="{9FF67F78-9C7E-8CD3-F008-470C40A9BB6A}"/>
          </ac:spMkLst>
        </pc:spChg>
        <pc:spChg chg="add del mod">
          <ac:chgData name="Sho Yamamura（山村奨）" userId="ad78378a-01bc-491d-af0b-8b0e5f08f5df" providerId="ADAL" clId="{4A1BD3CA-BC64-4BEC-AE37-5FFDBFF48B78}" dt="2023-08-22T01:56:34.354" v="2739"/>
          <ac:spMkLst>
            <pc:docMk/>
            <pc:sldMk cId="2600639911" sldId="2147480309"/>
            <ac:spMk id="194" creationId="{77412009-6E64-E16A-79B0-523C47CCACC6}"/>
          </ac:spMkLst>
        </pc:spChg>
        <pc:spChg chg="add del mod">
          <ac:chgData name="Sho Yamamura（山村奨）" userId="ad78378a-01bc-491d-af0b-8b0e5f08f5df" providerId="ADAL" clId="{4A1BD3CA-BC64-4BEC-AE37-5FFDBFF48B78}" dt="2023-08-22T01:56:34.354" v="2739"/>
          <ac:spMkLst>
            <pc:docMk/>
            <pc:sldMk cId="2600639911" sldId="2147480309"/>
            <ac:spMk id="195" creationId="{BCDC91BA-54C9-0086-A476-24C738AB02CB}"/>
          </ac:spMkLst>
        </pc:spChg>
        <pc:spChg chg="add del mod">
          <ac:chgData name="Sho Yamamura（山村奨）" userId="ad78378a-01bc-491d-af0b-8b0e5f08f5df" providerId="ADAL" clId="{4A1BD3CA-BC64-4BEC-AE37-5FFDBFF48B78}" dt="2023-08-22T01:56:34.354" v="2739"/>
          <ac:spMkLst>
            <pc:docMk/>
            <pc:sldMk cId="2600639911" sldId="2147480309"/>
            <ac:spMk id="196" creationId="{F6DA290A-ADEB-D4C9-AD47-BA16ED9E77C8}"/>
          </ac:spMkLst>
        </pc:spChg>
        <pc:spChg chg="add del mod">
          <ac:chgData name="Sho Yamamura（山村奨）" userId="ad78378a-01bc-491d-af0b-8b0e5f08f5df" providerId="ADAL" clId="{4A1BD3CA-BC64-4BEC-AE37-5FFDBFF48B78}" dt="2023-08-22T01:56:34.354" v="2739"/>
          <ac:spMkLst>
            <pc:docMk/>
            <pc:sldMk cId="2600639911" sldId="2147480309"/>
            <ac:spMk id="197" creationId="{59EF300D-F848-41F4-2C9B-A6546465FC63}"/>
          </ac:spMkLst>
        </pc:spChg>
        <pc:spChg chg="add del mod">
          <ac:chgData name="Sho Yamamura（山村奨）" userId="ad78378a-01bc-491d-af0b-8b0e5f08f5df" providerId="ADAL" clId="{4A1BD3CA-BC64-4BEC-AE37-5FFDBFF48B78}" dt="2023-08-22T01:56:34.354" v="2739"/>
          <ac:spMkLst>
            <pc:docMk/>
            <pc:sldMk cId="2600639911" sldId="2147480309"/>
            <ac:spMk id="198" creationId="{4FAF3DBC-DA6F-2837-343D-9E70B2E1987C}"/>
          </ac:spMkLst>
        </pc:spChg>
        <pc:spChg chg="add del mod">
          <ac:chgData name="Sho Yamamura（山村奨）" userId="ad78378a-01bc-491d-af0b-8b0e5f08f5df" providerId="ADAL" clId="{4A1BD3CA-BC64-4BEC-AE37-5FFDBFF48B78}" dt="2023-08-22T01:56:34.354" v="2739"/>
          <ac:spMkLst>
            <pc:docMk/>
            <pc:sldMk cId="2600639911" sldId="2147480309"/>
            <ac:spMk id="199" creationId="{F5C711E3-76B7-0C21-05CD-E539418CD234}"/>
          </ac:spMkLst>
        </pc:spChg>
        <pc:spChg chg="add del mod">
          <ac:chgData name="Sho Yamamura（山村奨）" userId="ad78378a-01bc-491d-af0b-8b0e5f08f5df" providerId="ADAL" clId="{4A1BD3CA-BC64-4BEC-AE37-5FFDBFF48B78}" dt="2023-08-22T01:56:34.354" v="2739"/>
          <ac:spMkLst>
            <pc:docMk/>
            <pc:sldMk cId="2600639911" sldId="2147480309"/>
            <ac:spMk id="200" creationId="{7D5FE192-7EA2-BBB5-058B-0A1C018924A1}"/>
          </ac:spMkLst>
        </pc:spChg>
        <pc:spChg chg="add del mod">
          <ac:chgData name="Sho Yamamura（山村奨）" userId="ad78378a-01bc-491d-af0b-8b0e5f08f5df" providerId="ADAL" clId="{4A1BD3CA-BC64-4BEC-AE37-5FFDBFF48B78}" dt="2023-08-22T01:56:34.354" v="2739"/>
          <ac:spMkLst>
            <pc:docMk/>
            <pc:sldMk cId="2600639911" sldId="2147480309"/>
            <ac:spMk id="201" creationId="{8B096728-E6A8-18D7-DC1F-F38D7730E72D}"/>
          </ac:spMkLst>
        </pc:spChg>
        <pc:spChg chg="add del mod">
          <ac:chgData name="Sho Yamamura（山村奨）" userId="ad78378a-01bc-491d-af0b-8b0e5f08f5df" providerId="ADAL" clId="{4A1BD3CA-BC64-4BEC-AE37-5FFDBFF48B78}" dt="2023-08-22T01:56:34.354" v="2739"/>
          <ac:spMkLst>
            <pc:docMk/>
            <pc:sldMk cId="2600639911" sldId="2147480309"/>
            <ac:spMk id="202" creationId="{18168521-A93B-2525-922E-5ECC140886FC}"/>
          </ac:spMkLst>
        </pc:spChg>
        <pc:spChg chg="add del mod">
          <ac:chgData name="Sho Yamamura（山村奨）" userId="ad78378a-01bc-491d-af0b-8b0e5f08f5df" providerId="ADAL" clId="{4A1BD3CA-BC64-4BEC-AE37-5FFDBFF48B78}" dt="2023-08-22T01:56:34.354" v="2739"/>
          <ac:spMkLst>
            <pc:docMk/>
            <pc:sldMk cId="2600639911" sldId="2147480309"/>
            <ac:spMk id="203" creationId="{2628D02B-AFB3-D276-552D-34129E9F5FEF}"/>
          </ac:spMkLst>
        </pc:spChg>
        <pc:spChg chg="add del mod">
          <ac:chgData name="Sho Yamamura（山村奨）" userId="ad78378a-01bc-491d-af0b-8b0e5f08f5df" providerId="ADAL" clId="{4A1BD3CA-BC64-4BEC-AE37-5FFDBFF48B78}" dt="2023-08-22T01:56:34.354" v="2739"/>
          <ac:spMkLst>
            <pc:docMk/>
            <pc:sldMk cId="2600639911" sldId="2147480309"/>
            <ac:spMk id="204" creationId="{768E8E73-66F1-565C-DD2D-C81F0306BCB3}"/>
          </ac:spMkLst>
        </pc:spChg>
        <pc:spChg chg="add del mod">
          <ac:chgData name="Sho Yamamura（山村奨）" userId="ad78378a-01bc-491d-af0b-8b0e5f08f5df" providerId="ADAL" clId="{4A1BD3CA-BC64-4BEC-AE37-5FFDBFF48B78}" dt="2023-08-22T01:56:34.354" v="2739"/>
          <ac:spMkLst>
            <pc:docMk/>
            <pc:sldMk cId="2600639911" sldId="2147480309"/>
            <ac:spMk id="205" creationId="{F7A0C688-8883-05DD-3F0D-4027A7A1F6A2}"/>
          </ac:spMkLst>
        </pc:spChg>
        <pc:spChg chg="add del mod">
          <ac:chgData name="Sho Yamamura（山村奨）" userId="ad78378a-01bc-491d-af0b-8b0e5f08f5df" providerId="ADAL" clId="{4A1BD3CA-BC64-4BEC-AE37-5FFDBFF48B78}" dt="2023-08-22T01:56:34.354" v="2739"/>
          <ac:spMkLst>
            <pc:docMk/>
            <pc:sldMk cId="2600639911" sldId="2147480309"/>
            <ac:spMk id="206" creationId="{4E422063-7AAC-2D89-91B7-3A46D5D90911}"/>
          </ac:spMkLst>
        </pc:spChg>
        <pc:spChg chg="add del mod">
          <ac:chgData name="Sho Yamamura（山村奨）" userId="ad78378a-01bc-491d-af0b-8b0e5f08f5df" providerId="ADAL" clId="{4A1BD3CA-BC64-4BEC-AE37-5FFDBFF48B78}" dt="2023-08-22T01:56:34.354" v="2739"/>
          <ac:spMkLst>
            <pc:docMk/>
            <pc:sldMk cId="2600639911" sldId="2147480309"/>
            <ac:spMk id="208" creationId="{BD805E74-293F-A36E-F3DE-086942740EC1}"/>
          </ac:spMkLst>
        </pc:spChg>
        <pc:spChg chg="add del mod">
          <ac:chgData name="Sho Yamamura（山村奨）" userId="ad78378a-01bc-491d-af0b-8b0e5f08f5df" providerId="ADAL" clId="{4A1BD3CA-BC64-4BEC-AE37-5FFDBFF48B78}" dt="2023-08-22T01:56:34.354" v="2739"/>
          <ac:spMkLst>
            <pc:docMk/>
            <pc:sldMk cId="2600639911" sldId="2147480309"/>
            <ac:spMk id="210" creationId="{577D9AC4-138E-1687-871F-028FBC82D3B9}"/>
          </ac:spMkLst>
        </pc:spChg>
        <pc:spChg chg="add del mod">
          <ac:chgData name="Sho Yamamura（山村奨）" userId="ad78378a-01bc-491d-af0b-8b0e5f08f5df" providerId="ADAL" clId="{4A1BD3CA-BC64-4BEC-AE37-5FFDBFF48B78}" dt="2023-08-22T01:56:34.354" v="2739"/>
          <ac:spMkLst>
            <pc:docMk/>
            <pc:sldMk cId="2600639911" sldId="2147480309"/>
            <ac:spMk id="212" creationId="{3BEE6D56-9646-57AB-E41E-64B0D5E5A2BE}"/>
          </ac:spMkLst>
        </pc:spChg>
        <pc:spChg chg="add del mod">
          <ac:chgData name="Sho Yamamura（山村奨）" userId="ad78378a-01bc-491d-af0b-8b0e5f08f5df" providerId="ADAL" clId="{4A1BD3CA-BC64-4BEC-AE37-5FFDBFF48B78}" dt="2023-08-22T01:56:34.354" v="2739"/>
          <ac:spMkLst>
            <pc:docMk/>
            <pc:sldMk cId="2600639911" sldId="2147480309"/>
            <ac:spMk id="215" creationId="{42F33347-774E-6A8B-4DC5-1961FC65E974}"/>
          </ac:spMkLst>
        </pc:spChg>
        <pc:spChg chg="add del mod">
          <ac:chgData name="Sho Yamamura（山村奨）" userId="ad78378a-01bc-491d-af0b-8b0e5f08f5df" providerId="ADAL" clId="{4A1BD3CA-BC64-4BEC-AE37-5FFDBFF48B78}" dt="2023-08-22T01:56:34.354" v="2739"/>
          <ac:spMkLst>
            <pc:docMk/>
            <pc:sldMk cId="2600639911" sldId="2147480309"/>
            <ac:spMk id="216" creationId="{9726A30E-A2E6-8632-5F2F-83282E33C6E8}"/>
          </ac:spMkLst>
        </pc:spChg>
        <pc:spChg chg="add del mod">
          <ac:chgData name="Sho Yamamura（山村奨）" userId="ad78378a-01bc-491d-af0b-8b0e5f08f5df" providerId="ADAL" clId="{4A1BD3CA-BC64-4BEC-AE37-5FFDBFF48B78}" dt="2023-08-22T01:56:34.354" v="2739"/>
          <ac:spMkLst>
            <pc:docMk/>
            <pc:sldMk cId="2600639911" sldId="2147480309"/>
            <ac:spMk id="217" creationId="{C14C5E79-307A-EF07-E6E6-C7C7E2CD7EBB}"/>
          </ac:spMkLst>
        </pc:spChg>
        <pc:spChg chg="add del mod">
          <ac:chgData name="Sho Yamamura（山村奨）" userId="ad78378a-01bc-491d-af0b-8b0e5f08f5df" providerId="ADAL" clId="{4A1BD3CA-BC64-4BEC-AE37-5FFDBFF48B78}" dt="2023-08-22T01:56:34.354" v="2739"/>
          <ac:spMkLst>
            <pc:docMk/>
            <pc:sldMk cId="2600639911" sldId="2147480309"/>
            <ac:spMk id="218" creationId="{B94410FB-B7DF-1357-BCAB-736566F83716}"/>
          </ac:spMkLst>
        </pc:spChg>
        <pc:spChg chg="add del mod">
          <ac:chgData name="Sho Yamamura（山村奨）" userId="ad78378a-01bc-491d-af0b-8b0e5f08f5df" providerId="ADAL" clId="{4A1BD3CA-BC64-4BEC-AE37-5FFDBFF48B78}" dt="2023-08-22T01:56:34.354" v="2739"/>
          <ac:spMkLst>
            <pc:docMk/>
            <pc:sldMk cId="2600639911" sldId="2147480309"/>
            <ac:spMk id="219" creationId="{5BE4D1ED-EBD2-6764-2B68-E76D4D254060}"/>
          </ac:spMkLst>
        </pc:spChg>
        <pc:spChg chg="add del mod">
          <ac:chgData name="Sho Yamamura（山村奨）" userId="ad78378a-01bc-491d-af0b-8b0e5f08f5df" providerId="ADAL" clId="{4A1BD3CA-BC64-4BEC-AE37-5FFDBFF48B78}" dt="2023-08-22T01:56:34.354" v="2739"/>
          <ac:spMkLst>
            <pc:docMk/>
            <pc:sldMk cId="2600639911" sldId="2147480309"/>
            <ac:spMk id="220" creationId="{0168894A-4BA1-1F4A-6D6D-3A7DEA1D6EB1}"/>
          </ac:spMkLst>
        </pc:spChg>
        <pc:spChg chg="add del mod">
          <ac:chgData name="Sho Yamamura（山村奨）" userId="ad78378a-01bc-491d-af0b-8b0e5f08f5df" providerId="ADAL" clId="{4A1BD3CA-BC64-4BEC-AE37-5FFDBFF48B78}" dt="2023-08-22T01:56:34.354" v="2739"/>
          <ac:spMkLst>
            <pc:docMk/>
            <pc:sldMk cId="2600639911" sldId="2147480309"/>
            <ac:spMk id="223" creationId="{B64BCB47-CF5D-3B50-D267-A17F7E0CA935}"/>
          </ac:spMkLst>
        </pc:spChg>
        <pc:spChg chg="add del mod">
          <ac:chgData name="Sho Yamamura（山村奨）" userId="ad78378a-01bc-491d-af0b-8b0e5f08f5df" providerId="ADAL" clId="{4A1BD3CA-BC64-4BEC-AE37-5FFDBFF48B78}" dt="2023-08-22T01:56:34.354" v="2739"/>
          <ac:spMkLst>
            <pc:docMk/>
            <pc:sldMk cId="2600639911" sldId="2147480309"/>
            <ac:spMk id="224" creationId="{35516AAE-9456-465C-32DF-DB2AC32C592A}"/>
          </ac:spMkLst>
        </pc:spChg>
        <pc:spChg chg="add del mod">
          <ac:chgData name="Sho Yamamura（山村奨）" userId="ad78378a-01bc-491d-af0b-8b0e5f08f5df" providerId="ADAL" clId="{4A1BD3CA-BC64-4BEC-AE37-5FFDBFF48B78}" dt="2023-08-22T01:56:42.226" v="2771" actId="478"/>
          <ac:spMkLst>
            <pc:docMk/>
            <pc:sldMk cId="2600639911" sldId="2147480309"/>
            <ac:spMk id="228" creationId="{EFF4231C-620B-CDCE-466B-2F026E99E82B}"/>
          </ac:spMkLst>
        </pc:spChg>
        <pc:spChg chg="add mod">
          <ac:chgData name="Sho Yamamura（山村奨）" userId="ad78378a-01bc-491d-af0b-8b0e5f08f5df" providerId="ADAL" clId="{4A1BD3CA-BC64-4BEC-AE37-5FFDBFF48B78}" dt="2023-08-22T01:56:38.896" v="2770" actId="1035"/>
          <ac:spMkLst>
            <pc:docMk/>
            <pc:sldMk cId="2600639911" sldId="2147480309"/>
            <ac:spMk id="233" creationId="{5DA6540F-720D-07FA-4ECC-0E97A829E31C}"/>
          </ac:spMkLst>
        </pc:spChg>
        <pc:spChg chg="add mod">
          <ac:chgData name="Sho Yamamura（山村奨）" userId="ad78378a-01bc-491d-af0b-8b0e5f08f5df" providerId="ADAL" clId="{4A1BD3CA-BC64-4BEC-AE37-5FFDBFF48B78}" dt="2023-08-22T01:56:38.896" v="2770" actId="1035"/>
          <ac:spMkLst>
            <pc:docMk/>
            <pc:sldMk cId="2600639911" sldId="2147480309"/>
            <ac:spMk id="235" creationId="{3807C1C4-A0DE-253A-16E9-C8308C074581}"/>
          </ac:spMkLst>
        </pc:spChg>
        <pc:spChg chg="add mod">
          <ac:chgData name="Sho Yamamura（山村奨）" userId="ad78378a-01bc-491d-af0b-8b0e5f08f5df" providerId="ADAL" clId="{4A1BD3CA-BC64-4BEC-AE37-5FFDBFF48B78}" dt="2023-08-22T01:56:38.896" v="2770" actId="1035"/>
          <ac:spMkLst>
            <pc:docMk/>
            <pc:sldMk cId="2600639911" sldId="2147480309"/>
            <ac:spMk id="236" creationId="{214025ED-C04D-C636-7D07-D70DCFEE452A}"/>
          </ac:spMkLst>
        </pc:spChg>
        <pc:spChg chg="add mod">
          <ac:chgData name="Sho Yamamura（山村奨）" userId="ad78378a-01bc-491d-af0b-8b0e5f08f5df" providerId="ADAL" clId="{4A1BD3CA-BC64-4BEC-AE37-5FFDBFF48B78}" dt="2023-08-22T01:56:38.896" v="2770" actId="1035"/>
          <ac:spMkLst>
            <pc:docMk/>
            <pc:sldMk cId="2600639911" sldId="2147480309"/>
            <ac:spMk id="237" creationId="{ED1499F0-B4BC-9955-B2B3-3CD3E8FCC2F2}"/>
          </ac:spMkLst>
        </pc:spChg>
        <pc:spChg chg="add mod">
          <ac:chgData name="Sho Yamamura（山村奨）" userId="ad78378a-01bc-491d-af0b-8b0e5f08f5df" providerId="ADAL" clId="{4A1BD3CA-BC64-4BEC-AE37-5FFDBFF48B78}" dt="2023-08-22T01:56:38.896" v="2770" actId="1035"/>
          <ac:spMkLst>
            <pc:docMk/>
            <pc:sldMk cId="2600639911" sldId="2147480309"/>
            <ac:spMk id="238" creationId="{E3082E5A-9215-35F2-5DF9-5DCC0818FC86}"/>
          </ac:spMkLst>
        </pc:spChg>
        <pc:spChg chg="add mod">
          <ac:chgData name="Sho Yamamura（山村奨）" userId="ad78378a-01bc-491d-af0b-8b0e5f08f5df" providerId="ADAL" clId="{4A1BD3CA-BC64-4BEC-AE37-5FFDBFF48B78}" dt="2023-08-22T01:56:38.896" v="2770" actId="1035"/>
          <ac:spMkLst>
            <pc:docMk/>
            <pc:sldMk cId="2600639911" sldId="2147480309"/>
            <ac:spMk id="239" creationId="{B85F971C-679D-19E7-CA8E-AEB1BC9B5A41}"/>
          </ac:spMkLst>
        </pc:spChg>
        <pc:spChg chg="add mod">
          <ac:chgData name="Sho Yamamura（山村奨）" userId="ad78378a-01bc-491d-af0b-8b0e5f08f5df" providerId="ADAL" clId="{4A1BD3CA-BC64-4BEC-AE37-5FFDBFF48B78}" dt="2023-08-22T01:56:38.896" v="2770" actId="1035"/>
          <ac:spMkLst>
            <pc:docMk/>
            <pc:sldMk cId="2600639911" sldId="2147480309"/>
            <ac:spMk id="240" creationId="{7356449B-8BB6-F2E2-839D-14429B48828E}"/>
          </ac:spMkLst>
        </pc:spChg>
        <pc:spChg chg="add mod">
          <ac:chgData name="Sho Yamamura（山村奨）" userId="ad78378a-01bc-491d-af0b-8b0e5f08f5df" providerId="ADAL" clId="{4A1BD3CA-BC64-4BEC-AE37-5FFDBFF48B78}" dt="2023-08-22T01:56:38.896" v="2770" actId="1035"/>
          <ac:spMkLst>
            <pc:docMk/>
            <pc:sldMk cId="2600639911" sldId="2147480309"/>
            <ac:spMk id="241" creationId="{82311869-AF42-94E6-9FAA-BA30D1F46779}"/>
          </ac:spMkLst>
        </pc:spChg>
        <pc:spChg chg="add mod">
          <ac:chgData name="Sho Yamamura（山村奨）" userId="ad78378a-01bc-491d-af0b-8b0e5f08f5df" providerId="ADAL" clId="{4A1BD3CA-BC64-4BEC-AE37-5FFDBFF48B78}" dt="2023-08-22T01:56:38.896" v="2770" actId="1035"/>
          <ac:spMkLst>
            <pc:docMk/>
            <pc:sldMk cId="2600639911" sldId="2147480309"/>
            <ac:spMk id="242" creationId="{9EA8E021-7300-DDD8-5F5F-4AACE6D1C6DF}"/>
          </ac:spMkLst>
        </pc:spChg>
        <pc:spChg chg="add mod">
          <ac:chgData name="Sho Yamamura（山村奨）" userId="ad78378a-01bc-491d-af0b-8b0e5f08f5df" providerId="ADAL" clId="{4A1BD3CA-BC64-4BEC-AE37-5FFDBFF48B78}" dt="2023-08-22T01:56:38.896" v="2770" actId="1035"/>
          <ac:spMkLst>
            <pc:docMk/>
            <pc:sldMk cId="2600639911" sldId="2147480309"/>
            <ac:spMk id="243" creationId="{9F069AB4-028A-EAFE-DC2E-DD9BDE27F585}"/>
          </ac:spMkLst>
        </pc:spChg>
        <pc:spChg chg="add mod">
          <ac:chgData name="Sho Yamamura（山村奨）" userId="ad78378a-01bc-491d-af0b-8b0e5f08f5df" providerId="ADAL" clId="{4A1BD3CA-BC64-4BEC-AE37-5FFDBFF48B78}" dt="2023-08-22T01:56:38.896" v="2770" actId="1035"/>
          <ac:spMkLst>
            <pc:docMk/>
            <pc:sldMk cId="2600639911" sldId="2147480309"/>
            <ac:spMk id="245" creationId="{515155C0-ED54-DBF3-E015-E1AAFC3ACCB6}"/>
          </ac:spMkLst>
        </pc:spChg>
        <pc:spChg chg="add mod">
          <ac:chgData name="Sho Yamamura（山村奨）" userId="ad78378a-01bc-491d-af0b-8b0e5f08f5df" providerId="ADAL" clId="{4A1BD3CA-BC64-4BEC-AE37-5FFDBFF48B78}" dt="2023-08-22T01:56:38.896" v="2770" actId="1035"/>
          <ac:spMkLst>
            <pc:docMk/>
            <pc:sldMk cId="2600639911" sldId="2147480309"/>
            <ac:spMk id="246" creationId="{522BF09F-87BD-5B42-9DC1-722930F77D0A}"/>
          </ac:spMkLst>
        </pc:spChg>
        <pc:spChg chg="add mod">
          <ac:chgData name="Sho Yamamura（山村奨）" userId="ad78378a-01bc-491d-af0b-8b0e5f08f5df" providerId="ADAL" clId="{4A1BD3CA-BC64-4BEC-AE37-5FFDBFF48B78}" dt="2023-08-22T01:56:38.896" v="2770" actId="1035"/>
          <ac:spMkLst>
            <pc:docMk/>
            <pc:sldMk cId="2600639911" sldId="2147480309"/>
            <ac:spMk id="248" creationId="{93BDD179-D8E5-3E1E-6EC5-12CD6D7ACE4A}"/>
          </ac:spMkLst>
        </pc:spChg>
        <pc:spChg chg="add mod">
          <ac:chgData name="Sho Yamamura（山村奨）" userId="ad78378a-01bc-491d-af0b-8b0e5f08f5df" providerId="ADAL" clId="{4A1BD3CA-BC64-4BEC-AE37-5FFDBFF48B78}" dt="2023-08-22T01:56:38.896" v="2770" actId="1035"/>
          <ac:spMkLst>
            <pc:docMk/>
            <pc:sldMk cId="2600639911" sldId="2147480309"/>
            <ac:spMk id="249" creationId="{2EE3257C-A781-D2D5-2FB2-07F1ED8C69D3}"/>
          </ac:spMkLst>
        </pc:spChg>
        <pc:spChg chg="add mod">
          <ac:chgData name="Sho Yamamura（山村奨）" userId="ad78378a-01bc-491d-af0b-8b0e5f08f5df" providerId="ADAL" clId="{4A1BD3CA-BC64-4BEC-AE37-5FFDBFF48B78}" dt="2023-08-22T01:56:38.896" v="2770" actId="1035"/>
          <ac:spMkLst>
            <pc:docMk/>
            <pc:sldMk cId="2600639911" sldId="2147480309"/>
            <ac:spMk id="250" creationId="{DB1560A0-B206-6FD8-FA6E-1133EBC8A155}"/>
          </ac:spMkLst>
        </pc:spChg>
        <pc:spChg chg="add mod">
          <ac:chgData name="Sho Yamamura（山村奨）" userId="ad78378a-01bc-491d-af0b-8b0e5f08f5df" providerId="ADAL" clId="{4A1BD3CA-BC64-4BEC-AE37-5FFDBFF48B78}" dt="2023-08-22T01:56:38.896" v="2770" actId="1035"/>
          <ac:spMkLst>
            <pc:docMk/>
            <pc:sldMk cId="2600639911" sldId="2147480309"/>
            <ac:spMk id="251" creationId="{BDE709BA-4889-42C3-70EB-0C594F984095}"/>
          </ac:spMkLst>
        </pc:spChg>
        <pc:spChg chg="add mod">
          <ac:chgData name="Sho Yamamura（山村奨）" userId="ad78378a-01bc-491d-af0b-8b0e5f08f5df" providerId="ADAL" clId="{4A1BD3CA-BC64-4BEC-AE37-5FFDBFF48B78}" dt="2023-08-22T01:56:38.896" v="2770" actId="1035"/>
          <ac:spMkLst>
            <pc:docMk/>
            <pc:sldMk cId="2600639911" sldId="2147480309"/>
            <ac:spMk id="252" creationId="{A352269A-C57E-FEA6-0330-C755FD8A9BE4}"/>
          </ac:spMkLst>
        </pc:spChg>
        <pc:spChg chg="add mod">
          <ac:chgData name="Sho Yamamura（山村奨）" userId="ad78378a-01bc-491d-af0b-8b0e5f08f5df" providerId="ADAL" clId="{4A1BD3CA-BC64-4BEC-AE37-5FFDBFF48B78}" dt="2023-08-22T01:56:38.896" v="2770" actId="1035"/>
          <ac:spMkLst>
            <pc:docMk/>
            <pc:sldMk cId="2600639911" sldId="2147480309"/>
            <ac:spMk id="253" creationId="{593E306F-3E14-79DC-7B8A-8B60E830DBC2}"/>
          </ac:spMkLst>
        </pc:spChg>
        <pc:spChg chg="add mod">
          <ac:chgData name="Sho Yamamura（山村奨）" userId="ad78378a-01bc-491d-af0b-8b0e5f08f5df" providerId="ADAL" clId="{4A1BD3CA-BC64-4BEC-AE37-5FFDBFF48B78}" dt="2023-08-22T01:56:38.896" v="2770" actId="1035"/>
          <ac:spMkLst>
            <pc:docMk/>
            <pc:sldMk cId="2600639911" sldId="2147480309"/>
            <ac:spMk id="254" creationId="{C8B0109B-FC74-CAB0-63CB-FC8D4DDCB257}"/>
          </ac:spMkLst>
        </pc:spChg>
        <pc:spChg chg="add mod">
          <ac:chgData name="Sho Yamamura（山村奨）" userId="ad78378a-01bc-491d-af0b-8b0e5f08f5df" providerId="ADAL" clId="{4A1BD3CA-BC64-4BEC-AE37-5FFDBFF48B78}" dt="2023-08-22T01:56:38.896" v="2770" actId="1035"/>
          <ac:spMkLst>
            <pc:docMk/>
            <pc:sldMk cId="2600639911" sldId="2147480309"/>
            <ac:spMk id="255" creationId="{216626E6-A8D6-CF6D-B87F-1426DDAFEA43}"/>
          </ac:spMkLst>
        </pc:spChg>
        <pc:spChg chg="add mod">
          <ac:chgData name="Sho Yamamura（山村奨）" userId="ad78378a-01bc-491d-af0b-8b0e5f08f5df" providerId="ADAL" clId="{4A1BD3CA-BC64-4BEC-AE37-5FFDBFF48B78}" dt="2023-08-22T01:56:38.896" v="2770" actId="1035"/>
          <ac:spMkLst>
            <pc:docMk/>
            <pc:sldMk cId="2600639911" sldId="2147480309"/>
            <ac:spMk id="256" creationId="{067FDC34-6BC2-A1C8-4C26-85CD131B9D8A}"/>
          </ac:spMkLst>
        </pc:spChg>
        <pc:spChg chg="add mod">
          <ac:chgData name="Sho Yamamura（山村奨）" userId="ad78378a-01bc-491d-af0b-8b0e5f08f5df" providerId="ADAL" clId="{4A1BD3CA-BC64-4BEC-AE37-5FFDBFF48B78}" dt="2023-08-22T01:56:38.896" v="2770" actId="1035"/>
          <ac:spMkLst>
            <pc:docMk/>
            <pc:sldMk cId="2600639911" sldId="2147480309"/>
            <ac:spMk id="257" creationId="{FFD0250C-A139-08B1-9BFC-F20B57D8C9C7}"/>
          </ac:spMkLst>
        </pc:spChg>
        <pc:spChg chg="add mod">
          <ac:chgData name="Sho Yamamura（山村奨）" userId="ad78378a-01bc-491d-af0b-8b0e5f08f5df" providerId="ADAL" clId="{4A1BD3CA-BC64-4BEC-AE37-5FFDBFF48B78}" dt="2023-08-22T01:56:38.896" v="2770" actId="1035"/>
          <ac:spMkLst>
            <pc:docMk/>
            <pc:sldMk cId="2600639911" sldId="2147480309"/>
            <ac:spMk id="258" creationId="{5C5B5130-A228-C9CC-186D-A2AAAA8664B8}"/>
          </ac:spMkLst>
        </pc:spChg>
        <pc:spChg chg="add mod">
          <ac:chgData name="Sho Yamamura（山村奨）" userId="ad78378a-01bc-491d-af0b-8b0e5f08f5df" providerId="ADAL" clId="{4A1BD3CA-BC64-4BEC-AE37-5FFDBFF48B78}" dt="2023-08-22T01:56:38.896" v="2770" actId="1035"/>
          <ac:spMkLst>
            <pc:docMk/>
            <pc:sldMk cId="2600639911" sldId="2147480309"/>
            <ac:spMk id="259" creationId="{8ADA3D69-D146-530C-B942-D21E86EB8C37}"/>
          </ac:spMkLst>
        </pc:spChg>
        <pc:spChg chg="add mod">
          <ac:chgData name="Sho Yamamura（山村奨）" userId="ad78378a-01bc-491d-af0b-8b0e5f08f5df" providerId="ADAL" clId="{4A1BD3CA-BC64-4BEC-AE37-5FFDBFF48B78}" dt="2023-08-22T01:56:38.896" v="2770" actId="1035"/>
          <ac:spMkLst>
            <pc:docMk/>
            <pc:sldMk cId="2600639911" sldId="2147480309"/>
            <ac:spMk id="260" creationId="{801FF6A1-B57D-5FE3-2668-AF47507ED8FD}"/>
          </ac:spMkLst>
        </pc:spChg>
        <pc:spChg chg="add mod">
          <ac:chgData name="Sho Yamamura（山村奨）" userId="ad78378a-01bc-491d-af0b-8b0e5f08f5df" providerId="ADAL" clId="{4A1BD3CA-BC64-4BEC-AE37-5FFDBFF48B78}" dt="2023-08-22T01:56:38.896" v="2770" actId="1035"/>
          <ac:spMkLst>
            <pc:docMk/>
            <pc:sldMk cId="2600639911" sldId="2147480309"/>
            <ac:spMk id="261" creationId="{84C4792E-B2F2-E910-0555-20579EB12355}"/>
          </ac:spMkLst>
        </pc:spChg>
        <pc:spChg chg="add mod">
          <ac:chgData name="Sho Yamamura（山村奨）" userId="ad78378a-01bc-491d-af0b-8b0e5f08f5df" providerId="ADAL" clId="{4A1BD3CA-BC64-4BEC-AE37-5FFDBFF48B78}" dt="2023-08-22T01:56:38.896" v="2770" actId="1035"/>
          <ac:spMkLst>
            <pc:docMk/>
            <pc:sldMk cId="2600639911" sldId="2147480309"/>
            <ac:spMk id="262" creationId="{BC7B365C-3A36-1678-138D-D731E154003F}"/>
          </ac:spMkLst>
        </pc:spChg>
        <pc:spChg chg="add mod">
          <ac:chgData name="Sho Yamamura（山村奨）" userId="ad78378a-01bc-491d-af0b-8b0e5f08f5df" providerId="ADAL" clId="{4A1BD3CA-BC64-4BEC-AE37-5FFDBFF48B78}" dt="2023-08-22T01:56:38.896" v="2770" actId="1035"/>
          <ac:spMkLst>
            <pc:docMk/>
            <pc:sldMk cId="2600639911" sldId="2147480309"/>
            <ac:spMk id="264" creationId="{49133BC9-F7FE-BC47-A535-EBC31A35B175}"/>
          </ac:spMkLst>
        </pc:spChg>
        <pc:spChg chg="add mod">
          <ac:chgData name="Sho Yamamura（山村奨）" userId="ad78378a-01bc-491d-af0b-8b0e5f08f5df" providerId="ADAL" clId="{4A1BD3CA-BC64-4BEC-AE37-5FFDBFF48B78}" dt="2023-08-22T01:56:38.896" v="2770" actId="1035"/>
          <ac:spMkLst>
            <pc:docMk/>
            <pc:sldMk cId="2600639911" sldId="2147480309"/>
            <ac:spMk id="266" creationId="{4CF48342-1E3E-0A2B-5C1C-9306E8E82DD6}"/>
          </ac:spMkLst>
        </pc:spChg>
        <pc:spChg chg="add mod">
          <ac:chgData name="Sho Yamamura（山村奨）" userId="ad78378a-01bc-491d-af0b-8b0e5f08f5df" providerId="ADAL" clId="{4A1BD3CA-BC64-4BEC-AE37-5FFDBFF48B78}" dt="2023-08-22T01:56:38.896" v="2770" actId="1035"/>
          <ac:spMkLst>
            <pc:docMk/>
            <pc:sldMk cId="2600639911" sldId="2147480309"/>
            <ac:spMk id="268" creationId="{D62E04DE-D5B5-80CD-7D48-EF63F20C89B3}"/>
          </ac:spMkLst>
        </pc:spChg>
        <pc:spChg chg="add mod">
          <ac:chgData name="Sho Yamamura（山村奨）" userId="ad78378a-01bc-491d-af0b-8b0e5f08f5df" providerId="ADAL" clId="{4A1BD3CA-BC64-4BEC-AE37-5FFDBFF48B78}" dt="2023-08-22T01:56:38.896" v="2770" actId="1035"/>
          <ac:spMkLst>
            <pc:docMk/>
            <pc:sldMk cId="2600639911" sldId="2147480309"/>
            <ac:spMk id="271" creationId="{1619889A-3E91-6892-6D9A-2880AE8B1824}"/>
          </ac:spMkLst>
        </pc:spChg>
        <pc:spChg chg="add mod">
          <ac:chgData name="Sho Yamamura（山村奨）" userId="ad78378a-01bc-491d-af0b-8b0e5f08f5df" providerId="ADAL" clId="{4A1BD3CA-BC64-4BEC-AE37-5FFDBFF48B78}" dt="2023-08-22T01:56:38.896" v="2770" actId="1035"/>
          <ac:spMkLst>
            <pc:docMk/>
            <pc:sldMk cId="2600639911" sldId="2147480309"/>
            <ac:spMk id="272" creationId="{F5ECEFD1-4723-E298-E596-765453AEB80F}"/>
          </ac:spMkLst>
        </pc:spChg>
        <pc:spChg chg="add mod">
          <ac:chgData name="Sho Yamamura（山村奨）" userId="ad78378a-01bc-491d-af0b-8b0e5f08f5df" providerId="ADAL" clId="{4A1BD3CA-BC64-4BEC-AE37-5FFDBFF48B78}" dt="2023-08-22T01:56:38.896" v="2770" actId="1035"/>
          <ac:spMkLst>
            <pc:docMk/>
            <pc:sldMk cId="2600639911" sldId="2147480309"/>
            <ac:spMk id="273" creationId="{DBB6AE01-C31F-DA34-91D3-ADECCAC877B4}"/>
          </ac:spMkLst>
        </pc:spChg>
        <pc:spChg chg="add mod">
          <ac:chgData name="Sho Yamamura（山村奨）" userId="ad78378a-01bc-491d-af0b-8b0e5f08f5df" providerId="ADAL" clId="{4A1BD3CA-BC64-4BEC-AE37-5FFDBFF48B78}" dt="2023-08-22T01:56:38.896" v="2770" actId="1035"/>
          <ac:spMkLst>
            <pc:docMk/>
            <pc:sldMk cId="2600639911" sldId="2147480309"/>
            <ac:spMk id="274" creationId="{716EA687-2BC9-04B5-B23C-D704D8B640A4}"/>
          </ac:spMkLst>
        </pc:spChg>
        <pc:spChg chg="add mod">
          <ac:chgData name="Sho Yamamura（山村奨）" userId="ad78378a-01bc-491d-af0b-8b0e5f08f5df" providerId="ADAL" clId="{4A1BD3CA-BC64-4BEC-AE37-5FFDBFF48B78}" dt="2023-08-22T01:56:38.896" v="2770" actId="1035"/>
          <ac:spMkLst>
            <pc:docMk/>
            <pc:sldMk cId="2600639911" sldId="2147480309"/>
            <ac:spMk id="275" creationId="{3F639153-8534-867D-C049-D57A8299DD04}"/>
          </ac:spMkLst>
        </pc:spChg>
        <pc:spChg chg="add mod">
          <ac:chgData name="Sho Yamamura（山村奨）" userId="ad78378a-01bc-491d-af0b-8b0e5f08f5df" providerId="ADAL" clId="{4A1BD3CA-BC64-4BEC-AE37-5FFDBFF48B78}" dt="2023-08-22T01:56:38.896" v="2770" actId="1035"/>
          <ac:spMkLst>
            <pc:docMk/>
            <pc:sldMk cId="2600639911" sldId="2147480309"/>
            <ac:spMk id="276" creationId="{5C62FA11-B49D-0202-5B52-CA43F70D6FED}"/>
          </ac:spMkLst>
        </pc:spChg>
        <pc:spChg chg="add mod">
          <ac:chgData name="Sho Yamamura（山村奨）" userId="ad78378a-01bc-491d-af0b-8b0e5f08f5df" providerId="ADAL" clId="{4A1BD3CA-BC64-4BEC-AE37-5FFDBFF48B78}" dt="2023-08-22T01:56:38.896" v="2770" actId="1035"/>
          <ac:spMkLst>
            <pc:docMk/>
            <pc:sldMk cId="2600639911" sldId="2147480309"/>
            <ac:spMk id="279" creationId="{F9A450E9-8A85-49FB-3297-AE9762405D38}"/>
          </ac:spMkLst>
        </pc:spChg>
        <pc:spChg chg="add mod">
          <ac:chgData name="Sho Yamamura（山村奨）" userId="ad78378a-01bc-491d-af0b-8b0e5f08f5df" providerId="ADAL" clId="{4A1BD3CA-BC64-4BEC-AE37-5FFDBFF48B78}" dt="2023-08-22T01:56:38.896" v="2770" actId="1035"/>
          <ac:spMkLst>
            <pc:docMk/>
            <pc:sldMk cId="2600639911" sldId="2147480309"/>
            <ac:spMk id="280" creationId="{FD5DAD32-26DA-10C4-0C82-AAF831213CE2}"/>
          </ac:spMkLst>
        </pc:spChg>
        <pc:picChg chg="add del mod">
          <ac:chgData name="Sho Yamamura（山村奨）" userId="ad78378a-01bc-491d-af0b-8b0e5f08f5df" providerId="ADAL" clId="{4A1BD3CA-BC64-4BEC-AE37-5FFDBFF48B78}" dt="2023-08-22T01:56:23.982" v="2735"/>
          <ac:picMkLst>
            <pc:docMk/>
            <pc:sldMk cId="2600639911" sldId="2147480309"/>
            <ac:picMk id="6" creationId="{CC5AEDD8-C270-169E-7E09-1259BCFA3518}"/>
          </ac:picMkLst>
        </pc:picChg>
        <pc:picChg chg="add del mod">
          <ac:chgData name="Sho Yamamura（山村奨）" userId="ad78378a-01bc-491d-af0b-8b0e5f08f5df" providerId="ADAL" clId="{4A1BD3CA-BC64-4BEC-AE37-5FFDBFF48B78}" dt="2023-08-22T01:56:23.982" v="2735"/>
          <ac:picMkLst>
            <pc:docMk/>
            <pc:sldMk cId="2600639911" sldId="2147480309"/>
            <ac:picMk id="7" creationId="{25492A0A-14CA-14CC-A4D3-C2F92EEF5528}"/>
          </ac:picMkLst>
        </pc:picChg>
        <pc:picChg chg="add del mod">
          <ac:chgData name="Sho Yamamura（山村奨）" userId="ad78378a-01bc-491d-af0b-8b0e5f08f5df" providerId="ADAL" clId="{4A1BD3CA-BC64-4BEC-AE37-5FFDBFF48B78}" dt="2023-08-22T01:56:23.982" v="2735"/>
          <ac:picMkLst>
            <pc:docMk/>
            <pc:sldMk cId="2600639911" sldId="2147480309"/>
            <ac:picMk id="8" creationId="{4428ADBD-DF6B-7E01-7E5B-889A1B586930}"/>
          </ac:picMkLst>
        </pc:picChg>
        <pc:picChg chg="add del mod">
          <ac:chgData name="Sho Yamamura（山村奨）" userId="ad78378a-01bc-491d-af0b-8b0e5f08f5df" providerId="ADAL" clId="{4A1BD3CA-BC64-4BEC-AE37-5FFDBFF48B78}" dt="2023-08-22T01:56:23.982" v="2735"/>
          <ac:picMkLst>
            <pc:docMk/>
            <pc:sldMk cId="2600639911" sldId="2147480309"/>
            <ac:picMk id="10" creationId="{C154B00C-50F7-1014-2577-C8B5FA54EBE7}"/>
          </ac:picMkLst>
        </pc:picChg>
        <pc:picChg chg="add del mod">
          <ac:chgData name="Sho Yamamura（山村奨）" userId="ad78378a-01bc-491d-af0b-8b0e5f08f5df" providerId="ADAL" clId="{4A1BD3CA-BC64-4BEC-AE37-5FFDBFF48B78}" dt="2023-08-22T01:56:23.982" v="2735"/>
          <ac:picMkLst>
            <pc:docMk/>
            <pc:sldMk cId="2600639911" sldId="2147480309"/>
            <ac:picMk id="11" creationId="{15B8218C-2263-C941-70BF-816AF3D52DF2}"/>
          </ac:picMkLst>
        </pc:picChg>
        <pc:picChg chg="add del mod">
          <ac:chgData name="Sho Yamamura（山村奨）" userId="ad78378a-01bc-491d-af0b-8b0e5f08f5df" providerId="ADAL" clId="{4A1BD3CA-BC64-4BEC-AE37-5FFDBFF48B78}" dt="2023-08-22T01:56:23.982" v="2735"/>
          <ac:picMkLst>
            <pc:docMk/>
            <pc:sldMk cId="2600639911" sldId="2147480309"/>
            <ac:picMk id="12" creationId="{05F4DC7A-D930-2766-C3F3-64F1B570CA0E}"/>
          </ac:picMkLst>
        </pc:picChg>
        <pc:picChg chg="add del mod">
          <ac:chgData name="Sho Yamamura（山村奨）" userId="ad78378a-01bc-491d-af0b-8b0e5f08f5df" providerId="ADAL" clId="{4A1BD3CA-BC64-4BEC-AE37-5FFDBFF48B78}" dt="2023-08-22T01:56:23.982" v="2735"/>
          <ac:picMkLst>
            <pc:docMk/>
            <pc:sldMk cId="2600639911" sldId="2147480309"/>
            <ac:picMk id="13" creationId="{91A86B0D-FED3-9EB5-9051-5CBB1540167D}"/>
          </ac:picMkLst>
        </pc:picChg>
        <pc:picChg chg="add del mod">
          <ac:chgData name="Sho Yamamura（山村奨）" userId="ad78378a-01bc-491d-af0b-8b0e5f08f5df" providerId="ADAL" clId="{4A1BD3CA-BC64-4BEC-AE37-5FFDBFF48B78}" dt="2023-08-22T01:56:23.982" v="2735"/>
          <ac:picMkLst>
            <pc:docMk/>
            <pc:sldMk cId="2600639911" sldId="2147480309"/>
            <ac:picMk id="15" creationId="{38FB1052-F1FF-12CA-13CA-8B5D540CE971}"/>
          </ac:picMkLst>
        </pc:picChg>
        <pc:picChg chg="add del mod">
          <ac:chgData name="Sho Yamamura（山村奨）" userId="ad78378a-01bc-491d-af0b-8b0e5f08f5df" providerId="ADAL" clId="{4A1BD3CA-BC64-4BEC-AE37-5FFDBFF48B78}" dt="2023-08-22T01:56:23.982" v="2735"/>
          <ac:picMkLst>
            <pc:docMk/>
            <pc:sldMk cId="2600639911" sldId="2147480309"/>
            <ac:picMk id="28" creationId="{AA645B96-3558-F227-AA96-206F8D624E26}"/>
          </ac:picMkLst>
        </pc:picChg>
        <pc:picChg chg="add del mod">
          <ac:chgData name="Sho Yamamura（山村奨）" userId="ad78378a-01bc-491d-af0b-8b0e5f08f5df" providerId="ADAL" clId="{4A1BD3CA-BC64-4BEC-AE37-5FFDBFF48B78}" dt="2023-08-22T01:56:23.982" v="2735"/>
          <ac:picMkLst>
            <pc:docMk/>
            <pc:sldMk cId="2600639911" sldId="2147480309"/>
            <ac:picMk id="44" creationId="{B6CCE639-EC27-F12F-A72C-8B47D44F337E}"/>
          </ac:picMkLst>
        </pc:picChg>
        <pc:picChg chg="add del mod">
          <ac:chgData name="Sho Yamamura（山村奨）" userId="ad78378a-01bc-491d-af0b-8b0e5f08f5df" providerId="ADAL" clId="{4A1BD3CA-BC64-4BEC-AE37-5FFDBFF48B78}" dt="2023-08-22T01:56:23.982" v="2735"/>
          <ac:picMkLst>
            <pc:docMk/>
            <pc:sldMk cId="2600639911" sldId="2147480309"/>
            <ac:picMk id="46" creationId="{98CF5713-F7C7-FF05-0AD6-8F496BD6389E}"/>
          </ac:picMkLst>
        </pc:picChg>
        <pc:picChg chg="add del mod">
          <ac:chgData name="Sho Yamamura（山村奨）" userId="ad78378a-01bc-491d-af0b-8b0e5f08f5df" providerId="ADAL" clId="{4A1BD3CA-BC64-4BEC-AE37-5FFDBFF48B78}" dt="2023-08-22T01:56:23.982" v="2735"/>
          <ac:picMkLst>
            <pc:docMk/>
            <pc:sldMk cId="2600639911" sldId="2147480309"/>
            <ac:picMk id="48" creationId="{F4E798D9-EC38-A40A-EFDC-99B5043AF01D}"/>
          </ac:picMkLst>
        </pc:picChg>
        <pc:picChg chg="add del mod">
          <ac:chgData name="Sho Yamamura（山村奨）" userId="ad78378a-01bc-491d-af0b-8b0e5f08f5df" providerId="ADAL" clId="{4A1BD3CA-BC64-4BEC-AE37-5FFDBFF48B78}" dt="2023-08-22T01:56:23.982" v="2735"/>
          <ac:picMkLst>
            <pc:docMk/>
            <pc:sldMk cId="2600639911" sldId="2147480309"/>
            <ac:picMk id="50" creationId="{A7EA74CD-CDEB-BAC1-E17E-0C1A33B520DE}"/>
          </ac:picMkLst>
        </pc:picChg>
        <pc:picChg chg="add del mod">
          <ac:chgData name="Sho Yamamura（山村奨）" userId="ad78378a-01bc-491d-af0b-8b0e5f08f5df" providerId="ADAL" clId="{4A1BD3CA-BC64-4BEC-AE37-5FFDBFF48B78}" dt="2023-08-22T01:56:23.982" v="2735"/>
          <ac:picMkLst>
            <pc:docMk/>
            <pc:sldMk cId="2600639911" sldId="2147480309"/>
            <ac:picMk id="51" creationId="{52C841B8-ECEA-0C14-4AE0-A642C51AA44D}"/>
          </ac:picMkLst>
        </pc:picChg>
        <pc:picChg chg="add del mod">
          <ac:chgData name="Sho Yamamura（山村奨）" userId="ad78378a-01bc-491d-af0b-8b0e5f08f5df" providerId="ADAL" clId="{4A1BD3CA-BC64-4BEC-AE37-5FFDBFF48B78}" dt="2023-08-22T01:56:23.982" v="2735"/>
          <ac:picMkLst>
            <pc:docMk/>
            <pc:sldMk cId="2600639911" sldId="2147480309"/>
            <ac:picMk id="58" creationId="{C9DF07C6-4EA7-3B37-F87A-85695020B02A}"/>
          </ac:picMkLst>
        </pc:picChg>
        <pc:picChg chg="add del mod">
          <ac:chgData name="Sho Yamamura（山村奨）" userId="ad78378a-01bc-491d-af0b-8b0e5f08f5df" providerId="ADAL" clId="{4A1BD3CA-BC64-4BEC-AE37-5FFDBFF48B78}" dt="2023-08-22T01:56:23.982" v="2735"/>
          <ac:picMkLst>
            <pc:docMk/>
            <pc:sldMk cId="2600639911" sldId="2147480309"/>
            <ac:picMk id="59" creationId="{8CC0C692-3F2E-DEB8-F080-BE96C83ABD6D}"/>
          </ac:picMkLst>
        </pc:picChg>
        <pc:picChg chg="add del mod">
          <ac:chgData name="Sho Yamamura（山村奨）" userId="ad78378a-01bc-491d-af0b-8b0e5f08f5df" providerId="ADAL" clId="{4A1BD3CA-BC64-4BEC-AE37-5FFDBFF48B78}" dt="2023-08-22T01:56:30.729" v="2737"/>
          <ac:picMkLst>
            <pc:docMk/>
            <pc:sldMk cId="2600639911" sldId="2147480309"/>
            <ac:picMk id="62" creationId="{AE6972CE-A27F-D3F4-B843-B20C65123700}"/>
          </ac:picMkLst>
        </pc:picChg>
        <pc:picChg chg="add del mod">
          <ac:chgData name="Sho Yamamura（山村奨）" userId="ad78378a-01bc-491d-af0b-8b0e5f08f5df" providerId="ADAL" clId="{4A1BD3CA-BC64-4BEC-AE37-5FFDBFF48B78}" dt="2023-08-22T01:56:30.729" v="2737"/>
          <ac:picMkLst>
            <pc:docMk/>
            <pc:sldMk cId="2600639911" sldId="2147480309"/>
            <ac:picMk id="63" creationId="{0EB761CD-7278-ED59-E767-E467EC9F9EB0}"/>
          </ac:picMkLst>
        </pc:picChg>
        <pc:picChg chg="add del mod">
          <ac:chgData name="Sho Yamamura（山村奨）" userId="ad78378a-01bc-491d-af0b-8b0e5f08f5df" providerId="ADAL" clId="{4A1BD3CA-BC64-4BEC-AE37-5FFDBFF48B78}" dt="2023-08-22T01:56:30.729" v="2737"/>
          <ac:picMkLst>
            <pc:docMk/>
            <pc:sldMk cId="2600639911" sldId="2147480309"/>
            <ac:picMk id="64" creationId="{1D18A4A4-4EAB-B429-3643-4D38DAB44266}"/>
          </ac:picMkLst>
        </pc:picChg>
        <pc:picChg chg="add del mod">
          <ac:chgData name="Sho Yamamura（山村奨）" userId="ad78378a-01bc-491d-af0b-8b0e5f08f5df" providerId="ADAL" clId="{4A1BD3CA-BC64-4BEC-AE37-5FFDBFF48B78}" dt="2023-08-22T01:56:30.729" v="2737"/>
          <ac:picMkLst>
            <pc:docMk/>
            <pc:sldMk cId="2600639911" sldId="2147480309"/>
            <ac:picMk id="66" creationId="{5C85E2CE-FE13-C343-6A29-C8CDD7108346}"/>
          </ac:picMkLst>
        </pc:picChg>
        <pc:picChg chg="add del mod">
          <ac:chgData name="Sho Yamamura（山村奨）" userId="ad78378a-01bc-491d-af0b-8b0e5f08f5df" providerId="ADAL" clId="{4A1BD3CA-BC64-4BEC-AE37-5FFDBFF48B78}" dt="2023-08-22T01:56:30.729" v="2737"/>
          <ac:picMkLst>
            <pc:docMk/>
            <pc:sldMk cId="2600639911" sldId="2147480309"/>
            <ac:picMk id="67" creationId="{A525F236-A92E-1A08-D439-9D271E234B77}"/>
          </ac:picMkLst>
        </pc:picChg>
        <pc:picChg chg="add del mod">
          <ac:chgData name="Sho Yamamura（山村奨）" userId="ad78378a-01bc-491d-af0b-8b0e5f08f5df" providerId="ADAL" clId="{4A1BD3CA-BC64-4BEC-AE37-5FFDBFF48B78}" dt="2023-08-22T01:56:30.729" v="2737"/>
          <ac:picMkLst>
            <pc:docMk/>
            <pc:sldMk cId="2600639911" sldId="2147480309"/>
            <ac:picMk id="68" creationId="{B194F487-2C07-43D2-3A85-D99D28B0C737}"/>
          </ac:picMkLst>
        </pc:picChg>
        <pc:picChg chg="add del mod">
          <ac:chgData name="Sho Yamamura（山村奨）" userId="ad78378a-01bc-491d-af0b-8b0e5f08f5df" providerId="ADAL" clId="{4A1BD3CA-BC64-4BEC-AE37-5FFDBFF48B78}" dt="2023-08-22T01:56:30.729" v="2737"/>
          <ac:picMkLst>
            <pc:docMk/>
            <pc:sldMk cId="2600639911" sldId="2147480309"/>
            <ac:picMk id="69" creationId="{991D741A-BFF3-D55C-06FA-98C743D16770}"/>
          </ac:picMkLst>
        </pc:picChg>
        <pc:picChg chg="add del mod">
          <ac:chgData name="Sho Yamamura（山村奨）" userId="ad78378a-01bc-491d-af0b-8b0e5f08f5df" providerId="ADAL" clId="{4A1BD3CA-BC64-4BEC-AE37-5FFDBFF48B78}" dt="2023-08-22T01:56:30.729" v="2737"/>
          <ac:picMkLst>
            <pc:docMk/>
            <pc:sldMk cId="2600639911" sldId="2147480309"/>
            <ac:picMk id="71" creationId="{092F51DF-CA9B-08AF-9AE8-39D1D51FA62C}"/>
          </ac:picMkLst>
        </pc:picChg>
        <pc:picChg chg="del">
          <ac:chgData name="Sho Yamamura（山村奨）" userId="ad78378a-01bc-491d-af0b-8b0e5f08f5df" providerId="ADAL" clId="{4A1BD3CA-BC64-4BEC-AE37-5FFDBFF48B78}" dt="2023-08-22T01:56:19.678" v="2731" actId="478"/>
          <ac:picMkLst>
            <pc:docMk/>
            <pc:sldMk cId="2600639911" sldId="2147480309"/>
            <ac:picMk id="81" creationId="{C3F40DE7-2E2D-4C7A-0DBA-70FFEC7A2295}"/>
          </ac:picMkLst>
        </pc:picChg>
        <pc:picChg chg="del">
          <ac:chgData name="Sho Yamamura（山村奨）" userId="ad78378a-01bc-491d-af0b-8b0e5f08f5df" providerId="ADAL" clId="{4A1BD3CA-BC64-4BEC-AE37-5FFDBFF48B78}" dt="2023-08-22T01:56:19.678" v="2731" actId="478"/>
          <ac:picMkLst>
            <pc:docMk/>
            <pc:sldMk cId="2600639911" sldId="2147480309"/>
            <ac:picMk id="82" creationId="{1878917A-7D88-7B64-ED07-3F86B806B20E}"/>
          </ac:picMkLst>
        </pc:picChg>
        <pc:picChg chg="del">
          <ac:chgData name="Sho Yamamura（山村奨）" userId="ad78378a-01bc-491d-af0b-8b0e5f08f5df" providerId="ADAL" clId="{4A1BD3CA-BC64-4BEC-AE37-5FFDBFF48B78}" dt="2023-08-22T01:56:19.678" v="2731" actId="478"/>
          <ac:picMkLst>
            <pc:docMk/>
            <pc:sldMk cId="2600639911" sldId="2147480309"/>
            <ac:picMk id="83" creationId="{047E8CC1-9ACE-0BF9-4566-17387E6FBC5A}"/>
          </ac:picMkLst>
        </pc:picChg>
        <pc:picChg chg="del">
          <ac:chgData name="Sho Yamamura（山村奨）" userId="ad78378a-01bc-491d-af0b-8b0e5f08f5df" providerId="ADAL" clId="{4A1BD3CA-BC64-4BEC-AE37-5FFDBFF48B78}" dt="2023-08-22T01:56:19.678" v="2731" actId="478"/>
          <ac:picMkLst>
            <pc:docMk/>
            <pc:sldMk cId="2600639911" sldId="2147480309"/>
            <ac:picMk id="85" creationId="{1D525FAD-4047-12A2-C6A7-32E834B06FFC}"/>
          </ac:picMkLst>
        </pc:picChg>
        <pc:picChg chg="del">
          <ac:chgData name="Sho Yamamura（山村奨）" userId="ad78378a-01bc-491d-af0b-8b0e5f08f5df" providerId="ADAL" clId="{4A1BD3CA-BC64-4BEC-AE37-5FFDBFF48B78}" dt="2023-08-22T01:56:19.678" v="2731" actId="478"/>
          <ac:picMkLst>
            <pc:docMk/>
            <pc:sldMk cId="2600639911" sldId="2147480309"/>
            <ac:picMk id="89" creationId="{D449811B-4576-77B6-E8F4-5D4E1952F55C}"/>
          </ac:picMkLst>
        </pc:picChg>
        <pc:picChg chg="del">
          <ac:chgData name="Sho Yamamura（山村奨）" userId="ad78378a-01bc-491d-af0b-8b0e5f08f5df" providerId="ADAL" clId="{4A1BD3CA-BC64-4BEC-AE37-5FFDBFF48B78}" dt="2023-08-22T01:56:19.678" v="2731" actId="478"/>
          <ac:picMkLst>
            <pc:docMk/>
            <pc:sldMk cId="2600639911" sldId="2147480309"/>
            <ac:picMk id="90" creationId="{C6D09E53-D471-8297-5765-59930C956BC3}"/>
          </ac:picMkLst>
        </pc:picChg>
        <pc:picChg chg="del">
          <ac:chgData name="Sho Yamamura（山村奨）" userId="ad78378a-01bc-491d-af0b-8b0e5f08f5df" providerId="ADAL" clId="{4A1BD3CA-BC64-4BEC-AE37-5FFDBFF48B78}" dt="2023-08-22T01:56:19.678" v="2731" actId="478"/>
          <ac:picMkLst>
            <pc:docMk/>
            <pc:sldMk cId="2600639911" sldId="2147480309"/>
            <ac:picMk id="91" creationId="{A1CC4C94-1DBF-1790-D74B-F6333594CD55}"/>
          </ac:picMkLst>
        </pc:picChg>
        <pc:picChg chg="add del mod">
          <ac:chgData name="Sho Yamamura（山村奨）" userId="ad78378a-01bc-491d-af0b-8b0e5f08f5df" providerId="ADAL" clId="{4A1BD3CA-BC64-4BEC-AE37-5FFDBFF48B78}" dt="2023-08-22T01:56:30.729" v="2737"/>
          <ac:picMkLst>
            <pc:docMk/>
            <pc:sldMk cId="2600639911" sldId="2147480309"/>
            <ac:picMk id="92" creationId="{98B51CC8-0D59-7C89-E07F-925F661E3435}"/>
          </ac:picMkLst>
        </pc:picChg>
        <pc:picChg chg="del">
          <ac:chgData name="Sho Yamamura（山村奨）" userId="ad78378a-01bc-491d-af0b-8b0e5f08f5df" providerId="ADAL" clId="{4A1BD3CA-BC64-4BEC-AE37-5FFDBFF48B78}" dt="2023-08-22T01:56:19.678" v="2731" actId="478"/>
          <ac:picMkLst>
            <pc:docMk/>
            <pc:sldMk cId="2600639911" sldId="2147480309"/>
            <ac:picMk id="94" creationId="{344A21D3-D736-4C8A-377D-B1DB2B51555A}"/>
          </ac:picMkLst>
        </pc:picChg>
        <pc:picChg chg="del">
          <ac:chgData name="Sho Yamamura（山村奨）" userId="ad78378a-01bc-491d-af0b-8b0e5f08f5df" providerId="ADAL" clId="{4A1BD3CA-BC64-4BEC-AE37-5FFDBFF48B78}" dt="2023-08-22T01:56:19.678" v="2731" actId="478"/>
          <ac:picMkLst>
            <pc:docMk/>
            <pc:sldMk cId="2600639911" sldId="2147480309"/>
            <ac:picMk id="95" creationId="{C6B4A1DB-7654-69BA-D963-9BB4F90456A3}"/>
          </ac:picMkLst>
        </pc:picChg>
        <pc:picChg chg="del">
          <ac:chgData name="Sho Yamamura（山村奨）" userId="ad78378a-01bc-491d-af0b-8b0e5f08f5df" providerId="ADAL" clId="{4A1BD3CA-BC64-4BEC-AE37-5FFDBFF48B78}" dt="2023-08-22T01:56:19.678" v="2731" actId="478"/>
          <ac:picMkLst>
            <pc:docMk/>
            <pc:sldMk cId="2600639911" sldId="2147480309"/>
            <ac:picMk id="96" creationId="{1EB93DD4-2624-87D3-C0C1-4233CFA6E47C}"/>
          </ac:picMkLst>
        </pc:picChg>
        <pc:picChg chg="del">
          <ac:chgData name="Sho Yamamura（山村奨）" userId="ad78378a-01bc-491d-af0b-8b0e5f08f5df" providerId="ADAL" clId="{4A1BD3CA-BC64-4BEC-AE37-5FFDBFF48B78}" dt="2023-08-22T01:56:19.678" v="2731" actId="478"/>
          <ac:picMkLst>
            <pc:docMk/>
            <pc:sldMk cId="2600639911" sldId="2147480309"/>
            <ac:picMk id="116" creationId="{9D60AC72-B90E-6AB7-325F-59C06F6B6932}"/>
          </ac:picMkLst>
        </pc:picChg>
        <pc:picChg chg="del">
          <ac:chgData name="Sho Yamamura（山村奨）" userId="ad78378a-01bc-491d-af0b-8b0e5f08f5df" providerId="ADAL" clId="{4A1BD3CA-BC64-4BEC-AE37-5FFDBFF48B78}" dt="2023-08-22T01:56:19.678" v="2731" actId="478"/>
          <ac:picMkLst>
            <pc:docMk/>
            <pc:sldMk cId="2600639911" sldId="2147480309"/>
            <ac:picMk id="117" creationId="{E8FD4E15-E046-2FAA-DA1E-8C475B413870}"/>
          </ac:picMkLst>
        </pc:picChg>
        <pc:picChg chg="del">
          <ac:chgData name="Sho Yamamura（山村奨）" userId="ad78378a-01bc-491d-af0b-8b0e5f08f5df" providerId="ADAL" clId="{4A1BD3CA-BC64-4BEC-AE37-5FFDBFF48B78}" dt="2023-08-22T01:56:19.678" v="2731" actId="478"/>
          <ac:picMkLst>
            <pc:docMk/>
            <pc:sldMk cId="2600639911" sldId="2147480309"/>
            <ac:picMk id="127" creationId="{E72375E3-A342-3A96-4B10-E9F1F5F88ADB}"/>
          </ac:picMkLst>
        </pc:picChg>
        <pc:picChg chg="del">
          <ac:chgData name="Sho Yamamura（山村奨）" userId="ad78378a-01bc-491d-af0b-8b0e5f08f5df" providerId="ADAL" clId="{4A1BD3CA-BC64-4BEC-AE37-5FFDBFF48B78}" dt="2023-08-22T01:56:19.678" v="2731" actId="478"/>
          <ac:picMkLst>
            <pc:docMk/>
            <pc:sldMk cId="2600639911" sldId="2147480309"/>
            <ac:picMk id="128" creationId="{63FC9CD1-21D1-29AF-BAA1-5E2E768779DE}"/>
          </ac:picMkLst>
        </pc:picChg>
        <pc:picChg chg="del">
          <ac:chgData name="Sho Yamamura（山村奨）" userId="ad78378a-01bc-491d-af0b-8b0e5f08f5df" providerId="ADAL" clId="{4A1BD3CA-BC64-4BEC-AE37-5FFDBFF48B78}" dt="2023-08-22T01:56:19.678" v="2731" actId="478"/>
          <ac:picMkLst>
            <pc:docMk/>
            <pc:sldMk cId="2600639911" sldId="2147480309"/>
            <ac:picMk id="129" creationId="{89D29257-F201-0D12-359C-F86F12F6D07B}"/>
          </ac:picMkLst>
        </pc:picChg>
        <pc:picChg chg="del">
          <ac:chgData name="Sho Yamamura（山村奨）" userId="ad78378a-01bc-491d-af0b-8b0e5f08f5df" providerId="ADAL" clId="{4A1BD3CA-BC64-4BEC-AE37-5FFDBFF48B78}" dt="2023-08-22T01:56:19.678" v="2731" actId="478"/>
          <ac:picMkLst>
            <pc:docMk/>
            <pc:sldMk cId="2600639911" sldId="2147480309"/>
            <ac:picMk id="130" creationId="{7C43CF46-6F9A-E799-F808-CD0180FC4A21}"/>
          </ac:picMkLst>
        </pc:picChg>
        <pc:picChg chg="add del mod">
          <ac:chgData name="Sho Yamamura（山村奨）" userId="ad78378a-01bc-491d-af0b-8b0e5f08f5df" providerId="ADAL" clId="{4A1BD3CA-BC64-4BEC-AE37-5FFDBFF48B78}" dt="2023-08-22T01:56:30.729" v="2737"/>
          <ac:picMkLst>
            <pc:docMk/>
            <pc:sldMk cId="2600639911" sldId="2147480309"/>
            <ac:picMk id="151" creationId="{78AE4C15-A4B9-1D33-8BE4-1FFFE5E8B0C0}"/>
          </ac:picMkLst>
        </pc:picChg>
        <pc:picChg chg="add del mod">
          <ac:chgData name="Sho Yamamura（山村奨）" userId="ad78378a-01bc-491d-af0b-8b0e5f08f5df" providerId="ADAL" clId="{4A1BD3CA-BC64-4BEC-AE37-5FFDBFF48B78}" dt="2023-08-22T01:56:30.729" v="2737"/>
          <ac:picMkLst>
            <pc:docMk/>
            <pc:sldMk cId="2600639911" sldId="2147480309"/>
            <ac:picMk id="153" creationId="{B0F2CC04-DACC-49CD-7F7D-CB1C069E7923}"/>
          </ac:picMkLst>
        </pc:picChg>
        <pc:picChg chg="add del mod">
          <ac:chgData name="Sho Yamamura（山村奨）" userId="ad78378a-01bc-491d-af0b-8b0e5f08f5df" providerId="ADAL" clId="{4A1BD3CA-BC64-4BEC-AE37-5FFDBFF48B78}" dt="2023-08-22T01:56:30.729" v="2737"/>
          <ac:picMkLst>
            <pc:docMk/>
            <pc:sldMk cId="2600639911" sldId="2147480309"/>
            <ac:picMk id="155" creationId="{A8D225C0-B6FC-273E-156B-935E7ECB7F83}"/>
          </ac:picMkLst>
        </pc:picChg>
        <pc:picChg chg="add del mod">
          <ac:chgData name="Sho Yamamura（山村奨）" userId="ad78378a-01bc-491d-af0b-8b0e5f08f5df" providerId="ADAL" clId="{4A1BD3CA-BC64-4BEC-AE37-5FFDBFF48B78}" dt="2023-08-22T01:56:30.729" v="2737"/>
          <ac:picMkLst>
            <pc:docMk/>
            <pc:sldMk cId="2600639911" sldId="2147480309"/>
            <ac:picMk id="157" creationId="{3F878010-9668-61BC-BBD4-9127B3A15D23}"/>
          </ac:picMkLst>
        </pc:picChg>
        <pc:picChg chg="add del mod">
          <ac:chgData name="Sho Yamamura（山村奨）" userId="ad78378a-01bc-491d-af0b-8b0e5f08f5df" providerId="ADAL" clId="{4A1BD3CA-BC64-4BEC-AE37-5FFDBFF48B78}" dt="2023-08-22T01:56:30.729" v="2737"/>
          <ac:picMkLst>
            <pc:docMk/>
            <pc:sldMk cId="2600639911" sldId="2147480309"/>
            <ac:picMk id="158" creationId="{614A8BCD-88A5-56AA-FD27-E72B967926FD}"/>
          </ac:picMkLst>
        </pc:picChg>
        <pc:picChg chg="add del mod">
          <ac:chgData name="Sho Yamamura（山村奨）" userId="ad78378a-01bc-491d-af0b-8b0e5f08f5df" providerId="ADAL" clId="{4A1BD3CA-BC64-4BEC-AE37-5FFDBFF48B78}" dt="2023-08-22T01:56:30.729" v="2737"/>
          <ac:picMkLst>
            <pc:docMk/>
            <pc:sldMk cId="2600639911" sldId="2147480309"/>
            <ac:picMk id="165" creationId="{A034660B-0E07-89DE-5285-0BE4E59990EC}"/>
          </ac:picMkLst>
        </pc:picChg>
        <pc:picChg chg="add del mod">
          <ac:chgData name="Sho Yamamura（山村奨）" userId="ad78378a-01bc-491d-af0b-8b0e5f08f5df" providerId="ADAL" clId="{4A1BD3CA-BC64-4BEC-AE37-5FFDBFF48B78}" dt="2023-08-22T01:56:30.729" v="2737"/>
          <ac:picMkLst>
            <pc:docMk/>
            <pc:sldMk cId="2600639911" sldId="2147480309"/>
            <ac:picMk id="166" creationId="{8F74ECD7-5DB0-8D7F-982C-0E67C6E568FC}"/>
          </ac:picMkLst>
        </pc:picChg>
        <pc:picChg chg="add del mod">
          <ac:chgData name="Sho Yamamura（山村奨）" userId="ad78378a-01bc-491d-af0b-8b0e5f08f5df" providerId="ADAL" clId="{4A1BD3CA-BC64-4BEC-AE37-5FFDBFF48B78}" dt="2023-08-22T01:56:34.354" v="2739"/>
          <ac:picMkLst>
            <pc:docMk/>
            <pc:sldMk cId="2600639911" sldId="2147480309"/>
            <ac:picMk id="169" creationId="{2A226806-7FCF-941D-18FA-A878FEA5C225}"/>
          </ac:picMkLst>
        </pc:picChg>
        <pc:picChg chg="add del mod">
          <ac:chgData name="Sho Yamamura（山村奨）" userId="ad78378a-01bc-491d-af0b-8b0e5f08f5df" providerId="ADAL" clId="{4A1BD3CA-BC64-4BEC-AE37-5FFDBFF48B78}" dt="2023-08-22T01:56:34.354" v="2739"/>
          <ac:picMkLst>
            <pc:docMk/>
            <pc:sldMk cId="2600639911" sldId="2147480309"/>
            <ac:picMk id="170" creationId="{319651E6-359C-437D-F4B1-12B00158BB48}"/>
          </ac:picMkLst>
        </pc:picChg>
        <pc:picChg chg="add del mod">
          <ac:chgData name="Sho Yamamura（山村奨）" userId="ad78378a-01bc-491d-af0b-8b0e5f08f5df" providerId="ADAL" clId="{4A1BD3CA-BC64-4BEC-AE37-5FFDBFF48B78}" dt="2023-08-22T01:56:34.354" v="2739"/>
          <ac:picMkLst>
            <pc:docMk/>
            <pc:sldMk cId="2600639911" sldId="2147480309"/>
            <ac:picMk id="171" creationId="{1589CC21-92CC-FA3D-9370-F1E07E90A63C}"/>
          </ac:picMkLst>
        </pc:picChg>
        <pc:picChg chg="add del mod">
          <ac:chgData name="Sho Yamamura（山村奨）" userId="ad78378a-01bc-491d-af0b-8b0e5f08f5df" providerId="ADAL" clId="{4A1BD3CA-BC64-4BEC-AE37-5FFDBFF48B78}" dt="2023-08-22T01:56:34.354" v="2739"/>
          <ac:picMkLst>
            <pc:docMk/>
            <pc:sldMk cId="2600639911" sldId="2147480309"/>
            <ac:picMk id="173" creationId="{450D8F76-9D83-47DD-C644-D289C87BB719}"/>
          </ac:picMkLst>
        </pc:picChg>
        <pc:picChg chg="add del mod">
          <ac:chgData name="Sho Yamamura（山村奨）" userId="ad78378a-01bc-491d-af0b-8b0e5f08f5df" providerId="ADAL" clId="{4A1BD3CA-BC64-4BEC-AE37-5FFDBFF48B78}" dt="2023-08-22T01:56:34.354" v="2739"/>
          <ac:picMkLst>
            <pc:docMk/>
            <pc:sldMk cId="2600639911" sldId="2147480309"/>
            <ac:picMk id="174" creationId="{859733EA-78F8-B596-D84C-35235AAE2076}"/>
          </ac:picMkLst>
        </pc:picChg>
        <pc:picChg chg="add del mod">
          <ac:chgData name="Sho Yamamura（山村奨）" userId="ad78378a-01bc-491d-af0b-8b0e5f08f5df" providerId="ADAL" clId="{4A1BD3CA-BC64-4BEC-AE37-5FFDBFF48B78}" dt="2023-08-22T01:56:34.354" v="2739"/>
          <ac:picMkLst>
            <pc:docMk/>
            <pc:sldMk cId="2600639911" sldId="2147480309"/>
            <ac:picMk id="175" creationId="{260B8DC1-E0FB-6F6F-7DF6-67C78B81F356}"/>
          </ac:picMkLst>
        </pc:picChg>
        <pc:picChg chg="add del mod">
          <ac:chgData name="Sho Yamamura（山村奨）" userId="ad78378a-01bc-491d-af0b-8b0e5f08f5df" providerId="ADAL" clId="{4A1BD3CA-BC64-4BEC-AE37-5FFDBFF48B78}" dt="2023-08-22T01:56:34.354" v="2739"/>
          <ac:picMkLst>
            <pc:docMk/>
            <pc:sldMk cId="2600639911" sldId="2147480309"/>
            <ac:picMk id="176" creationId="{C0FBA80E-6E66-1D96-B521-93AF127818BA}"/>
          </ac:picMkLst>
        </pc:picChg>
        <pc:picChg chg="add del mod">
          <ac:chgData name="Sho Yamamura（山村奨）" userId="ad78378a-01bc-491d-af0b-8b0e5f08f5df" providerId="ADAL" clId="{4A1BD3CA-BC64-4BEC-AE37-5FFDBFF48B78}" dt="2023-08-22T01:56:34.354" v="2739"/>
          <ac:picMkLst>
            <pc:docMk/>
            <pc:sldMk cId="2600639911" sldId="2147480309"/>
            <ac:picMk id="178" creationId="{8E4343E5-B830-3BC3-DA0D-AA68921B4F0C}"/>
          </ac:picMkLst>
        </pc:picChg>
        <pc:picChg chg="add del mod">
          <ac:chgData name="Sho Yamamura（山村奨）" userId="ad78378a-01bc-491d-af0b-8b0e5f08f5df" providerId="ADAL" clId="{4A1BD3CA-BC64-4BEC-AE37-5FFDBFF48B78}" dt="2023-08-22T01:56:34.354" v="2739"/>
          <ac:picMkLst>
            <pc:docMk/>
            <pc:sldMk cId="2600639911" sldId="2147480309"/>
            <ac:picMk id="191" creationId="{9530BECC-77A0-0D0B-1450-31577AF041B6}"/>
          </ac:picMkLst>
        </pc:picChg>
        <pc:picChg chg="add del mod">
          <ac:chgData name="Sho Yamamura（山村奨）" userId="ad78378a-01bc-491d-af0b-8b0e5f08f5df" providerId="ADAL" clId="{4A1BD3CA-BC64-4BEC-AE37-5FFDBFF48B78}" dt="2023-08-22T01:56:34.354" v="2739"/>
          <ac:picMkLst>
            <pc:docMk/>
            <pc:sldMk cId="2600639911" sldId="2147480309"/>
            <ac:picMk id="207" creationId="{90D9D817-A346-33BE-5A18-4BC3FFEA8B12}"/>
          </ac:picMkLst>
        </pc:picChg>
        <pc:picChg chg="add del mod">
          <ac:chgData name="Sho Yamamura（山村奨）" userId="ad78378a-01bc-491d-af0b-8b0e5f08f5df" providerId="ADAL" clId="{4A1BD3CA-BC64-4BEC-AE37-5FFDBFF48B78}" dt="2023-08-22T01:56:34.354" v="2739"/>
          <ac:picMkLst>
            <pc:docMk/>
            <pc:sldMk cId="2600639911" sldId="2147480309"/>
            <ac:picMk id="209" creationId="{2A2FDE30-6FEA-9A95-CCAA-0691D76DEC09}"/>
          </ac:picMkLst>
        </pc:picChg>
        <pc:picChg chg="add del mod">
          <ac:chgData name="Sho Yamamura（山村奨）" userId="ad78378a-01bc-491d-af0b-8b0e5f08f5df" providerId="ADAL" clId="{4A1BD3CA-BC64-4BEC-AE37-5FFDBFF48B78}" dt="2023-08-22T01:56:34.354" v="2739"/>
          <ac:picMkLst>
            <pc:docMk/>
            <pc:sldMk cId="2600639911" sldId="2147480309"/>
            <ac:picMk id="211" creationId="{68E2816C-9989-CECA-2E11-3C4D88C3C8F7}"/>
          </ac:picMkLst>
        </pc:picChg>
        <pc:picChg chg="add del mod">
          <ac:chgData name="Sho Yamamura（山村奨）" userId="ad78378a-01bc-491d-af0b-8b0e5f08f5df" providerId="ADAL" clId="{4A1BD3CA-BC64-4BEC-AE37-5FFDBFF48B78}" dt="2023-08-22T01:56:34.354" v="2739"/>
          <ac:picMkLst>
            <pc:docMk/>
            <pc:sldMk cId="2600639911" sldId="2147480309"/>
            <ac:picMk id="213" creationId="{42F818CE-08B5-6100-E487-2CAA7028E2E3}"/>
          </ac:picMkLst>
        </pc:picChg>
        <pc:picChg chg="add del mod">
          <ac:chgData name="Sho Yamamura（山村奨）" userId="ad78378a-01bc-491d-af0b-8b0e5f08f5df" providerId="ADAL" clId="{4A1BD3CA-BC64-4BEC-AE37-5FFDBFF48B78}" dt="2023-08-22T01:56:34.354" v="2739"/>
          <ac:picMkLst>
            <pc:docMk/>
            <pc:sldMk cId="2600639911" sldId="2147480309"/>
            <ac:picMk id="214" creationId="{D6144378-442F-7599-9DAF-5EE8DAA64090}"/>
          </ac:picMkLst>
        </pc:picChg>
        <pc:picChg chg="add del mod">
          <ac:chgData name="Sho Yamamura（山村奨）" userId="ad78378a-01bc-491d-af0b-8b0e5f08f5df" providerId="ADAL" clId="{4A1BD3CA-BC64-4BEC-AE37-5FFDBFF48B78}" dt="2023-08-22T01:56:34.354" v="2739"/>
          <ac:picMkLst>
            <pc:docMk/>
            <pc:sldMk cId="2600639911" sldId="2147480309"/>
            <ac:picMk id="221" creationId="{70E0F130-5583-FEE7-D0FC-06A9B9148A80}"/>
          </ac:picMkLst>
        </pc:picChg>
        <pc:picChg chg="add del mod">
          <ac:chgData name="Sho Yamamura（山村奨）" userId="ad78378a-01bc-491d-af0b-8b0e5f08f5df" providerId="ADAL" clId="{4A1BD3CA-BC64-4BEC-AE37-5FFDBFF48B78}" dt="2023-08-22T01:56:34.354" v="2739"/>
          <ac:picMkLst>
            <pc:docMk/>
            <pc:sldMk cId="2600639911" sldId="2147480309"/>
            <ac:picMk id="222" creationId="{64E24C06-29BD-EBCA-4D2C-D0BEE31C8CE4}"/>
          </ac:picMkLst>
        </pc:picChg>
        <pc:picChg chg="add mod">
          <ac:chgData name="Sho Yamamura（山村奨）" userId="ad78378a-01bc-491d-af0b-8b0e5f08f5df" providerId="ADAL" clId="{4A1BD3CA-BC64-4BEC-AE37-5FFDBFF48B78}" dt="2023-08-22T01:56:38.896" v="2770" actId="1035"/>
          <ac:picMkLst>
            <pc:docMk/>
            <pc:sldMk cId="2600639911" sldId="2147480309"/>
            <ac:picMk id="225" creationId="{93011953-64F7-4B43-612B-515AA08C03B8}"/>
          </ac:picMkLst>
        </pc:picChg>
        <pc:picChg chg="add mod">
          <ac:chgData name="Sho Yamamura（山村奨）" userId="ad78378a-01bc-491d-af0b-8b0e5f08f5df" providerId="ADAL" clId="{4A1BD3CA-BC64-4BEC-AE37-5FFDBFF48B78}" dt="2023-08-22T01:56:38.896" v="2770" actId="1035"/>
          <ac:picMkLst>
            <pc:docMk/>
            <pc:sldMk cId="2600639911" sldId="2147480309"/>
            <ac:picMk id="226" creationId="{F6BFC2BB-252B-F5F5-7E7D-DDCD6FF96D1E}"/>
          </ac:picMkLst>
        </pc:picChg>
        <pc:picChg chg="add mod">
          <ac:chgData name="Sho Yamamura（山村奨）" userId="ad78378a-01bc-491d-af0b-8b0e5f08f5df" providerId="ADAL" clId="{4A1BD3CA-BC64-4BEC-AE37-5FFDBFF48B78}" dt="2023-08-22T01:56:38.896" v="2770" actId="1035"/>
          <ac:picMkLst>
            <pc:docMk/>
            <pc:sldMk cId="2600639911" sldId="2147480309"/>
            <ac:picMk id="227" creationId="{4D374AB9-AF82-FD2A-65B7-0899DA0F8164}"/>
          </ac:picMkLst>
        </pc:picChg>
        <pc:picChg chg="add mod">
          <ac:chgData name="Sho Yamamura（山村奨）" userId="ad78378a-01bc-491d-af0b-8b0e5f08f5df" providerId="ADAL" clId="{4A1BD3CA-BC64-4BEC-AE37-5FFDBFF48B78}" dt="2023-08-22T01:56:38.896" v="2770" actId="1035"/>
          <ac:picMkLst>
            <pc:docMk/>
            <pc:sldMk cId="2600639911" sldId="2147480309"/>
            <ac:picMk id="229" creationId="{DDCBD4B4-9C8D-A4B3-7FA3-FEE0A0B81C7A}"/>
          </ac:picMkLst>
        </pc:picChg>
        <pc:picChg chg="add mod">
          <ac:chgData name="Sho Yamamura（山村奨）" userId="ad78378a-01bc-491d-af0b-8b0e5f08f5df" providerId="ADAL" clId="{4A1BD3CA-BC64-4BEC-AE37-5FFDBFF48B78}" dt="2023-08-22T01:56:38.896" v="2770" actId="1035"/>
          <ac:picMkLst>
            <pc:docMk/>
            <pc:sldMk cId="2600639911" sldId="2147480309"/>
            <ac:picMk id="230" creationId="{8B884A4A-4BA4-550D-6EAD-81813B5D604B}"/>
          </ac:picMkLst>
        </pc:picChg>
        <pc:picChg chg="add mod">
          <ac:chgData name="Sho Yamamura（山村奨）" userId="ad78378a-01bc-491d-af0b-8b0e5f08f5df" providerId="ADAL" clId="{4A1BD3CA-BC64-4BEC-AE37-5FFDBFF48B78}" dt="2023-08-22T01:56:38.896" v="2770" actId="1035"/>
          <ac:picMkLst>
            <pc:docMk/>
            <pc:sldMk cId="2600639911" sldId="2147480309"/>
            <ac:picMk id="231" creationId="{B7165EF6-16C1-DE59-8910-92C8E7E27DA6}"/>
          </ac:picMkLst>
        </pc:picChg>
        <pc:picChg chg="add mod">
          <ac:chgData name="Sho Yamamura（山村奨）" userId="ad78378a-01bc-491d-af0b-8b0e5f08f5df" providerId="ADAL" clId="{4A1BD3CA-BC64-4BEC-AE37-5FFDBFF48B78}" dt="2023-08-22T01:56:38.896" v="2770" actId="1035"/>
          <ac:picMkLst>
            <pc:docMk/>
            <pc:sldMk cId="2600639911" sldId="2147480309"/>
            <ac:picMk id="232" creationId="{721B437F-B46F-1B2A-6497-4E70FA1E0ED8}"/>
          </ac:picMkLst>
        </pc:picChg>
        <pc:picChg chg="add mod">
          <ac:chgData name="Sho Yamamura（山村奨）" userId="ad78378a-01bc-491d-af0b-8b0e5f08f5df" providerId="ADAL" clId="{4A1BD3CA-BC64-4BEC-AE37-5FFDBFF48B78}" dt="2023-08-22T01:56:38.896" v="2770" actId="1035"/>
          <ac:picMkLst>
            <pc:docMk/>
            <pc:sldMk cId="2600639911" sldId="2147480309"/>
            <ac:picMk id="234" creationId="{026DA1E2-DAF3-6D6F-8678-93324E66B33D}"/>
          </ac:picMkLst>
        </pc:picChg>
        <pc:picChg chg="add mod">
          <ac:chgData name="Sho Yamamura（山村奨）" userId="ad78378a-01bc-491d-af0b-8b0e5f08f5df" providerId="ADAL" clId="{4A1BD3CA-BC64-4BEC-AE37-5FFDBFF48B78}" dt="2023-08-22T01:56:38.896" v="2770" actId="1035"/>
          <ac:picMkLst>
            <pc:docMk/>
            <pc:sldMk cId="2600639911" sldId="2147480309"/>
            <ac:picMk id="247" creationId="{37AC0A4D-85B5-75F7-E8FF-D2A67B804D64}"/>
          </ac:picMkLst>
        </pc:picChg>
        <pc:picChg chg="add mod">
          <ac:chgData name="Sho Yamamura（山村奨）" userId="ad78378a-01bc-491d-af0b-8b0e5f08f5df" providerId="ADAL" clId="{4A1BD3CA-BC64-4BEC-AE37-5FFDBFF48B78}" dt="2023-08-22T01:56:38.896" v="2770" actId="1035"/>
          <ac:picMkLst>
            <pc:docMk/>
            <pc:sldMk cId="2600639911" sldId="2147480309"/>
            <ac:picMk id="263" creationId="{28D3FFB6-2BBD-FFA4-2B95-ECC900954DF6}"/>
          </ac:picMkLst>
        </pc:picChg>
        <pc:picChg chg="add mod">
          <ac:chgData name="Sho Yamamura（山村奨）" userId="ad78378a-01bc-491d-af0b-8b0e5f08f5df" providerId="ADAL" clId="{4A1BD3CA-BC64-4BEC-AE37-5FFDBFF48B78}" dt="2023-08-22T01:56:38.896" v="2770" actId="1035"/>
          <ac:picMkLst>
            <pc:docMk/>
            <pc:sldMk cId="2600639911" sldId="2147480309"/>
            <ac:picMk id="265" creationId="{75FDD9A1-E745-C072-E3D1-C21645F1678A}"/>
          </ac:picMkLst>
        </pc:picChg>
        <pc:picChg chg="add mod">
          <ac:chgData name="Sho Yamamura（山村奨）" userId="ad78378a-01bc-491d-af0b-8b0e5f08f5df" providerId="ADAL" clId="{4A1BD3CA-BC64-4BEC-AE37-5FFDBFF48B78}" dt="2023-08-22T01:56:38.896" v="2770" actId="1035"/>
          <ac:picMkLst>
            <pc:docMk/>
            <pc:sldMk cId="2600639911" sldId="2147480309"/>
            <ac:picMk id="267" creationId="{CB9F7686-2057-1F9A-BF14-04CC8163FC50}"/>
          </ac:picMkLst>
        </pc:picChg>
        <pc:picChg chg="add mod">
          <ac:chgData name="Sho Yamamura（山村奨）" userId="ad78378a-01bc-491d-af0b-8b0e5f08f5df" providerId="ADAL" clId="{4A1BD3CA-BC64-4BEC-AE37-5FFDBFF48B78}" dt="2023-08-22T01:56:38.896" v="2770" actId="1035"/>
          <ac:picMkLst>
            <pc:docMk/>
            <pc:sldMk cId="2600639911" sldId="2147480309"/>
            <ac:picMk id="269" creationId="{D7F7E792-052E-87D4-848C-570AFE68247D}"/>
          </ac:picMkLst>
        </pc:picChg>
        <pc:picChg chg="add mod">
          <ac:chgData name="Sho Yamamura（山村奨）" userId="ad78378a-01bc-491d-af0b-8b0e5f08f5df" providerId="ADAL" clId="{4A1BD3CA-BC64-4BEC-AE37-5FFDBFF48B78}" dt="2023-08-22T01:56:38.896" v="2770" actId="1035"/>
          <ac:picMkLst>
            <pc:docMk/>
            <pc:sldMk cId="2600639911" sldId="2147480309"/>
            <ac:picMk id="270" creationId="{0DBB14F4-CCE7-05CE-5A88-F9901208BEEF}"/>
          </ac:picMkLst>
        </pc:picChg>
        <pc:picChg chg="add mod">
          <ac:chgData name="Sho Yamamura（山村奨）" userId="ad78378a-01bc-491d-af0b-8b0e5f08f5df" providerId="ADAL" clId="{4A1BD3CA-BC64-4BEC-AE37-5FFDBFF48B78}" dt="2023-08-22T01:56:38.896" v="2770" actId="1035"/>
          <ac:picMkLst>
            <pc:docMk/>
            <pc:sldMk cId="2600639911" sldId="2147480309"/>
            <ac:picMk id="277" creationId="{B84AE84B-B7C8-58E4-553E-7C44B6576F09}"/>
          </ac:picMkLst>
        </pc:picChg>
        <pc:picChg chg="add mod">
          <ac:chgData name="Sho Yamamura（山村奨）" userId="ad78378a-01bc-491d-af0b-8b0e5f08f5df" providerId="ADAL" clId="{4A1BD3CA-BC64-4BEC-AE37-5FFDBFF48B78}" dt="2023-08-22T01:56:38.896" v="2770" actId="1035"/>
          <ac:picMkLst>
            <pc:docMk/>
            <pc:sldMk cId="2600639911" sldId="2147480309"/>
            <ac:picMk id="278" creationId="{176DBB64-5A0D-9301-1287-A3D8AB68BF71}"/>
          </ac:picMkLst>
        </pc:picChg>
        <pc:cxnChg chg="add del mod">
          <ac:chgData name="Sho Yamamura（山村奨）" userId="ad78378a-01bc-491d-af0b-8b0e5f08f5df" providerId="ADAL" clId="{4A1BD3CA-BC64-4BEC-AE37-5FFDBFF48B78}" dt="2023-08-22T01:56:23.982" v="2735"/>
          <ac:cxnSpMkLst>
            <pc:docMk/>
            <pc:sldMk cId="2600639911" sldId="2147480309"/>
            <ac:cxnSpMk id="25" creationId="{FF68E896-2AB6-4B8A-A418-0453DA60B073}"/>
          </ac:cxnSpMkLst>
        </pc:cxnChg>
        <pc:cxnChg chg="add del mod">
          <ac:chgData name="Sho Yamamura（山村奨）" userId="ad78378a-01bc-491d-af0b-8b0e5f08f5df" providerId="ADAL" clId="{4A1BD3CA-BC64-4BEC-AE37-5FFDBFF48B78}" dt="2023-08-22T01:56:30.729" v="2737"/>
          <ac:cxnSpMkLst>
            <pc:docMk/>
            <pc:sldMk cId="2600639911" sldId="2147480309"/>
            <ac:cxnSpMk id="84" creationId="{8D071895-035E-D5A0-79DA-6B4B57E4AC86}"/>
          </ac:cxnSpMkLst>
        </pc:cxnChg>
        <pc:cxnChg chg="del">
          <ac:chgData name="Sho Yamamura（山村奨）" userId="ad78378a-01bc-491d-af0b-8b0e5f08f5df" providerId="ADAL" clId="{4A1BD3CA-BC64-4BEC-AE37-5FFDBFF48B78}" dt="2023-08-22T01:56:19.678" v="2731" actId="478"/>
          <ac:cxnSpMkLst>
            <pc:docMk/>
            <pc:sldMk cId="2600639911" sldId="2147480309"/>
            <ac:cxnSpMk id="112" creationId="{B10608C6-03CA-4125-980F-C5A3EFD75D32}"/>
          </ac:cxnSpMkLst>
        </pc:cxnChg>
        <pc:cxnChg chg="add del mod">
          <ac:chgData name="Sho Yamamura（山村奨）" userId="ad78378a-01bc-491d-af0b-8b0e5f08f5df" providerId="ADAL" clId="{4A1BD3CA-BC64-4BEC-AE37-5FFDBFF48B78}" dt="2023-08-22T01:56:34.354" v="2739"/>
          <ac:cxnSpMkLst>
            <pc:docMk/>
            <pc:sldMk cId="2600639911" sldId="2147480309"/>
            <ac:cxnSpMk id="188" creationId="{3A7EDFED-46F7-7D93-DBD9-75107DE54EE3}"/>
          </ac:cxnSpMkLst>
        </pc:cxnChg>
        <pc:cxnChg chg="add mod">
          <ac:chgData name="Sho Yamamura（山村奨）" userId="ad78378a-01bc-491d-af0b-8b0e5f08f5df" providerId="ADAL" clId="{4A1BD3CA-BC64-4BEC-AE37-5FFDBFF48B78}" dt="2023-08-22T01:56:38.896" v="2770" actId="1035"/>
          <ac:cxnSpMkLst>
            <pc:docMk/>
            <pc:sldMk cId="2600639911" sldId="2147480309"/>
            <ac:cxnSpMk id="244" creationId="{D154845F-2FBD-EA9A-D96E-C667049D42D4}"/>
          </ac:cxnSpMkLst>
        </pc:cxnChg>
      </pc:sldChg>
      <pc:sldChg chg="addSp delSp modSp add mod">
        <pc:chgData name="Sho Yamamura（山村奨）" userId="ad78378a-01bc-491d-af0b-8b0e5f08f5df" providerId="ADAL" clId="{4A1BD3CA-BC64-4BEC-AE37-5FFDBFF48B78}" dt="2023-08-22T01:57:32.833" v="2809"/>
        <pc:sldMkLst>
          <pc:docMk/>
          <pc:sldMk cId="362964473" sldId="2147480310"/>
        </pc:sldMkLst>
        <pc:spChg chg="del">
          <ac:chgData name="Sho Yamamura（山村奨）" userId="ad78378a-01bc-491d-af0b-8b0e5f08f5df" providerId="ADAL" clId="{4A1BD3CA-BC64-4BEC-AE37-5FFDBFF48B78}" dt="2023-08-22T01:57:32.617" v="2808" actId="478"/>
          <ac:spMkLst>
            <pc:docMk/>
            <pc:sldMk cId="362964473" sldId="2147480310"/>
            <ac:spMk id="4" creationId="{CBDE47DE-E91D-98BA-A2DC-99C154BF08E8}"/>
          </ac:spMkLst>
        </pc:spChg>
        <pc:spChg chg="add del mod">
          <ac:chgData name="Sho Yamamura（山村奨）" userId="ad78378a-01bc-491d-af0b-8b0e5f08f5df" providerId="ADAL" clId="{4A1BD3CA-BC64-4BEC-AE37-5FFDBFF48B78}" dt="2023-08-22T01:57:17.097" v="2777"/>
          <ac:spMkLst>
            <pc:docMk/>
            <pc:sldMk cId="362964473" sldId="2147480310"/>
            <ac:spMk id="5" creationId="{7E8FDE73-09B0-0A32-4747-087390916D9C}"/>
          </ac:spMkLst>
        </pc:spChg>
        <pc:spChg chg="add del mod">
          <ac:chgData name="Sho Yamamura（山村奨）" userId="ad78378a-01bc-491d-af0b-8b0e5f08f5df" providerId="ADAL" clId="{4A1BD3CA-BC64-4BEC-AE37-5FFDBFF48B78}" dt="2023-08-22T01:57:17.097" v="2777"/>
          <ac:spMkLst>
            <pc:docMk/>
            <pc:sldMk cId="362964473" sldId="2147480310"/>
            <ac:spMk id="6" creationId="{D664DEE5-FFE0-CB52-C7C2-6D355428B994}"/>
          </ac:spMkLst>
        </pc:spChg>
        <pc:spChg chg="add del mod">
          <ac:chgData name="Sho Yamamura（山村奨）" userId="ad78378a-01bc-491d-af0b-8b0e5f08f5df" providerId="ADAL" clId="{4A1BD3CA-BC64-4BEC-AE37-5FFDBFF48B78}" dt="2023-08-22T01:57:17.097" v="2777"/>
          <ac:spMkLst>
            <pc:docMk/>
            <pc:sldMk cId="362964473" sldId="2147480310"/>
            <ac:spMk id="7" creationId="{9BDE2236-69C8-DDEB-C123-A71D69B77C74}"/>
          </ac:spMkLst>
        </pc:spChg>
        <pc:spChg chg="add del mod">
          <ac:chgData name="Sho Yamamura（山村奨）" userId="ad78378a-01bc-491d-af0b-8b0e5f08f5df" providerId="ADAL" clId="{4A1BD3CA-BC64-4BEC-AE37-5FFDBFF48B78}" dt="2023-08-22T01:57:17.097" v="2777"/>
          <ac:spMkLst>
            <pc:docMk/>
            <pc:sldMk cId="362964473" sldId="2147480310"/>
            <ac:spMk id="8" creationId="{A7FFEF78-629E-F92B-007E-3806B4CB96FE}"/>
          </ac:spMkLst>
        </pc:spChg>
        <pc:spChg chg="add del mod">
          <ac:chgData name="Sho Yamamura（山村奨）" userId="ad78378a-01bc-491d-af0b-8b0e5f08f5df" providerId="ADAL" clId="{4A1BD3CA-BC64-4BEC-AE37-5FFDBFF48B78}" dt="2023-08-22T01:57:17.097" v="2777"/>
          <ac:spMkLst>
            <pc:docMk/>
            <pc:sldMk cId="362964473" sldId="2147480310"/>
            <ac:spMk id="10" creationId="{2A08D406-9659-9EE6-29A0-790A9461690B}"/>
          </ac:spMkLst>
        </pc:spChg>
        <pc:spChg chg="add del mod">
          <ac:chgData name="Sho Yamamura（山村奨）" userId="ad78378a-01bc-491d-af0b-8b0e5f08f5df" providerId="ADAL" clId="{4A1BD3CA-BC64-4BEC-AE37-5FFDBFF48B78}" dt="2023-08-22T01:57:17.097" v="2777"/>
          <ac:spMkLst>
            <pc:docMk/>
            <pc:sldMk cId="362964473" sldId="2147480310"/>
            <ac:spMk id="11" creationId="{424B896F-3BCE-8C40-16DB-1B790A341E9E}"/>
          </ac:spMkLst>
        </pc:spChg>
        <pc:spChg chg="add del mod">
          <ac:chgData name="Sho Yamamura（山村奨）" userId="ad78378a-01bc-491d-af0b-8b0e5f08f5df" providerId="ADAL" clId="{4A1BD3CA-BC64-4BEC-AE37-5FFDBFF48B78}" dt="2023-08-22T01:57:17.097" v="2777"/>
          <ac:spMkLst>
            <pc:docMk/>
            <pc:sldMk cId="362964473" sldId="2147480310"/>
            <ac:spMk id="12" creationId="{2511DD37-52D4-A0BE-6743-67C31B2965F3}"/>
          </ac:spMkLst>
        </pc:spChg>
        <pc:spChg chg="add del mod">
          <ac:chgData name="Sho Yamamura（山村奨）" userId="ad78378a-01bc-491d-af0b-8b0e5f08f5df" providerId="ADAL" clId="{4A1BD3CA-BC64-4BEC-AE37-5FFDBFF48B78}" dt="2023-08-22T01:57:17.097" v="2777"/>
          <ac:spMkLst>
            <pc:docMk/>
            <pc:sldMk cId="362964473" sldId="2147480310"/>
            <ac:spMk id="13" creationId="{145D261B-67DC-0B86-0BF8-A53F5123B47C}"/>
          </ac:spMkLst>
        </pc:spChg>
        <pc:spChg chg="add del mod">
          <ac:chgData name="Sho Yamamura（山村奨）" userId="ad78378a-01bc-491d-af0b-8b0e5f08f5df" providerId="ADAL" clId="{4A1BD3CA-BC64-4BEC-AE37-5FFDBFF48B78}" dt="2023-08-22T01:57:17.097" v="2777"/>
          <ac:spMkLst>
            <pc:docMk/>
            <pc:sldMk cId="362964473" sldId="2147480310"/>
            <ac:spMk id="14" creationId="{AB422915-FCE7-48D5-DBF0-BAEE2A8CD9A6}"/>
          </ac:spMkLst>
        </pc:spChg>
        <pc:spChg chg="add del mod">
          <ac:chgData name="Sho Yamamura（山村奨）" userId="ad78378a-01bc-491d-af0b-8b0e5f08f5df" providerId="ADAL" clId="{4A1BD3CA-BC64-4BEC-AE37-5FFDBFF48B78}" dt="2023-08-22T01:57:17.097" v="2777"/>
          <ac:spMkLst>
            <pc:docMk/>
            <pc:sldMk cId="362964473" sldId="2147480310"/>
            <ac:spMk id="16" creationId="{FC3D7B6D-443D-1AE2-E505-4D3B95EDB5E6}"/>
          </ac:spMkLst>
        </pc:spChg>
        <pc:spChg chg="add del mod">
          <ac:chgData name="Sho Yamamura（山村奨）" userId="ad78378a-01bc-491d-af0b-8b0e5f08f5df" providerId="ADAL" clId="{4A1BD3CA-BC64-4BEC-AE37-5FFDBFF48B78}" dt="2023-08-22T01:57:17.097" v="2777"/>
          <ac:spMkLst>
            <pc:docMk/>
            <pc:sldMk cId="362964473" sldId="2147480310"/>
            <ac:spMk id="18" creationId="{62BB139E-7010-C92E-63C8-04A48F3B1E55}"/>
          </ac:spMkLst>
        </pc:spChg>
        <pc:spChg chg="add del mod">
          <ac:chgData name="Sho Yamamura（山村奨）" userId="ad78378a-01bc-491d-af0b-8b0e5f08f5df" providerId="ADAL" clId="{4A1BD3CA-BC64-4BEC-AE37-5FFDBFF48B78}" dt="2023-08-22T01:57:17.097" v="2777"/>
          <ac:spMkLst>
            <pc:docMk/>
            <pc:sldMk cId="362964473" sldId="2147480310"/>
            <ac:spMk id="20" creationId="{2A7242D6-12EE-FB0E-CB58-AAE08D931D3C}"/>
          </ac:spMkLst>
        </pc:spChg>
        <pc:spChg chg="add del mod">
          <ac:chgData name="Sho Yamamura（山村奨）" userId="ad78378a-01bc-491d-af0b-8b0e5f08f5df" providerId="ADAL" clId="{4A1BD3CA-BC64-4BEC-AE37-5FFDBFF48B78}" dt="2023-08-22T01:57:17.097" v="2777"/>
          <ac:spMkLst>
            <pc:docMk/>
            <pc:sldMk cId="362964473" sldId="2147480310"/>
            <ac:spMk id="21" creationId="{E0822FA9-D103-1EB0-F27B-2A736AA83E0A}"/>
          </ac:spMkLst>
        </pc:spChg>
        <pc:spChg chg="add del mod">
          <ac:chgData name="Sho Yamamura（山村奨）" userId="ad78378a-01bc-491d-af0b-8b0e5f08f5df" providerId="ADAL" clId="{4A1BD3CA-BC64-4BEC-AE37-5FFDBFF48B78}" dt="2023-08-22T01:57:17.097" v="2777"/>
          <ac:spMkLst>
            <pc:docMk/>
            <pc:sldMk cId="362964473" sldId="2147480310"/>
            <ac:spMk id="22" creationId="{28572C69-0476-2E32-2E71-8BDA41826177}"/>
          </ac:spMkLst>
        </pc:spChg>
        <pc:spChg chg="add del mod">
          <ac:chgData name="Sho Yamamura（山村奨）" userId="ad78378a-01bc-491d-af0b-8b0e5f08f5df" providerId="ADAL" clId="{4A1BD3CA-BC64-4BEC-AE37-5FFDBFF48B78}" dt="2023-08-22T01:57:17.097" v="2777"/>
          <ac:spMkLst>
            <pc:docMk/>
            <pc:sldMk cId="362964473" sldId="2147480310"/>
            <ac:spMk id="24" creationId="{AA08E3EF-195D-4277-030B-7C281378CB0E}"/>
          </ac:spMkLst>
        </pc:spChg>
        <pc:spChg chg="add del mod">
          <ac:chgData name="Sho Yamamura（山村奨）" userId="ad78378a-01bc-491d-af0b-8b0e5f08f5df" providerId="ADAL" clId="{4A1BD3CA-BC64-4BEC-AE37-5FFDBFF48B78}" dt="2023-08-22T01:57:17.097" v="2777"/>
          <ac:spMkLst>
            <pc:docMk/>
            <pc:sldMk cId="362964473" sldId="2147480310"/>
            <ac:spMk id="27" creationId="{CA401232-E5FD-BA14-2F78-80C8317D5939}"/>
          </ac:spMkLst>
        </pc:spChg>
        <pc:spChg chg="add del mod">
          <ac:chgData name="Sho Yamamura（山村奨）" userId="ad78378a-01bc-491d-af0b-8b0e5f08f5df" providerId="ADAL" clId="{4A1BD3CA-BC64-4BEC-AE37-5FFDBFF48B78}" dt="2023-08-22T01:57:17.097" v="2777"/>
          <ac:spMkLst>
            <pc:docMk/>
            <pc:sldMk cId="362964473" sldId="2147480310"/>
            <ac:spMk id="28" creationId="{A34810CB-F43D-79D8-B0B9-FC46912C71E3}"/>
          </ac:spMkLst>
        </pc:spChg>
        <pc:spChg chg="add del mod">
          <ac:chgData name="Sho Yamamura（山村奨）" userId="ad78378a-01bc-491d-af0b-8b0e5f08f5df" providerId="ADAL" clId="{4A1BD3CA-BC64-4BEC-AE37-5FFDBFF48B78}" dt="2023-08-22T01:57:17.097" v="2777"/>
          <ac:spMkLst>
            <pc:docMk/>
            <pc:sldMk cId="362964473" sldId="2147480310"/>
            <ac:spMk id="30" creationId="{D61465C7-E1D8-55EC-DB8B-431F61AA0453}"/>
          </ac:spMkLst>
        </pc:spChg>
        <pc:spChg chg="add del mod">
          <ac:chgData name="Sho Yamamura（山村奨）" userId="ad78378a-01bc-491d-af0b-8b0e5f08f5df" providerId="ADAL" clId="{4A1BD3CA-BC64-4BEC-AE37-5FFDBFF48B78}" dt="2023-08-22T01:57:17.097" v="2777"/>
          <ac:spMkLst>
            <pc:docMk/>
            <pc:sldMk cId="362964473" sldId="2147480310"/>
            <ac:spMk id="31" creationId="{1CD2F683-42A4-FE98-A751-59C8E2C5B73A}"/>
          </ac:spMkLst>
        </pc:spChg>
        <pc:spChg chg="add del mod">
          <ac:chgData name="Sho Yamamura（山村奨）" userId="ad78378a-01bc-491d-af0b-8b0e5f08f5df" providerId="ADAL" clId="{4A1BD3CA-BC64-4BEC-AE37-5FFDBFF48B78}" dt="2023-08-22T01:57:17.097" v="2777"/>
          <ac:spMkLst>
            <pc:docMk/>
            <pc:sldMk cId="362964473" sldId="2147480310"/>
            <ac:spMk id="32" creationId="{C617C993-F090-E3F8-8E4E-41982E7FF258}"/>
          </ac:spMkLst>
        </pc:spChg>
        <pc:spChg chg="add del mod">
          <ac:chgData name="Sho Yamamura（山村奨）" userId="ad78378a-01bc-491d-af0b-8b0e5f08f5df" providerId="ADAL" clId="{4A1BD3CA-BC64-4BEC-AE37-5FFDBFF48B78}" dt="2023-08-22T01:57:17.097" v="2777"/>
          <ac:spMkLst>
            <pc:docMk/>
            <pc:sldMk cId="362964473" sldId="2147480310"/>
            <ac:spMk id="33" creationId="{BE34AC5D-C646-8EFA-8827-531B8C487794}"/>
          </ac:spMkLst>
        </pc:spChg>
        <pc:spChg chg="add del mod">
          <ac:chgData name="Sho Yamamura（山村奨）" userId="ad78378a-01bc-491d-af0b-8b0e5f08f5df" providerId="ADAL" clId="{4A1BD3CA-BC64-4BEC-AE37-5FFDBFF48B78}" dt="2023-08-22T01:57:17.097" v="2777"/>
          <ac:spMkLst>
            <pc:docMk/>
            <pc:sldMk cId="362964473" sldId="2147480310"/>
            <ac:spMk id="34" creationId="{8185B972-DC05-8DCD-C363-C018CDD56769}"/>
          </ac:spMkLst>
        </pc:spChg>
        <pc:spChg chg="add del mod">
          <ac:chgData name="Sho Yamamura（山村奨）" userId="ad78378a-01bc-491d-af0b-8b0e5f08f5df" providerId="ADAL" clId="{4A1BD3CA-BC64-4BEC-AE37-5FFDBFF48B78}" dt="2023-08-22T01:57:17.097" v="2777"/>
          <ac:spMkLst>
            <pc:docMk/>
            <pc:sldMk cId="362964473" sldId="2147480310"/>
            <ac:spMk id="35" creationId="{79126FD1-DCD7-4085-AADC-0817DF930283}"/>
          </ac:spMkLst>
        </pc:spChg>
        <pc:spChg chg="add del mod">
          <ac:chgData name="Sho Yamamura（山村奨）" userId="ad78378a-01bc-491d-af0b-8b0e5f08f5df" providerId="ADAL" clId="{4A1BD3CA-BC64-4BEC-AE37-5FFDBFF48B78}" dt="2023-08-22T01:57:17.097" v="2777"/>
          <ac:spMkLst>
            <pc:docMk/>
            <pc:sldMk cId="362964473" sldId="2147480310"/>
            <ac:spMk id="36" creationId="{CB858F0B-D55C-590F-A7D0-19BB9C859EEA}"/>
          </ac:spMkLst>
        </pc:spChg>
        <pc:spChg chg="add del mod">
          <ac:chgData name="Sho Yamamura（山村奨）" userId="ad78378a-01bc-491d-af0b-8b0e5f08f5df" providerId="ADAL" clId="{4A1BD3CA-BC64-4BEC-AE37-5FFDBFF48B78}" dt="2023-08-22T01:57:17.097" v="2777"/>
          <ac:spMkLst>
            <pc:docMk/>
            <pc:sldMk cId="362964473" sldId="2147480310"/>
            <ac:spMk id="38" creationId="{37F4B406-14D2-868C-1567-E12E110332E3}"/>
          </ac:spMkLst>
        </pc:spChg>
        <pc:spChg chg="add del mod">
          <ac:chgData name="Sho Yamamura（山村奨）" userId="ad78378a-01bc-491d-af0b-8b0e5f08f5df" providerId="ADAL" clId="{4A1BD3CA-BC64-4BEC-AE37-5FFDBFF48B78}" dt="2023-08-22T01:57:17.097" v="2777"/>
          <ac:spMkLst>
            <pc:docMk/>
            <pc:sldMk cId="362964473" sldId="2147480310"/>
            <ac:spMk id="40" creationId="{3440FB25-FD30-C8DC-6699-804AB9DA822C}"/>
          </ac:spMkLst>
        </pc:spChg>
        <pc:spChg chg="add del mod">
          <ac:chgData name="Sho Yamamura（山村奨）" userId="ad78378a-01bc-491d-af0b-8b0e5f08f5df" providerId="ADAL" clId="{4A1BD3CA-BC64-4BEC-AE37-5FFDBFF48B78}" dt="2023-08-22T01:57:17.097" v="2777"/>
          <ac:spMkLst>
            <pc:docMk/>
            <pc:sldMk cId="362964473" sldId="2147480310"/>
            <ac:spMk id="43" creationId="{187CE235-8EAB-01BD-C634-23AEEC6758C2}"/>
          </ac:spMkLst>
        </pc:spChg>
        <pc:spChg chg="add del mod">
          <ac:chgData name="Sho Yamamura（山村奨）" userId="ad78378a-01bc-491d-af0b-8b0e5f08f5df" providerId="ADAL" clId="{4A1BD3CA-BC64-4BEC-AE37-5FFDBFF48B78}" dt="2023-08-22T01:57:17.097" v="2777"/>
          <ac:spMkLst>
            <pc:docMk/>
            <pc:sldMk cId="362964473" sldId="2147480310"/>
            <ac:spMk id="44" creationId="{AC15BEED-293E-F238-FC9E-0745FC904B83}"/>
          </ac:spMkLst>
        </pc:spChg>
        <pc:spChg chg="add del mod">
          <ac:chgData name="Sho Yamamura（山村奨）" userId="ad78378a-01bc-491d-af0b-8b0e5f08f5df" providerId="ADAL" clId="{4A1BD3CA-BC64-4BEC-AE37-5FFDBFF48B78}" dt="2023-08-22T01:57:17.097" v="2777"/>
          <ac:spMkLst>
            <pc:docMk/>
            <pc:sldMk cId="362964473" sldId="2147480310"/>
            <ac:spMk id="45" creationId="{68E656A2-3A70-EDE5-1921-53C5647CECF4}"/>
          </ac:spMkLst>
        </pc:spChg>
        <pc:spChg chg="add del mod">
          <ac:chgData name="Sho Yamamura（山村奨）" userId="ad78378a-01bc-491d-af0b-8b0e5f08f5df" providerId="ADAL" clId="{4A1BD3CA-BC64-4BEC-AE37-5FFDBFF48B78}" dt="2023-08-22T01:57:17.097" v="2777"/>
          <ac:spMkLst>
            <pc:docMk/>
            <pc:sldMk cId="362964473" sldId="2147480310"/>
            <ac:spMk id="46" creationId="{95F07691-0BED-CC44-6FB9-46DF59721A32}"/>
          </ac:spMkLst>
        </pc:spChg>
        <pc:spChg chg="add del mod">
          <ac:chgData name="Sho Yamamura（山村奨）" userId="ad78378a-01bc-491d-af0b-8b0e5f08f5df" providerId="ADAL" clId="{4A1BD3CA-BC64-4BEC-AE37-5FFDBFF48B78}" dt="2023-08-22T01:57:17.097" v="2777"/>
          <ac:spMkLst>
            <pc:docMk/>
            <pc:sldMk cId="362964473" sldId="2147480310"/>
            <ac:spMk id="47" creationId="{F3F1DA44-E807-C179-0E7F-13702B6FF5A4}"/>
          </ac:spMkLst>
        </pc:spChg>
        <pc:spChg chg="add del mod">
          <ac:chgData name="Sho Yamamura（山村奨）" userId="ad78378a-01bc-491d-af0b-8b0e5f08f5df" providerId="ADAL" clId="{4A1BD3CA-BC64-4BEC-AE37-5FFDBFF48B78}" dt="2023-08-22T01:57:17.097" v="2777"/>
          <ac:spMkLst>
            <pc:docMk/>
            <pc:sldMk cId="362964473" sldId="2147480310"/>
            <ac:spMk id="48" creationId="{436570BB-C845-BBC7-FB51-ACE4C27D1906}"/>
          </ac:spMkLst>
        </pc:spChg>
        <pc:spChg chg="add del mod">
          <ac:chgData name="Sho Yamamura（山村奨）" userId="ad78378a-01bc-491d-af0b-8b0e5f08f5df" providerId="ADAL" clId="{4A1BD3CA-BC64-4BEC-AE37-5FFDBFF48B78}" dt="2023-08-22T01:57:17.097" v="2777"/>
          <ac:spMkLst>
            <pc:docMk/>
            <pc:sldMk cId="362964473" sldId="2147480310"/>
            <ac:spMk id="51" creationId="{9D82C984-7610-517C-1574-5BE84BD8B256}"/>
          </ac:spMkLst>
        </pc:spChg>
        <pc:spChg chg="add del mod">
          <ac:chgData name="Sho Yamamura（山村奨）" userId="ad78378a-01bc-491d-af0b-8b0e5f08f5df" providerId="ADAL" clId="{4A1BD3CA-BC64-4BEC-AE37-5FFDBFF48B78}" dt="2023-08-22T01:57:17.097" v="2777"/>
          <ac:spMkLst>
            <pc:docMk/>
            <pc:sldMk cId="362964473" sldId="2147480310"/>
            <ac:spMk id="52" creationId="{F9293135-326B-6D9B-5E6C-A414E89252B2}"/>
          </ac:spMkLst>
        </pc:spChg>
        <pc:spChg chg="add mod">
          <ac:chgData name="Sho Yamamura（山村奨）" userId="ad78378a-01bc-491d-af0b-8b0e5f08f5df" providerId="ADAL" clId="{4A1BD3CA-BC64-4BEC-AE37-5FFDBFF48B78}" dt="2023-08-22T01:57:25.263" v="2807" actId="1036"/>
          <ac:spMkLst>
            <pc:docMk/>
            <pc:sldMk cId="362964473" sldId="2147480310"/>
            <ac:spMk id="53" creationId="{8E2FE12D-21D3-8D9D-27AA-B2FA1CDDCD23}"/>
          </ac:spMkLst>
        </pc:spChg>
        <pc:spChg chg="del">
          <ac:chgData name="Sho Yamamura（山村奨）" userId="ad78378a-01bc-491d-af0b-8b0e5f08f5df" providerId="ADAL" clId="{4A1BD3CA-BC64-4BEC-AE37-5FFDBFF48B78}" dt="2023-08-22T01:57:14.222" v="2773" actId="478"/>
          <ac:spMkLst>
            <pc:docMk/>
            <pc:sldMk cId="362964473" sldId="2147480310"/>
            <ac:spMk id="55" creationId="{AC4528B3-AA4E-5F91-AF33-3750F879DEBE}"/>
          </ac:spMkLst>
        </pc:spChg>
        <pc:spChg chg="add mod">
          <ac:chgData name="Sho Yamamura（山村奨）" userId="ad78378a-01bc-491d-af0b-8b0e5f08f5df" providerId="ADAL" clId="{4A1BD3CA-BC64-4BEC-AE37-5FFDBFF48B78}" dt="2023-08-22T01:57:25.263" v="2807" actId="1036"/>
          <ac:spMkLst>
            <pc:docMk/>
            <pc:sldMk cId="362964473" sldId="2147480310"/>
            <ac:spMk id="56" creationId="{B68B8C47-BF01-539B-228D-769C6E1594D7}"/>
          </ac:spMkLst>
        </pc:spChg>
        <pc:spChg chg="del">
          <ac:chgData name="Sho Yamamura（山村奨）" userId="ad78378a-01bc-491d-af0b-8b0e5f08f5df" providerId="ADAL" clId="{4A1BD3CA-BC64-4BEC-AE37-5FFDBFF48B78}" dt="2023-08-22T01:57:14.222" v="2773" actId="478"/>
          <ac:spMkLst>
            <pc:docMk/>
            <pc:sldMk cId="362964473" sldId="2147480310"/>
            <ac:spMk id="61" creationId="{7100C3BB-EE63-2B7D-95F7-656F67517FA0}"/>
          </ac:spMkLst>
        </pc:spChg>
        <pc:spChg chg="del">
          <ac:chgData name="Sho Yamamura（山村奨）" userId="ad78378a-01bc-491d-af0b-8b0e5f08f5df" providerId="ADAL" clId="{4A1BD3CA-BC64-4BEC-AE37-5FFDBFF48B78}" dt="2023-08-22T01:57:14.222" v="2773" actId="478"/>
          <ac:spMkLst>
            <pc:docMk/>
            <pc:sldMk cId="362964473" sldId="2147480310"/>
            <ac:spMk id="62" creationId="{A2A0D88B-73C0-F245-80B3-5FF97AB81CB6}"/>
          </ac:spMkLst>
        </pc:spChg>
        <pc:spChg chg="del">
          <ac:chgData name="Sho Yamamura（山村奨）" userId="ad78378a-01bc-491d-af0b-8b0e5f08f5df" providerId="ADAL" clId="{4A1BD3CA-BC64-4BEC-AE37-5FFDBFF48B78}" dt="2023-08-22T01:57:14.222" v="2773" actId="478"/>
          <ac:spMkLst>
            <pc:docMk/>
            <pc:sldMk cId="362964473" sldId="2147480310"/>
            <ac:spMk id="63" creationId="{675B4256-5648-1F58-AE13-2F590F73957B}"/>
          </ac:spMkLst>
        </pc:spChg>
        <pc:spChg chg="del">
          <ac:chgData name="Sho Yamamura（山村奨）" userId="ad78378a-01bc-491d-af0b-8b0e5f08f5df" providerId="ADAL" clId="{4A1BD3CA-BC64-4BEC-AE37-5FFDBFF48B78}" dt="2023-08-22T01:57:14.222" v="2773" actId="478"/>
          <ac:spMkLst>
            <pc:docMk/>
            <pc:sldMk cId="362964473" sldId="2147480310"/>
            <ac:spMk id="64" creationId="{848C42CF-3885-875F-D3B1-67BB06C44A2E}"/>
          </ac:spMkLst>
        </pc:spChg>
        <pc:spChg chg="del">
          <ac:chgData name="Sho Yamamura（山村奨）" userId="ad78378a-01bc-491d-af0b-8b0e5f08f5df" providerId="ADAL" clId="{4A1BD3CA-BC64-4BEC-AE37-5FFDBFF48B78}" dt="2023-08-22T01:57:14.222" v="2773" actId="478"/>
          <ac:spMkLst>
            <pc:docMk/>
            <pc:sldMk cId="362964473" sldId="2147480310"/>
            <ac:spMk id="65" creationId="{8CB5B1F7-F2D1-7F2F-65CC-6C3495CB4589}"/>
          </ac:spMkLst>
        </pc:spChg>
        <pc:spChg chg="del">
          <ac:chgData name="Sho Yamamura（山村奨）" userId="ad78378a-01bc-491d-af0b-8b0e5f08f5df" providerId="ADAL" clId="{4A1BD3CA-BC64-4BEC-AE37-5FFDBFF48B78}" dt="2023-08-22T01:57:14.222" v="2773" actId="478"/>
          <ac:spMkLst>
            <pc:docMk/>
            <pc:sldMk cId="362964473" sldId="2147480310"/>
            <ac:spMk id="66" creationId="{D77DDF98-7E52-4E3C-0E94-4CBED8BC70EF}"/>
          </ac:spMkLst>
        </pc:spChg>
        <pc:spChg chg="del">
          <ac:chgData name="Sho Yamamura（山村奨）" userId="ad78378a-01bc-491d-af0b-8b0e5f08f5df" providerId="ADAL" clId="{4A1BD3CA-BC64-4BEC-AE37-5FFDBFF48B78}" dt="2023-08-22T01:57:14.222" v="2773" actId="478"/>
          <ac:spMkLst>
            <pc:docMk/>
            <pc:sldMk cId="362964473" sldId="2147480310"/>
            <ac:spMk id="67" creationId="{F4B4A97E-5C11-42E1-185B-B7F2EE83D5D4}"/>
          </ac:spMkLst>
        </pc:spChg>
        <pc:spChg chg="del">
          <ac:chgData name="Sho Yamamura（山村奨）" userId="ad78378a-01bc-491d-af0b-8b0e5f08f5df" providerId="ADAL" clId="{4A1BD3CA-BC64-4BEC-AE37-5FFDBFF48B78}" dt="2023-08-22T01:57:14.222" v="2773" actId="478"/>
          <ac:spMkLst>
            <pc:docMk/>
            <pc:sldMk cId="362964473" sldId="2147480310"/>
            <ac:spMk id="70" creationId="{0F07AF70-641E-F91C-5FEA-2EC66823C846}"/>
          </ac:spMkLst>
        </pc:spChg>
        <pc:spChg chg="del">
          <ac:chgData name="Sho Yamamura（山村奨）" userId="ad78378a-01bc-491d-af0b-8b0e5f08f5df" providerId="ADAL" clId="{4A1BD3CA-BC64-4BEC-AE37-5FFDBFF48B78}" dt="2023-08-22T01:57:14.222" v="2773" actId="478"/>
          <ac:spMkLst>
            <pc:docMk/>
            <pc:sldMk cId="362964473" sldId="2147480310"/>
            <ac:spMk id="71" creationId="{66D3DA27-AE43-BF69-BA37-A9F7E46CDBAD}"/>
          </ac:spMkLst>
        </pc:spChg>
        <pc:spChg chg="del">
          <ac:chgData name="Sho Yamamura（山村奨）" userId="ad78378a-01bc-491d-af0b-8b0e5f08f5df" providerId="ADAL" clId="{4A1BD3CA-BC64-4BEC-AE37-5FFDBFF48B78}" dt="2023-08-22T01:57:14.222" v="2773" actId="478"/>
          <ac:spMkLst>
            <pc:docMk/>
            <pc:sldMk cId="362964473" sldId="2147480310"/>
            <ac:spMk id="72" creationId="{4184D035-9E9A-FFDA-4BC9-DB9AB135EDE0}"/>
          </ac:spMkLst>
        </pc:spChg>
        <pc:spChg chg="del">
          <ac:chgData name="Sho Yamamura（山村奨）" userId="ad78378a-01bc-491d-af0b-8b0e5f08f5df" providerId="ADAL" clId="{4A1BD3CA-BC64-4BEC-AE37-5FFDBFF48B78}" dt="2023-08-22T01:57:14.222" v="2773" actId="478"/>
          <ac:spMkLst>
            <pc:docMk/>
            <pc:sldMk cId="362964473" sldId="2147480310"/>
            <ac:spMk id="73" creationId="{B3A0AB8B-B94D-209A-59C1-0CA64F308329}"/>
          </ac:spMkLst>
        </pc:spChg>
        <pc:spChg chg="del">
          <ac:chgData name="Sho Yamamura（山村奨）" userId="ad78378a-01bc-491d-af0b-8b0e5f08f5df" providerId="ADAL" clId="{4A1BD3CA-BC64-4BEC-AE37-5FFDBFF48B78}" dt="2023-08-22T01:57:14.222" v="2773" actId="478"/>
          <ac:spMkLst>
            <pc:docMk/>
            <pc:sldMk cId="362964473" sldId="2147480310"/>
            <ac:spMk id="74" creationId="{BE317FBD-2227-17C7-1D40-56199C8D0D69}"/>
          </ac:spMkLst>
        </pc:spChg>
        <pc:spChg chg="del">
          <ac:chgData name="Sho Yamamura（山村奨）" userId="ad78378a-01bc-491d-af0b-8b0e5f08f5df" providerId="ADAL" clId="{4A1BD3CA-BC64-4BEC-AE37-5FFDBFF48B78}" dt="2023-08-22T01:57:14.222" v="2773" actId="478"/>
          <ac:spMkLst>
            <pc:docMk/>
            <pc:sldMk cId="362964473" sldId="2147480310"/>
            <ac:spMk id="75" creationId="{15C0D306-49E6-DDAD-F305-055DF92E6586}"/>
          </ac:spMkLst>
        </pc:spChg>
        <pc:spChg chg="del">
          <ac:chgData name="Sho Yamamura（山村奨）" userId="ad78378a-01bc-491d-af0b-8b0e5f08f5df" providerId="ADAL" clId="{4A1BD3CA-BC64-4BEC-AE37-5FFDBFF48B78}" dt="2023-08-22T01:57:14.222" v="2773" actId="478"/>
          <ac:spMkLst>
            <pc:docMk/>
            <pc:sldMk cId="362964473" sldId="2147480310"/>
            <ac:spMk id="80" creationId="{5679F8C3-C074-B828-44E7-B5A183603599}"/>
          </ac:spMkLst>
        </pc:spChg>
        <pc:spChg chg="add mod">
          <ac:chgData name="Sho Yamamura（山村奨）" userId="ad78378a-01bc-491d-af0b-8b0e5f08f5df" providerId="ADAL" clId="{4A1BD3CA-BC64-4BEC-AE37-5FFDBFF48B78}" dt="2023-08-22T01:57:25.263" v="2807" actId="1036"/>
          <ac:spMkLst>
            <pc:docMk/>
            <pc:sldMk cId="362964473" sldId="2147480310"/>
            <ac:spMk id="81" creationId="{AFE22957-25CE-3064-D02A-05C50E09BE7E}"/>
          </ac:spMkLst>
        </pc:spChg>
        <pc:spChg chg="add mod">
          <ac:chgData name="Sho Yamamura（山村奨）" userId="ad78378a-01bc-491d-af0b-8b0e5f08f5df" providerId="ADAL" clId="{4A1BD3CA-BC64-4BEC-AE37-5FFDBFF48B78}" dt="2023-08-22T01:57:25.263" v="2807" actId="1036"/>
          <ac:spMkLst>
            <pc:docMk/>
            <pc:sldMk cId="362964473" sldId="2147480310"/>
            <ac:spMk id="82" creationId="{9297587D-C53F-9DE6-89C1-20E212130E69}"/>
          </ac:spMkLst>
        </pc:spChg>
        <pc:spChg chg="del">
          <ac:chgData name="Sho Yamamura（山村奨）" userId="ad78378a-01bc-491d-af0b-8b0e5f08f5df" providerId="ADAL" clId="{4A1BD3CA-BC64-4BEC-AE37-5FFDBFF48B78}" dt="2023-08-22T01:57:14.222" v="2773" actId="478"/>
          <ac:spMkLst>
            <pc:docMk/>
            <pc:sldMk cId="362964473" sldId="2147480310"/>
            <ac:spMk id="84" creationId="{1784DFFF-52E5-BC1F-0164-2546F8F84914}"/>
          </ac:spMkLst>
        </pc:spChg>
        <pc:spChg chg="add mod">
          <ac:chgData name="Sho Yamamura（山村奨）" userId="ad78378a-01bc-491d-af0b-8b0e5f08f5df" providerId="ADAL" clId="{4A1BD3CA-BC64-4BEC-AE37-5FFDBFF48B78}" dt="2023-08-22T01:57:25.263" v="2807" actId="1036"/>
          <ac:spMkLst>
            <pc:docMk/>
            <pc:sldMk cId="362964473" sldId="2147480310"/>
            <ac:spMk id="85" creationId="{EAB693B7-1646-BBEE-D5C4-DBFD7D917D76}"/>
          </ac:spMkLst>
        </pc:spChg>
        <pc:spChg chg="del">
          <ac:chgData name="Sho Yamamura（山村奨）" userId="ad78378a-01bc-491d-af0b-8b0e5f08f5df" providerId="ADAL" clId="{4A1BD3CA-BC64-4BEC-AE37-5FFDBFF48B78}" dt="2023-08-22T01:57:14.222" v="2773" actId="478"/>
          <ac:spMkLst>
            <pc:docMk/>
            <pc:sldMk cId="362964473" sldId="2147480310"/>
            <ac:spMk id="86" creationId="{3F5BB3BC-9FDE-CDEC-B716-B4561B24FDF3}"/>
          </ac:spMkLst>
        </pc:spChg>
        <pc:spChg chg="del">
          <ac:chgData name="Sho Yamamura（山村奨）" userId="ad78378a-01bc-491d-af0b-8b0e5f08f5df" providerId="ADAL" clId="{4A1BD3CA-BC64-4BEC-AE37-5FFDBFF48B78}" dt="2023-08-22T01:57:14.222" v="2773" actId="478"/>
          <ac:spMkLst>
            <pc:docMk/>
            <pc:sldMk cId="362964473" sldId="2147480310"/>
            <ac:spMk id="87" creationId="{B0EBB202-E9AF-979A-DDD0-A93D6C3D94F1}"/>
          </ac:spMkLst>
        </pc:spChg>
        <pc:spChg chg="add mod">
          <ac:chgData name="Sho Yamamura（山村奨）" userId="ad78378a-01bc-491d-af0b-8b0e5f08f5df" providerId="ADAL" clId="{4A1BD3CA-BC64-4BEC-AE37-5FFDBFF48B78}" dt="2023-08-22T01:57:25.263" v="2807" actId="1036"/>
          <ac:spMkLst>
            <pc:docMk/>
            <pc:sldMk cId="362964473" sldId="2147480310"/>
            <ac:spMk id="88" creationId="{D43F9B5F-F808-F61A-3F8C-8EA4E73A89D8}"/>
          </ac:spMkLst>
        </pc:spChg>
        <pc:spChg chg="add mod">
          <ac:chgData name="Sho Yamamura（山村奨）" userId="ad78378a-01bc-491d-af0b-8b0e5f08f5df" providerId="ADAL" clId="{4A1BD3CA-BC64-4BEC-AE37-5FFDBFF48B78}" dt="2023-08-22T01:57:25.263" v="2807" actId="1036"/>
          <ac:spMkLst>
            <pc:docMk/>
            <pc:sldMk cId="362964473" sldId="2147480310"/>
            <ac:spMk id="89" creationId="{3D2AB9A2-8B9F-9DEF-9379-736F181B22B5}"/>
          </ac:spMkLst>
        </pc:spChg>
        <pc:spChg chg="add mod">
          <ac:chgData name="Sho Yamamura（山村奨）" userId="ad78378a-01bc-491d-af0b-8b0e5f08f5df" providerId="ADAL" clId="{4A1BD3CA-BC64-4BEC-AE37-5FFDBFF48B78}" dt="2023-08-22T01:57:25.263" v="2807" actId="1036"/>
          <ac:spMkLst>
            <pc:docMk/>
            <pc:sldMk cId="362964473" sldId="2147480310"/>
            <ac:spMk id="90" creationId="{0C693768-64CC-4123-6664-78E1011FAD20}"/>
          </ac:spMkLst>
        </pc:spChg>
        <pc:spChg chg="add mod">
          <ac:chgData name="Sho Yamamura（山村奨）" userId="ad78378a-01bc-491d-af0b-8b0e5f08f5df" providerId="ADAL" clId="{4A1BD3CA-BC64-4BEC-AE37-5FFDBFF48B78}" dt="2023-08-22T01:57:25.263" v="2807" actId="1036"/>
          <ac:spMkLst>
            <pc:docMk/>
            <pc:sldMk cId="362964473" sldId="2147480310"/>
            <ac:spMk id="91" creationId="{643E59AB-9610-B2B5-E23C-0B3C58218959}"/>
          </ac:spMkLst>
        </pc:spChg>
        <pc:spChg chg="del">
          <ac:chgData name="Sho Yamamura（山村奨）" userId="ad78378a-01bc-491d-af0b-8b0e5f08f5df" providerId="ADAL" clId="{4A1BD3CA-BC64-4BEC-AE37-5FFDBFF48B78}" dt="2023-08-22T01:57:14.222" v="2773" actId="478"/>
          <ac:spMkLst>
            <pc:docMk/>
            <pc:sldMk cId="362964473" sldId="2147480310"/>
            <ac:spMk id="93" creationId="{6A42F9F4-3317-7057-9296-DE451C014C8E}"/>
          </ac:spMkLst>
        </pc:spChg>
        <pc:spChg chg="add mod">
          <ac:chgData name="Sho Yamamura（山村奨）" userId="ad78378a-01bc-491d-af0b-8b0e5f08f5df" providerId="ADAL" clId="{4A1BD3CA-BC64-4BEC-AE37-5FFDBFF48B78}" dt="2023-08-22T01:57:25.263" v="2807" actId="1036"/>
          <ac:spMkLst>
            <pc:docMk/>
            <pc:sldMk cId="362964473" sldId="2147480310"/>
            <ac:spMk id="95" creationId="{0F51DEB0-44EB-E958-CB35-F58BBE9CFBDC}"/>
          </ac:spMkLst>
        </pc:spChg>
        <pc:spChg chg="del">
          <ac:chgData name="Sho Yamamura（山村奨）" userId="ad78378a-01bc-491d-af0b-8b0e5f08f5df" providerId="ADAL" clId="{4A1BD3CA-BC64-4BEC-AE37-5FFDBFF48B78}" dt="2023-08-22T01:57:14.222" v="2773" actId="478"/>
          <ac:spMkLst>
            <pc:docMk/>
            <pc:sldMk cId="362964473" sldId="2147480310"/>
            <ac:spMk id="97" creationId="{CBE4C7FC-6CBE-2B66-0BF4-EE400D74B591}"/>
          </ac:spMkLst>
        </pc:spChg>
        <pc:spChg chg="add mod">
          <ac:chgData name="Sho Yamamura（山村奨）" userId="ad78378a-01bc-491d-af0b-8b0e5f08f5df" providerId="ADAL" clId="{4A1BD3CA-BC64-4BEC-AE37-5FFDBFF48B78}" dt="2023-08-22T01:57:25.263" v="2807" actId="1036"/>
          <ac:spMkLst>
            <pc:docMk/>
            <pc:sldMk cId="362964473" sldId="2147480310"/>
            <ac:spMk id="98" creationId="{279EC51D-F51E-1F04-761D-E3B1562A668C}"/>
          </ac:spMkLst>
        </pc:spChg>
        <pc:spChg chg="add mod">
          <ac:chgData name="Sho Yamamura（山村奨）" userId="ad78378a-01bc-491d-af0b-8b0e5f08f5df" providerId="ADAL" clId="{4A1BD3CA-BC64-4BEC-AE37-5FFDBFF48B78}" dt="2023-08-22T01:57:25.263" v="2807" actId="1036"/>
          <ac:spMkLst>
            <pc:docMk/>
            <pc:sldMk cId="362964473" sldId="2147480310"/>
            <ac:spMk id="100" creationId="{106A7C6D-BB13-4774-5239-D3FD9EBA427E}"/>
          </ac:spMkLst>
        </pc:spChg>
        <pc:spChg chg="add mod">
          <ac:chgData name="Sho Yamamura（山村奨）" userId="ad78378a-01bc-491d-af0b-8b0e5f08f5df" providerId="ADAL" clId="{4A1BD3CA-BC64-4BEC-AE37-5FFDBFF48B78}" dt="2023-08-22T01:57:25.263" v="2807" actId="1036"/>
          <ac:spMkLst>
            <pc:docMk/>
            <pc:sldMk cId="362964473" sldId="2147480310"/>
            <ac:spMk id="101" creationId="{107068A9-7B65-B047-E0D9-97A95310FC30}"/>
          </ac:spMkLst>
        </pc:spChg>
        <pc:spChg chg="add mod">
          <ac:chgData name="Sho Yamamura（山村奨）" userId="ad78378a-01bc-491d-af0b-8b0e5f08f5df" providerId="ADAL" clId="{4A1BD3CA-BC64-4BEC-AE37-5FFDBFF48B78}" dt="2023-08-22T01:57:25.263" v="2807" actId="1036"/>
          <ac:spMkLst>
            <pc:docMk/>
            <pc:sldMk cId="362964473" sldId="2147480310"/>
            <ac:spMk id="102" creationId="{6647E8A1-0F7B-028A-A313-4D16DAF5A121}"/>
          </ac:spMkLst>
        </pc:spChg>
        <pc:spChg chg="del">
          <ac:chgData name="Sho Yamamura（山村奨）" userId="ad78378a-01bc-491d-af0b-8b0e5f08f5df" providerId="ADAL" clId="{4A1BD3CA-BC64-4BEC-AE37-5FFDBFF48B78}" dt="2023-08-22T01:57:14.222" v="2773" actId="478"/>
          <ac:spMkLst>
            <pc:docMk/>
            <pc:sldMk cId="362964473" sldId="2147480310"/>
            <ac:spMk id="103" creationId="{AEBD1503-70DA-F0CB-77AA-CAC9F61EE987}"/>
          </ac:spMkLst>
        </pc:spChg>
        <pc:spChg chg="add mod">
          <ac:chgData name="Sho Yamamura（山村奨）" userId="ad78378a-01bc-491d-af0b-8b0e5f08f5df" providerId="ADAL" clId="{4A1BD3CA-BC64-4BEC-AE37-5FFDBFF48B78}" dt="2023-08-22T01:57:25.263" v="2807" actId="1036"/>
          <ac:spMkLst>
            <pc:docMk/>
            <pc:sldMk cId="362964473" sldId="2147480310"/>
            <ac:spMk id="105" creationId="{6E22246D-EDD9-017A-8748-8E51080818E9}"/>
          </ac:spMkLst>
        </pc:spChg>
        <pc:spChg chg="add mod">
          <ac:chgData name="Sho Yamamura（山村奨）" userId="ad78378a-01bc-491d-af0b-8b0e5f08f5df" providerId="ADAL" clId="{4A1BD3CA-BC64-4BEC-AE37-5FFDBFF48B78}" dt="2023-08-22T01:57:25.263" v="2807" actId="1036"/>
          <ac:spMkLst>
            <pc:docMk/>
            <pc:sldMk cId="362964473" sldId="2147480310"/>
            <ac:spMk id="108" creationId="{334E7EDF-561E-487A-8D36-053FBD2FC310}"/>
          </ac:spMkLst>
        </pc:spChg>
        <pc:spChg chg="add mod">
          <ac:chgData name="Sho Yamamura（山村奨）" userId="ad78378a-01bc-491d-af0b-8b0e5f08f5df" providerId="ADAL" clId="{4A1BD3CA-BC64-4BEC-AE37-5FFDBFF48B78}" dt="2023-08-22T01:57:25.263" v="2807" actId="1036"/>
          <ac:spMkLst>
            <pc:docMk/>
            <pc:sldMk cId="362964473" sldId="2147480310"/>
            <ac:spMk id="109" creationId="{1D6CAFF9-BFE0-B681-AB88-872EE3225FBF}"/>
          </ac:spMkLst>
        </pc:spChg>
        <pc:spChg chg="add mod">
          <ac:chgData name="Sho Yamamura（山村奨）" userId="ad78378a-01bc-491d-af0b-8b0e5f08f5df" providerId="ADAL" clId="{4A1BD3CA-BC64-4BEC-AE37-5FFDBFF48B78}" dt="2023-08-22T01:57:25.263" v="2807" actId="1036"/>
          <ac:spMkLst>
            <pc:docMk/>
            <pc:sldMk cId="362964473" sldId="2147480310"/>
            <ac:spMk id="111" creationId="{D1582DC7-D1B7-24C9-46B2-FC0C27DED8F8}"/>
          </ac:spMkLst>
        </pc:spChg>
        <pc:spChg chg="add mod">
          <ac:chgData name="Sho Yamamura（山村奨）" userId="ad78378a-01bc-491d-af0b-8b0e5f08f5df" providerId="ADAL" clId="{4A1BD3CA-BC64-4BEC-AE37-5FFDBFF48B78}" dt="2023-08-22T01:57:25.263" v="2807" actId="1036"/>
          <ac:spMkLst>
            <pc:docMk/>
            <pc:sldMk cId="362964473" sldId="2147480310"/>
            <ac:spMk id="112" creationId="{FEFBD07B-640D-2999-8315-0DDA9A3B8D6B}"/>
          </ac:spMkLst>
        </pc:spChg>
        <pc:spChg chg="add mod">
          <ac:chgData name="Sho Yamamura（山村奨）" userId="ad78378a-01bc-491d-af0b-8b0e5f08f5df" providerId="ADAL" clId="{4A1BD3CA-BC64-4BEC-AE37-5FFDBFF48B78}" dt="2023-08-22T01:57:25.263" v="2807" actId="1036"/>
          <ac:spMkLst>
            <pc:docMk/>
            <pc:sldMk cId="362964473" sldId="2147480310"/>
            <ac:spMk id="113" creationId="{C14F26D2-DCDE-82F4-E54D-535598BF2EF5}"/>
          </ac:spMkLst>
        </pc:spChg>
        <pc:spChg chg="add mod">
          <ac:chgData name="Sho Yamamura（山村奨）" userId="ad78378a-01bc-491d-af0b-8b0e5f08f5df" providerId="ADAL" clId="{4A1BD3CA-BC64-4BEC-AE37-5FFDBFF48B78}" dt="2023-08-22T01:57:25.263" v="2807" actId="1036"/>
          <ac:spMkLst>
            <pc:docMk/>
            <pc:sldMk cId="362964473" sldId="2147480310"/>
            <ac:spMk id="114" creationId="{908403F6-C7DA-BA68-8CD7-A23464737A4C}"/>
          </ac:spMkLst>
        </pc:spChg>
        <pc:spChg chg="add mod">
          <ac:chgData name="Sho Yamamura（山村奨）" userId="ad78378a-01bc-491d-af0b-8b0e5f08f5df" providerId="ADAL" clId="{4A1BD3CA-BC64-4BEC-AE37-5FFDBFF48B78}" dt="2023-08-22T01:57:25.263" v="2807" actId="1036"/>
          <ac:spMkLst>
            <pc:docMk/>
            <pc:sldMk cId="362964473" sldId="2147480310"/>
            <ac:spMk id="115" creationId="{0ED1E359-AF54-59F4-BE40-3FB73516EEE5}"/>
          </ac:spMkLst>
        </pc:spChg>
        <pc:spChg chg="add mod">
          <ac:chgData name="Sho Yamamura（山村奨）" userId="ad78378a-01bc-491d-af0b-8b0e5f08f5df" providerId="ADAL" clId="{4A1BD3CA-BC64-4BEC-AE37-5FFDBFF48B78}" dt="2023-08-22T01:57:25.263" v="2807" actId="1036"/>
          <ac:spMkLst>
            <pc:docMk/>
            <pc:sldMk cId="362964473" sldId="2147480310"/>
            <ac:spMk id="116" creationId="{37F36D30-7401-F5BB-5C1E-642C75E44585}"/>
          </ac:spMkLst>
        </pc:spChg>
        <pc:spChg chg="add mod">
          <ac:chgData name="Sho Yamamura（山村奨）" userId="ad78378a-01bc-491d-af0b-8b0e5f08f5df" providerId="ADAL" clId="{4A1BD3CA-BC64-4BEC-AE37-5FFDBFF48B78}" dt="2023-08-22T01:57:25.263" v="2807" actId="1036"/>
          <ac:spMkLst>
            <pc:docMk/>
            <pc:sldMk cId="362964473" sldId="2147480310"/>
            <ac:spMk id="117" creationId="{096CDF4A-018A-05E6-1DF2-FAC243B51C38}"/>
          </ac:spMkLst>
        </pc:spChg>
        <pc:spChg chg="add mod">
          <ac:chgData name="Sho Yamamura（山村奨）" userId="ad78378a-01bc-491d-af0b-8b0e5f08f5df" providerId="ADAL" clId="{4A1BD3CA-BC64-4BEC-AE37-5FFDBFF48B78}" dt="2023-08-22T01:57:25.263" v="2807" actId="1036"/>
          <ac:spMkLst>
            <pc:docMk/>
            <pc:sldMk cId="362964473" sldId="2147480310"/>
            <ac:spMk id="119" creationId="{0C63C7F0-65B2-4450-D2E9-A72C7A4B9C59}"/>
          </ac:spMkLst>
        </pc:spChg>
        <pc:spChg chg="add mod">
          <ac:chgData name="Sho Yamamura（山村奨）" userId="ad78378a-01bc-491d-af0b-8b0e5f08f5df" providerId="ADAL" clId="{4A1BD3CA-BC64-4BEC-AE37-5FFDBFF48B78}" dt="2023-08-22T01:57:25.263" v="2807" actId="1036"/>
          <ac:spMkLst>
            <pc:docMk/>
            <pc:sldMk cId="362964473" sldId="2147480310"/>
            <ac:spMk id="121" creationId="{3E270655-E029-3DAE-E726-E50419158969}"/>
          </ac:spMkLst>
        </pc:spChg>
        <pc:spChg chg="add mod">
          <ac:chgData name="Sho Yamamura（山村奨）" userId="ad78378a-01bc-491d-af0b-8b0e5f08f5df" providerId="ADAL" clId="{4A1BD3CA-BC64-4BEC-AE37-5FFDBFF48B78}" dt="2023-08-22T01:57:25.263" v="2807" actId="1036"/>
          <ac:spMkLst>
            <pc:docMk/>
            <pc:sldMk cId="362964473" sldId="2147480310"/>
            <ac:spMk id="124" creationId="{B68F1E42-66B6-4348-E5E8-B82B6CC858C9}"/>
          </ac:spMkLst>
        </pc:spChg>
        <pc:spChg chg="add mod">
          <ac:chgData name="Sho Yamamura（山村奨）" userId="ad78378a-01bc-491d-af0b-8b0e5f08f5df" providerId="ADAL" clId="{4A1BD3CA-BC64-4BEC-AE37-5FFDBFF48B78}" dt="2023-08-22T01:57:25.263" v="2807" actId="1036"/>
          <ac:spMkLst>
            <pc:docMk/>
            <pc:sldMk cId="362964473" sldId="2147480310"/>
            <ac:spMk id="125" creationId="{EC7C99D2-6BBA-EC79-6FC2-2462BD3CEEA9}"/>
          </ac:spMkLst>
        </pc:spChg>
        <pc:spChg chg="add mod">
          <ac:chgData name="Sho Yamamura（山村奨）" userId="ad78378a-01bc-491d-af0b-8b0e5f08f5df" providerId="ADAL" clId="{4A1BD3CA-BC64-4BEC-AE37-5FFDBFF48B78}" dt="2023-08-22T01:57:25.263" v="2807" actId="1036"/>
          <ac:spMkLst>
            <pc:docMk/>
            <pc:sldMk cId="362964473" sldId="2147480310"/>
            <ac:spMk id="126" creationId="{CA9627B1-CE6F-17A5-38BE-110094B5C0B1}"/>
          </ac:spMkLst>
        </pc:spChg>
        <pc:spChg chg="add mod">
          <ac:chgData name="Sho Yamamura（山村奨）" userId="ad78378a-01bc-491d-af0b-8b0e5f08f5df" providerId="ADAL" clId="{4A1BD3CA-BC64-4BEC-AE37-5FFDBFF48B78}" dt="2023-08-22T01:57:25.263" v="2807" actId="1036"/>
          <ac:spMkLst>
            <pc:docMk/>
            <pc:sldMk cId="362964473" sldId="2147480310"/>
            <ac:spMk id="127" creationId="{76611B1C-AF98-FEE1-BBFD-A955E1FF7A70}"/>
          </ac:spMkLst>
        </pc:spChg>
        <pc:spChg chg="add mod">
          <ac:chgData name="Sho Yamamura（山村奨）" userId="ad78378a-01bc-491d-af0b-8b0e5f08f5df" providerId="ADAL" clId="{4A1BD3CA-BC64-4BEC-AE37-5FFDBFF48B78}" dt="2023-08-22T01:57:25.263" v="2807" actId="1036"/>
          <ac:spMkLst>
            <pc:docMk/>
            <pc:sldMk cId="362964473" sldId="2147480310"/>
            <ac:spMk id="128" creationId="{A060E303-1B7D-46E2-E01E-2B4D2CAA54EF}"/>
          </ac:spMkLst>
        </pc:spChg>
        <pc:spChg chg="add mod">
          <ac:chgData name="Sho Yamamura（山村奨）" userId="ad78378a-01bc-491d-af0b-8b0e5f08f5df" providerId="ADAL" clId="{4A1BD3CA-BC64-4BEC-AE37-5FFDBFF48B78}" dt="2023-08-22T01:57:25.263" v="2807" actId="1036"/>
          <ac:spMkLst>
            <pc:docMk/>
            <pc:sldMk cId="362964473" sldId="2147480310"/>
            <ac:spMk id="129" creationId="{BE3F9262-F911-1F46-142E-BA11C82C965D}"/>
          </ac:spMkLst>
        </pc:spChg>
        <pc:spChg chg="add mod">
          <ac:chgData name="Sho Yamamura（山村奨）" userId="ad78378a-01bc-491d-af0b-8b0e5f08f5df" providerId="ADAL" clId="{4A1BD3CA-BC64-4BEC-AE37-5FFDBFF48B78}" dt="2023-08-22T01:57:25.263" v="2807" actId="1036"/>
          <ac:spMkLst>
            <pc:docMk/>
            <pc:sldMk cId="362964473" sldId="2147480310"/>
            <ac:spMk id="132" creationId="{F67F8B51-9BDA-735C-9C38-5852F5B2C4FF}"/>
          </ac:spMkLst>
        </pc:spChg>
        <pc:spChg chg="add mod">
          <ac:chgData name="Sho Yamamura（山村奨）" userId="ad78378a-01bc-491d-af0b-8b0e5f08f5df" providerId="ADAL" clId="{4A1BD3CA-BC64-4BEC-AE37-5FFDBFF48B78}" dt="2023-08-22T01:57:25.263" v="2807" actId="1036"/>
          <ac:spMkLst>
            <pc:docMk/>
            <pc:sldMk cId="362964473" sldId="2147480310"/>
            <ac:spMk id="133" creationId="{0309F81E-10BB-6B5C-81B1-E510806BC6D1}"/>
          </ac:spMkLst>
        </pc:spChg>
        <pc:spChg chg="add mod">
          <ac:chgData name="Sho Yamamura（山村奨）" userId="ad78378a-01bc-491d-af0b-8b0e5f08f5df" providerId="ADAL" clId="{4A1BD3CA-BC64-4BEC-AE37-5FFDBFF48B78}" dt="2023-08-22T01:57:32.833" v="2809"/>
          <ac:spMkLst>
            <pc:docMk/>
            <pc:sldMk cId="362964473" sldId="2147480310"/>
            <ac:spMk id="134" creationId="{8A14370D-D698-BF9A-17FD-BC4CBD474BA2}"/>
          </ac:spMkLst>
        </pc:spChg>
        <pc:spChg chg="del">
          <ac:chgData name="Sho Yamamura（山村奨）" userId="ad78378a-01bc-491d-af0b-8b0e5f08f5df" providerId="ADAL" clId="{4A1BD3CA-BC64-4BEC-AE37-5FFDBFF48B78}" dt="2023-08-22T01:57:14.222" v="2773" actId="478"/>
          <ac:spMkLst>
            <pc:docMk/>
            <pc:sldMk cId="362964473" sldId="2147480310"/>
            <ac:spMk id="139" creationId="{81041743-73A7-0BA4-A970-F2BBCF48AEA9}"/>
          </ac:spMkLst>
        </pc:spChg>
        <pc:spChg chg="del">
          <ac:chgData name="Sho Yamamura（山村奨）" userId="ad78378a-01bc-491d-af0b-8b0e5f08f5df" providerId="ADAL" clId="{4A1BD3CA-BC64-4BEC-AE37-5FFDBFF48B78}" dt="2023-08-22T01:57:14.222" v="2773" actId="478"/>
          <ac:spMkLst>
            <pc:docMk/>
            <pc:sldMk cId="362964473" sldId="2147480310"/>
            <ac:spMk id="140" creationId="{006F0E60-1846-F24A-47FD-E0CECECD947A}"/>
          </ac:spMkLst>
        </pc:spChg>
        <pc:spChg chg="del">
          <ac:chgData name="Sho Yamamura（山村奨）" userId="ad78378a-01bc-491d-af0b-8b0e5f08f5df" providerId="ADAL" clId="{4A1BD3CA-BC64-4BEC-AE37-5FFDBFF48B78}" dt="2023-08-22T01:57:14.222" v="2773" actId="478"/>
          <ac:spMkLst>
            <pc:docMk/>
            <pc:sldMk cId="362964473" sldId="2147480310"/>
            <ac:spMk id="141" creationId="{95A9EFA2-E60A-8ADB-1514-FB16F211BFA0}"/>
          </ac:spMkLst>
        </pc:spChg>
        <pc:spChg chg="del">
          <ac:chgData name="Sho Yamamura（山村奨）" userId="ad78378a-01bc-491d-af0b-8b0e5f08f5df" providerId="ADAL" clId="{4A1BD3CA-BC64-4BEC-AE37-5FFDBFF48B78}" dt="2023-08-22T01:57:14.222" v="2773" actId="478"/>
          <ac:spMkLst>
            <pc:docMk/>
            <pc:sldMk cId="362964473" sldId="2147480310"/>
            <ac:spMk id="142" creationId="{F696A741-9DA0-96A6-29D7-A4DE12E07A36}"/>
          </ac:spMkLst>
        </pc:spChg>
        <pc:spChg chg="del">
          <ac:chgData name="Sho Yamamura（山村奨）" userId="ad78378a-01bc-491d-af0b-8b0e5f08f5df" providerId="ADAL" clId="{4A1BD3CA-BC64-4BEC-AE37-5FFDBFF48B78}" dt="2023-08-22T01:57:14.222" v="2773" actId="478"/>
          <ac:spMkLst>
            <pc:docMk/>
            <pc:sldMk cId="362964473" sldId="2147480310"/>
            <ac:spMk id="143" creationId="{86A23EC5-4C09-B4A6-0048-6F4E93F610AA}"/>
          </ac:spMkLst>
        </pc:spChg>
        <pc:spChg chg="del">
          <ac:chgData name="Sho Yamamura（山村奨）" userId="ad78378a-01bc-491d-af0b-8b0e5f08f5df" providerId="ADAL" clId="{4A1BD3CA-BC64-4BEC-AE37-5FFDBFF48B78}" dt="2023-08-22T01:57:14.222" v="2773" actId="478"/>
          <ac:spMkLst>
            <pc:docMk/>
            <pc:sldMk cId="362964473" sldId="2147480310"/>
            <ac:spMk id="145" creationId="{EAD94B7E-9F56-6A84-D29C-554701AE9656}"/>
          </ac:spMkLst>
        </pc:spChg>
        <pc:spChg chg="del">
          <ac:chgData name="Sho Yamamura（山村奨）" userId="ad78378a-01bc-491d-af0b-8b0e5f08f5df" providerId="ADAL" clId="{4A1BD3CA-BC64-4BEC-AE37-5FFDBFF48B78}" dt="2023-08-22T01:57:14.222" v="2773" actId="478"/>
          <ac:spMkLst>
            <pc:docMk/>
            <pc:sldMk cId="362964473" sldId="2147480310"/>
            <ac:spMk id="146" creationId="{3CDCFA88-15AA-D2E6-9042-A52D94722ED0}"/>
          </ac:spMkLst>
        </pc:spChg>
        <pc:spChg chg="del">
          <ac:chgData name="Sho Yamamura（山村奨）" userId="ad78378a-01bc-491d-af0b-8b0e5f08f5df" providerId="ADAL" clId="{4A1BD3CA-BC64-4BEC-AE37-5FFDBFF48B78}" dt="2023-08-22T01:57:14.222" v="2773" actId="478"/>
          <ac:spMkLst>
            <pc:docMk/>
            <pc:sldMk cId="362964473" sldId="2147480310"/>
            <ac:spMk id="149" creationId="{5B29A781-83EE-C856-244C-214715505C4C}"/>
          </ac:spMkLst>
        </pc:spChg>
        <pc:spChg chg="del">
          <ac:chgData name="Sho Yamamura（山村奨）" userId="ad78378a-01bc-491d-af0b-8b0e5f08f5df" providerId="ADAL" clId="{4A1BD3CA-BC64-4BEC-AE37-5FFDBFF48B78}" dt="2023-08-22T01:57:14.222" v="2773" actId="478"/>
          <ac:spMkLst>
            <pc:docMk/>
            <pc:sldMk cId="362964473" sldId="2147480310"/>
            <ac:spMk id="150" creationId="{02FB003E-5839-807F-134B-464D77F682C2}"/>
          </ac:spMkLst>
        </pc:spChg>
        <pc:spChg chg="del">
          <ac:chgData name="Sho Yamamura（山村奨）" userId="ad78378a-01bc-491d-af0b-8b0e5f08f5df" providerId="ADAL" clId="{4A1BD3CA-BC64-4BEC-AE37-5FFDBFF48B78}" dt="2023-08-22T01:57:14.222" v="2773" actId="478"/>
          <ac:spMkLst>
            <pc:docMk/>
            <pc:sldMk cId="362964473" sldId="2147480310"/>
            <ac:spMk id="151" creationId="{A9AA3DD8-C0EC-856F-F368-82C54F632406}"/>
          </ac:spMkLst>
        </pc:spChg>
        <pc:spChg chg="del">
          <ac:chgData name="Sho Yamamura（山村奨）" userId="ad78378a-01bc-491d-af0b-8b0e5f08f5df" providerId="ADAL" clId="{4A1BD3CA-BC64-4BEC-AE37-5FFDBFF48B78}" dt="2023-08-22T01:57:14.222" v="2773" actId="478"/>
          <ac:spMkLst>
            <pc:docMk/>
            <pc:sldMk cId="362964473" sldId="2147480310"/>
            <ac:spMk id="152" creationId="{7582BE76-934B-E7A1-FC48-8DBE67845E5B}"/>
          </ac:spMkLst>
        </pc:spChg>
        <pc:spChg chg="del">
          <ac:chgData name="Sho Yamamura（山村奨）" userId="ad78378a-01bc-491d-af0b-8b0e5f08f5df" providerId="ADAL" clId="{4A1BD3CA-BC64-4BEC-AE37-5FFDBFF48B78}" dt="2023-08-22T01:57:14.222" v="2773" actId="478"/>
          <ac:spMkLst>
            <pc:docMk/>
            <pc:sldMk cId="362964473" sldId="2147480310"/>
            <ac:spMk id="153" creationId="{B0F6E638-03BA-E53D-021F-816EA1746E01}"/>
          </ac:spMkLst>
        </pc:spChg>
        <pc:picChg chg="add del mod">
          <ac:chgData name="Sho Yamamura（山村奨）" userId="ad78378a-01bc-491d-af0b-8b0e5f08f5df" providerId="ADAL" clId="{4A1BD3CA-BC64-4BEC-AE37-5FFDBFF48B78}" dt="2023-08-22T01:57:17.097" v="2777"/>
          <ac:picMkLst>
            <pc:docMk/>
            <pc:sldMk cId="362964473" sldId="2147480310"/>
            <ac:picMk id="9" creationId="{64CE1B92-1422-DB73-92FA-578ED5F97007}"/>
          </ac:picMkLst>
        </pc:picChg>
        <pc:picChg chg="add del mod">
          <ac:chgData name="Sho Yamamura（山村奨）" userId="ad78378a-01bc-491d-af0b-8b0e5f08f5df" providerId="ADAL" clId="{4A1BD3CA-BC64-4BEC-AE37-5FFDBFF48B78}" dt="2023-08-22T01:57:17.097" v="2777"/>
          <ac:picMkLst>
            <pc:docMk/>
            <pc:sldMk cId="362964473" sldId="2147480310"/>
            <ac:picMk id="15" creationId="{0CADA93F-70FA-6628-83B4-E80537B6C4BC}"/>
          </ac:picMkLst>
        </pc:picChg>
        <pc:picChg chg="add del mod">
          <ac:chgData name="Sho Yamamura（山村奨）" userId="ad78378a-01bc-491d-af0b-8b0e5f08f5df" providerId="ADAL" clId="{4A1BD3CA-BC64-4BEC-AE37-5FFDBFF48B78}" dt="2023-08-22T01:57:17.097" v="2777"/>
          <ac:picMkLst>
            <pc:docMk/>
            <pc:sldMk cId="362964473" sldId="2147480310"/>
            <ac:picMk id="17" creationId="{85DAE8E0-26D0-7222-3B54-0D5168F543F7}"/>
          </ac:picMkLst>
        </pc:picChg>
        <pc:picChg chg="add del mod">
          <ac:chgData name="Sho Yamamura（山村奨）" userId="ad78378a-01bc-491d-af0b-8b0e5f08f5df" providerId="ADAL" clId="{4A1BD3CA-BC64-4BEC-AE37-5FFDBFF48B78}" dt="2023-08-22T01:57:17.097" v="2777"/>
          <ac:picMkLst>
            <pc:docMk/>
            <pc:sldMk cId="362964473" sldId="2147480310"/>
            <ac:picMk id="23" creationId="{11E26782-E753-BE9D-39AB-E0B377E03658}"/>
          </ac:picMkLst>
        </pc:picChg>
        <pc:picChg chg="add del mod">
          <ac:chgData name="Sho Yamamura（山村奨）" userId="ad78378a-01bc-491d-af0b-8b0e5f08f5df" providerId="ADAL" clId="{4A1BD3CA-BC64-4BEC-AE37-5FFDBFF48B78}" dt="2023-08-22T01:57:17.097" v="2777"/>
          <ac:picMkLst>
            <pc:docMk/>
            <pc:sldMk cId="362964473" sldId="2147480310"/>
            <ac:picMk id="25" creationId="{97650B22-9E2B-7B8A-03B9-046259342EC8}"/>
          </ac:picMkLst>
        </pc:picChg>
        <pc:picChg chg="add del mod">
          <ac:chgData name="Sho Yamamura（山村奨）" userId="ad78378a-01bc-491d-af0b-8b0e5f08f5df" providerId="ADAL" clId="{4A1BD3CA-BC64-4BEC-AE37-5FFDBFF48B78}" dt="2023-08-22T01:57:17.097" v="2777"/>
          <ac:picMkLst>
            <pc:docMk/>
            <pc:sldMk cId="362964473" sldId="2147480310"/>
            <ac:picMk id="26" creationId="{04084AE0-366F-B149-90DB-342910110AF2}"/>
          </ac:picMkLst>
        </pc:picChg>
        <pc:picChg chg="add del mod">
          <ac:chgData name="Sho Yamamura（山村奨）" userId="ad78378a-01bc-491d-af0b-8b0e5f08f5df" providerId="ADAL" clId="{4A1BD3CA-BC64-4BEC-AE37-5FFDBFF48B78}" dt="2023-08-22T01:57:17.097" v="2777"/>
          <ac:picMkLst>
            <pc:docMk/>
            <pc:sldMk cId="362964473" sldId="2147480310"/>
            <ac:picMk id="29" creationId="{2E479B5E-8366-207A-5DF2-8280F1F2A2BE}"/>
          </ac:picMkLst>
        </pc:picChg>
        <pc:picChg chg="add del mod">
          <ac:chgData name="Sho Yamamura（山村奨）" userId="ad78378a-01bc-491d-af0b-8b0e5f08f5df" providerId="ADAL" clId="{4A1BD3CA-BC64-4BEC-AE37-5FFDBFF48B78}" dt="2023-08-22T01:57:17.097" v="2777"/>
          <ac:picMkLst>
            <pc:docMk/>
            <pc:sldMk cId="362964473" sldId="2147480310"/>
            <ac:picMk id="37" creationId="{11ACA231-3CE0-715B-20B0-8F17EB98480E}"/>
          </ac:picMkLst>
        </pc:picChg>
        <pc:picChg chg="add del mod">
          <ac:chgData name="Sho Yamamura（山村奨）" userId="ad78378a-01bc-491d-af0b-8b0e5f08f5df" providerId="ADAL" clId="{4A1BD3CA-BC64-4BEC-AE37-5FFDBFF48B78}" dt="2023-08-22T01:57:17.097" v="2777"/>
          <ac:picMkLst>
            <pc:docMk/>
            <pc:sldMk cId="362964473" sldId="2147480310"/>
            <ac:picMk id="39" creationId="{D295EBD4-77B4-1E6C-7672-FCC0B6BA2F96}"/>
          </ac:picMkLst>
        </pc:picChg>
        <pc:picChg chg="add del mod">
          <ac:chgData name="Sho Yamamura（山村奨）" userId="ad78378a-01bc-491d-af0b-8b0e5f08f5df" providerId="ADAL" clId="{4A1BD3CA-BC64-4BEC-AE37-5FFDBFF48B78}" dt="2023-08-22T01:57:17.097" v="2777"/>
          <ac:picMkLst>
            <pc:docMk/>
            <pc:sldMk cId="362964473" sldId="2147480310"/>
            <ac:picMk id="41" creationId="{97DAC5AC-129E-D944-6CEC-1DB70D5EAB2E}"/>
          </ac:picMkLst>
        </pc:picChg>
        <pc:picChg chg="add del mod">
          <ac:chgData name="Sho Yamamura（山村奨）" userId="ad78378a-01bc-491d-af0b-8b0e5f08f5df" providerId="ADAL" clId="{4A1BD3CA-BC64-4BEC-AE37-5FFDBFF48B78}" dt="2023-08-22T01:57:17.097" v="2777"/>
          <ac:picMkLst>
            <pc:docMk/>
            <pc:sldMk cId="362964473" sldId="2147480310"/>
            <ac:picMk id="42" creationId="{930E87D7-D0B2-54D5-A82D-78FB32132F61}"/>
          </ac:picMkLst>
        </pc:picChg>
        <pc:picChg chg="add del mod">
          <ac:chgData name="Sho Yamamura（山村奨）" userId="ad78378a-01bc-491d-af0b-8b0e5f08f5df" providerId="ADAL" clId="{4A1BD3CA-BC64-4BEC-AE37-5FFDBFF48B78}" dt="2023-08-22T01:57:17.097" v="2777"/>
          <ac:picMkLst>
            <pc:docMk/>
            <pc:sldMk cId="362964473" sldId="2147480310"/>
            <ac:picMk id="49" creationId="{C15DD264-DA45-3558-CD9F-13FAA6025D02}"/>
          </ac:picMkLst>
        </pc:picChg>
        <pc:picChg chg="add del mod">
          <ac:chgData name="Sho Yamamura（山村奨）" userId="ad78378a-01bc-491d-af0b-8b0e5f08f5df" providerId="ADAL" clId="{4A1BD3CA-BC64-4BEC-AE37-5FFDBFF48B78}" dt="2023-08-22T01:57:17.097" v="2777"/>
          <ac:picMkLst>
            <pc:docMk/>
            <pc:sldMk cId="362964473" sldId="2147480310"/>
            <ac:picMk id="50" creationId="{7DEEAD44-2CEB-E3E1-06C3-6D9B22C45DBC}"/>
          </ac:picMkLst>
        </pc:picChg>
        <pc:picChg chg="del">
          <ac:chgData name="Sho Yamamura（山村奨）" userId="ad78378a-01bc-491d-af0b-8b0e5f08f5df" providerId="ADAL" clId="{4A1BD3CA-BC64-4BEC-AE37-5FFDBFF48B78}" dt="2023-08-22T01:57:14.222" v="2773" actId="478"/>
          <ac:picMkLst>
            <pc:docMk/>
            <pc:sldMk cId="362964473" sldId="2147480310"/>
            <ac:picMk id="54" creationId="{015F17AE-A97E-DBFA-6C08-DF9996223951}"/>
          </ac:picMkLst>
        </pc:picChg>
        <pc:picChg chg="del">
          <ac:chgData name="Sho Yamamura（山村奨）" userId="ad78378a-01bc-491d-af0b-8b0e5f08f5df" providerId="ADAL" clId="{4A1BD3CA-BC64-4BEC-AE37-5FFDBFF48B78}" dt="2023-08-22T01:57:14.222" v="2773" actId="478"/>
          <ac:picMkLst>
            <pc:docMk/>
            <pc:sldMk cId="362964473" sldId="2147480310"/>
            <ac:picMk id="57" creationId="{63F94F88-A5C3-B222-9F81-B3145CB19211}"/>
          </ac:picMkLst>
        </pc:picChg>
        <pc:picChg chg="del">
          <ac:chgData name="Sho Yamamura（山村奨）" userId="ad78378a-01bc-491d-af0b-8b0e5f08f5df" providerId="ADAL" clId="{4A1BD3CA-BC64-4BEC-AE37-5FFDBFF48B78}" dt="2023-08-22T01:57:14.222" v="2773" actId="478"/>
          <ac:picMkLst>
            <pc:docMk/>
            <pc:sldMk cId="362964473" sldId="2147480310"/>
            <ac:picMk id="58" creationId="{C92F8F2C-EE54-6796-4258-6B7B62AF28E3}"/>
          </ac:picMkLst>
        </pc:picChg>
        <pc:picChg chg="del">
          <ac:chgData name="Sho Yamamura（山村奨）" userId="ad78378a-01bc-491d-af0b-8b0e5f08f5df" providerId="ADAL" clId="{4A1BD3CA-BC64-4BEC-AE37-5FFDBFF48B78}" dt="2023-08-22T01:57:14.222" v="2773" actId="478"/>
          <ac:picMkLst>
            <pc:docMk/>
            <pc:sldMk cId="362964473" sldId="2147480310"/>
            <ac:picMk id="59" creationId="{8A0DECFE-6453-E543-FD49-93D69AC22A22}"/>
          </ac:picMkLst>
        </pc:picChg>
        <pc:picChg chg="del">
          <ac:chgData name="Sho Yamamura（山村奨）" userId="ad78378a-01bc-491d-af0b-8b0e5f08f5df" providerId="ADAL" clId="{4A1BD3CA-BC64-4BEC-AE37-5FFDBFF48B78}" dt="2023-08-22T01:57:14.222" v="2773" actId="478"/>
          <ac:picMkLst>
            <pc:docMk/>
            <pc:sldMk cId="362964473" sldId="2147480310"/>
            <ac:picMk id="60" creationId="{9446FEEF-D55A-D588-CBB3-3B10C6E946E1}"/>
          </ac:picMkLst>
        </pc:picChg>
        <pc:picChg chg="del">
          <ac:chgData name="Sho Yamamura（山村奨）" userId="ad78378a-01bc-491d-af0b-8b0e5f08f5df" providerId="ADAL" clId="{4A1BD3CA-BC64-4BEC-AE37-5FFDBFF48B78}" dt="2023-08-22T01:57:14.222" v="2773" actId="478"/>
          <ac:picMkLst>
            <pc:docMk/>
            <pc:sldMk cId="362964473" sldId="2147480310"/>
            <ac:picMk id="68" creationId="{FF655A21-FCED-13E7-2CD7-4E3FF1160637}"/>
          </ac:picMkLst>
        </pc:picChg>
        <pc:picChg chg="del">
          <ac:chgData name="Sho Yamamura（山村奨）" userId="ad78378a-01bc-491d-af0b-8b0e5f08f5df" providerId="ADAL" clId="{4A1BD3CA-BC64-4BEC-AE37-5FFDBFF48B78}" dt="2023-08-22T01:57:14.222" v="2773" actId="478"/>
          <ac:picMkLst>
            <pc:docMk/>
            <pc:sldMk cId="362964473" sldId="2147480310"/>
            <ac:picMk id="69" creationId="{88F6343C-56F7-1512-71DC-DA852EC0A533}"/>
          </ac:picMkLst>
        </pc:picChg>
        <pc:picChg chg="del">
          <ac:chgData name="Sho Yamamura（山村奨）" userId="ad78378a-01bc-491d-af0b-8b0e5f08f5df" providerId="ADAL" clId="{4A1BD3CA-BC64-4BEC-AE37-5FFDBFF48B78}" dt="2023-08-22T01:57:14.222" v="2773" actId="478"/>
          <ac:picMkLst>
            <pc:docMk/>
            <pc:sldMk cId="362964473" sldId="2147480310"/>
            <ac:picMk id="76" creationId="{7CB53163-28FF-19A2-6598-D5CAE1E05F68}"/>
          </ac:picMkLst>
        </pc:picChg>
        <pc:picChg chg="del">
          <ac:chgData name="Sho Yamamura（山村奨）" userId="ad78378a-01bc-491d-af0b-8b0e5f08f5df" providerId="ADAL" clId="{4A1BD3CA-BC64-4BEC-AE37-5FFDBFF48B78}" dt="2023-08-22T01:57:14.222" v="2773" actId="478"/>
          <ac:picMkLst>
            <pc:docMk/>
            <pc:sldMk cId="362964473" sldId="2147480310"/>
            <ac:picMk id="77" creationId="{01D4C803-3433-EA9D-7AE2-FA6042754519}"/>
          </ac:picMkLst>
        </pc:picChg>
        <pc:picChg chg="del">
          <ac:chgData name="Sho Yamamura（山村奨）" userId="ad78378a-01bc-491d-af0b-8b0e5f08f5df" providerId="ADAL" clId="{4A1BD3CA-BC64-4BEC-AE37-5FFDBFF48B78}" dt="2023-08-22T01:57:14.222" v="2773" actId="478"/>
          <ac:picMkLst>
            <pc:docMk/>
            <pc:sldMk cId="362964473" sldId="2147480310"/>
            <ac:picMk id="78" creationId="{62AE064A-9702-2A37-2129-38EF4E8B25FD}"/>
          </ac:picMkLst>
        </pc:picChg>
        <pc:picChg chg="del">
          <ac:chgData name="Sho Yamamura（山村奨）" userId="ad78378a-01bc-491d-af0b-8b0e5f08f5df" providerId="ADAL" clId="{4A1BD3CA-BC64-4BEC-AE37-5FFDBFF48B78}" dt="2023-08-22T01:57:14.222" v="2773" actId="478"/>
          <ac:picMkLst>
            <pc:docMk/>
            <pc:sldMk cId="362964473" sldId="2147480310"/>
            <ac:picMk id="79" creationId="{02D3C854-2594-1721-E35B-D9105C44C175}"/>
          </ac:picMkLst>
        </pc:picChg>
        <pc:picChg chg="add mod">
          <ac:chgData name="Sho Yamamura（山村奨）" userId="ad78378a-01bc-491d-af0b-8b0e5f08f5df" providerId="ADAL" clId="{4A1BD3CA-BC64-4BEC-AE37-5FFDBFF48B78}" dt="2023-08-22T01:57:25.263" v="2807" actId="1036"/>
          <ac:picMkLst>
            <pc:docMk/>
            <pc:sldMk cId="362964473" sldId="2147480310"/>
            <ac:picMk id="83" creationId="{1A4E2FD1-E81B-22C8-415F-5D2CB1FDFE82}"/>
          </ac:picMkLst>
        </pc:picChg>
        <pc:picChg chg="del">
          <ac:chgData name="Sho Yamamura（山村奨）" userId="ad78378a-01bc-491d-af0b-8b0e5f08f5df" providerId="ADAL" clId="{4A1BD3CA-BC64-4BEC-AE37-5FFDBFF48B78}" dt="2023-08-22T01:57:14.222" v="2773" actId="478"/>
          <ac:picMkLst>
            <pc:docMk/>
            <pc:sldMk cId="362964473" sldId="2147480310"/>
            <ac:picMk id="92" creationId="{BCC32CBF-DBC3-FF9E-869C-DDFC3CB7EF28}"/>
          </ac:picMkLst>
        </pc:picChg>
        <pc:picChg chg="add mod">
          <ac:chgData name="Sho Yamamura（山村奨）" userId="ad78378a-01bc-491d-af0b-8b0e5f08f5df" providerId="ADAL" clId="{4A1BD3CA-BC64-4BEC-AE37-5FFDBFF48B78}" dt="2023-08-22T01:57:25.263" v="2807" actId="1036"/>
          <ac:picMkLst>
            <pc:docMk/>
            <pc:sldMk cId="362964473" sldId="2147480310"/>
            <ac:picMk id="94" creationId="{72093B59-2453-1F72-D7E7-A7F33E4C0B78}"/>
          </ac:picMkLst>
        </pc:picChg>
        <pc:picChg chg="add mod">
          <ac:chgData name="Sho Yamamura（山村奨）" userId="ad78378a-01bc-491d-af0b-8b0e5f08f5df" providerId="ADAL" clId="{4A1BD3CA-BC64-4BEC-AE37-5FFDBFF48B78}" dt="2023-08-22T01:57:25.263" v="2807" actId="1036"/>
          <ac:picMkLst>
            <pc:docMk/>
            <pc:sldMk cId="362964473" sldId="2147480310"/>
            <ac:picMk id="96" creationId="{4AC43C30-BF31-1444-2584-CED333EB00BC}"/>
          </ac:picMkLst>
        </pc:picChg>
        <pc:picChg chg="add mod">
          <ac:chgData name="Sho Yamamura（山村奨）" userId="ad78378a-01bc-491d-af0b-8b0e5f08f5df" providerId="ADAL" clId="{4A1BD3CA-BC64-4BEC-AE37-5FFDBFF48B78}" dt="2023-08-22T01:57:25.263" v="2807" actId="1036"/>
          <ac:picMkLst>
            <pc:docMk/>
            <pc:sldMk cId="362964473" sldId="2147480310"/>
            <ac:picMk id="104" creationId="{D96272F7-1EC8-28E2-AE4E-952EBB01DB2F}"/>
          </ac:picMkLst>
        </pc:picChg>
        <pc:picChg chg="add mod">
          <ac:chgData name="Sho Yamamura（山村奨）" userId="ad78378a-01bc-491d-af0b-8b0e5f08f5df" providerId="ADAL" clId="{4A1BD3CA-BC64-4BEC-AE37-5FFDBFF48B78}" dt="2023-08-22T01:57:25.263" v="2807" actId="1036"/>
          <ac:picMkLst>
            <pc:docMk/>
            <pc:sldMk cId="362964473" sldId="2147480310"/>
            <ac:picMk id="106" creationId="{C7D4194B-2EC7-A3AA-6592-1F11F5C47332}"/>
          </ac:picMkLst>
        </pc:picChg>
        <pc:picChg chg="add mod">
          <ac:chgData name="Sho Yamamura（山村奨）" userId="ad78378a-01bc-491d-af0b-8b0e5f08f5df" providerId="ADAL" clId="{4A1BD3CA-BC64-4BEC-AE37-5FFDBFF48B78}" dt="2023-08-22T01:57:25.263" v="2807" actId="1036"/>
          <ac:picMkLst>
            <pc:docMk/>
            <pc:sldMk cId="362964473" sldId="2147480310"/>
            <ac:picMk id="107" creationId="{7FEDC51D-CEC4-7EC9-8858-8AA6CB6DF579}"/>
          </ac:picMkLst>
        </pc:picChg>
        <pc:picChg chg="add mod">
          <ac:chgData name="Sho Yamamura（山村奨）" userId="ad78378a-01bc-491d-af0b-8b0e5f08f5df" providerId="ADAL" clId="{4A1BD3CA-BC64-4BEC-AE37-5FFDBFF48B78}" dt="2023-08-22T01:57:25.263" v="2807" actId="1036"/>
          <ac:picMkLst>
            <pc:docMk/>
            <pc:sldMk cId="362964473" sldId="2147480310"/>
            <ac:picMk id="110" creationId="{FA44FA2C-5437-8683-2B5D-651431082D4F}"/>
          </ac:picMkLst>
        </pc:picChg>
        <pc:picChg chg="add mod">
          <ac:chgData name="Sho Yamamura（山村奨）" userId="ad78378a-01bc-491d-af0b-8b0e5f08f5df" providerId="ADAL" clId="{4A1BD3CA-BC64-4BEC-AE37-5FFDBFF48B78}" dt="2023-08-22T01:57:25.263" v="2807" actId="1036"/>
          <ac:picMkLst>
            <pc:docMk/>
            <pc:sldMk cId="362964473" sldId="2147480310"/>
            <ac:picMk id="118" creationId="{4575E201-7004-5438-F4A7-87C67A919B1F}"/>
          </ac:picMkLst>
        </pc:picChg>
        <pc:picChg chg="add mod">
          <ac:chgData name="Sho Yamamura（山村奨）" userId="ad78378a-01bc-491d-af0b-8b0e5f08f5df" providerId="ADAL" clId="{4A1BD3CA-BC64-4BEC-AE37-5FFDBFF48B78}" dt="2023-08-22T01:57:25.263" v="2807" actId="1036"/>
          <ac:picMkLst>
            <pc:docMk/>
            <pc:sldMk cId="362964473" sldId="2147480310"/>
            <ac:picMk id="120" creationId="{AFD7BCDE-52E0-AB88-0610-0E11BBAFBD4B}"/>
          </ac:picMkLst>
        </pc:picChg>
        <pc:picChg chg="add mod">
          <ac:chgData name="Sho Yamamura（山村奨）" userId="ad78378a-01bc-491d-af0b-8b0e5f08f5df" providerId="ADAL" clId="{4A1BD3CA-BC64-4BEC-AE37-5FFDBFF48B78}" dt="2023-08-22T01:57:25.263" v="2807" actId="1036"/>
          <ac:picMkLst>
            <pc:docMk/>
            <pc:sldMk cId="362964473" sldId="2147480310"/>
            <ac:picMk id="122" creationId="{443376D1-129C-7F40-9EBB-E0FB4AB2F85D}"/>
          </ac:picMkLst>
        </pc:picChg>
        <pc:picChg chg="add mod">
          <ac:chgData name="Sho Yamamura（山村奨）" userId="ad78378a-01bc-491d-af0b-8b0e5f08f5df" providerId="ADAL" clId="{4A1BD3CA-BC64-4BEC-AE37-5FFDBFF48B78}" dt="2023-08-22T01:57:25.263" v="2807" actId="1036"/>
          <ac:picMkLst>
            <pc:docMk/>
            <pc:sldMk cId="362964473" sldId="2147480310"/>
            <ac:picMk id="123" creationId="{B8F68128-3731-2656-8223-FF756451F67A}"/>
          </ac:picMkLst>
        </pc:picChg>
        <pc:picChg chg="add mod">
          <ac:chgData name="Sho Yamamura（山村奨）" userId="ad78378a-01bc-491d-af0b-8b0e5f08f5df" providerId="ADAL" clId="{4A1BD3CA-BC64-4BEC-AE37-5FFDBFF48B78}" dt="2023-08-22T01:57:25.263" v="2807" actId="1036"/>
          <ac:picMkLst>
            <pc:docMk/>
            <pc:sldMk cId="362964473" sldId="2147480310"/>
            <ac:picMk id="130" creationId="{E4FAAAA5-ACEC-EDFE-042F-0CDE3027E778}"/>
          </ac:picMkLst>
        </pc:picChg>
        <pc:picChg chg="add mod">
          <ac:chgData name="Sho Yamamura（山村奨）" userId="ad78378a-01bc-491d-af0b-8b0e5f08f5df" providerId="ADAL" clId="{4A1BD3CA-BC64-4BEC-AE37-5FFDBFF48B78}" dt="2023-08-22T01:57:25.263" v="2807" actId="1036"/>
          <ac:picMkLst>
            <pc:docMk/>
            <pc:sldMk cId="362964473" sldId="2147480310"/>
            <ac:picMk id="131" creationId="{7B25B945-025C-83B4-24B2-BAEDC0DBF730}"/>
          </ac:picMkLst>
        </pc:picChg>
        <pc:picChg chg="del">
          <ac:chgData name="Sho Yamamura（山村奨）" userId="ad78378a-01bc-491d-af0b-8b0e5f08f5df" providerId="ADAL" clId="{4A1BD3CA-BC64-4BEC-AE37-5FFDBFF48B78}" dt="2023-08-22T01:57:14.222" v="2773" actId="478"/>
          <ac:picMkLst>
            <pc:docMk/>
            <pc:sldMk cId="362964473" sldId="2147480310"/>
            <ac:picMk id="144" creationId="{E14B7809-8AB6-5CE2-A1AA-95AE7E9A53A9}"/>
          </ac:picMkLst>
        </pc:picChg>
        <pc:picChg chg="del">
          <ac:chgData name="Sho Yamamura（山村奨）" userId="ad78378a-01bc-491d-af0b-8b0e5f08f5df" providerId="ADAL" clId="{4A1BD3CA-BC64-4BEC-AE37-5FFDBFF48B78}" dt="2023-08-22T01:57:14.222" v="2773" actId="478"/>
          <ac:picMkLst>
            <pc:docMk/>
            <pc:sldMk cId="362964473" sldId="2147480310"/>
            <ac:picMk id="147" creationId="{FE010956-0332-F5A4-EF4F-6B9259A7D51E}"/>
          </ac:picMkLst>
        </pc:picChg>
        <pc:picChg chg="del">
          <ac:chgData name="Sho Yamamura（山村奨）" userId="ad78378a-01bc-491d-af0b-8b0e5f08f5df" providerId="ADAL" clId="{4A1BD3CA-BC64-4BEC-AE37-5FFDBFF48B78}" dt="2023-08-22T01:57:14.222" v="2773" actId="478"/>
          <ac:picMkLst>
            <pc:docMk/>
            <pc:sldMk cId="362964473" sldId="2147480310"/>
            <ac:picMk id="148" creationId="{D1318CCC-9F19-3BA2-A52F-5A98C8DDCD58}"/>
          </ac:picMkLst>
        </pc:picChg>
        <pc:cxnChg chg="add del mod">
          <ac:chgData name="Sho Yamamura（山村奨）" userId="ad78378a-01bc-491d-af0b-8b0e5f08f5df" providerId="ADAL" clId="{4A1BD3CA-BC64-4BEC-AE37-5FFDBFF48B78}" dt="2023-08-22T01:57:17.097" v="2777"/>
          <ac:cxnSpMkLst>
            <pc:docMk/>
            <pc:sldMk cId="362964473" sldId="2147480310"/>
            <ac:cxnSpMk id="19" creationId="{FDE103A2-5DC0-DEF8-D0CB-A4D197AC169E}"/>
          </ac:cxnSpMkLst>
        </pc:cxnChg>
        <pc:cxnChg chg="add mod">
          <ac:chgData name="Sho Yamamura（山村奨）" userId="ad78378a-01bc-491d-af0b-8b0e5f08f5df" providerId="ADAL" clId="{4A1BD3CA-BC64-4BEC-AE37-5FFDBFF48B78}" dt="2023-08-22T01:57:25.263" v="2807" actId="1036"/>
          <ac:cxnSpMkLst>
            <pc:docMk/>
            <pc:sldMk cId="362964473" sldId="2147480310"/>
            <ac:cxnSpMk id="99" creationId="{40805228-45A2-247D-F75F-54053BB6864E}"/>
          </ac:cxnSpMkLst>
        </pc:cxnChg>
      </pc:sldChg>
    </pc:docChg>
  </pc:docChgLst>
  <pc:docChgLst>
    <pc:chgData name="Kinya Hattori（服部君弥）" userId="72c18a4f-e0a9-478b-ba61-d6e92e3d4a67" providerId="ADAL" clId="{CE6BC42C-7C60-4F0A-B402-E127C035D18C}"/>
    <pc:docChg chg="custSel modSld">
      <pc:chgData name="Kinya Hattori（服部君弥）" userId="72c18a4f-e0a9-478b-ba61-d6e92e3d4a67" providerId="ADAL" clId="{CE6BC42C-7C60-4F0A-B402-E127C035D18C}" dt="2023-08-10T08:51:58.454" v="409" actId="20577"/>
      <pc:docMkLst>
        <pc:docMk/>
      </pc:docMkLst>
      <pc:sldChg chg="addSp delSp modSp mod">
        <pc:chgData name="Kinya Hattori（服部君弥）" userId="72c18a4f-e0a9-478b-ba61-d6e92e3d4a67" providerId="ADAL" clId="{CE6BC42C-7C60-4F0A-B402-E127C035D18C}" dt="2023-08-10T08:51:58.454" v="409" actId="20577"/>
        <pc:sldMkLst>
          <pc:docMk/>
          <pc:sldMk cId="3021974929" sldId="2147480298"/>
        </pc:sldMkLst>
        <pc:spChg chg="mod">
          <ac:chgData name="Kinya Hattori（服部君弥）" userId="72c18a4f-e0a9-478b-ba61-d6e92e3d4a67" providerId="ADAL" clId="{CE6BC42C-7C60-4F0A-B402-E127C035D18C}" dt="2023-08-10T08:49:34.429" v="339" actId="1035"/>
          <ac:spMkLst>
            <pc:docMk/>
            <pc:sldMk cId="3021974929" sldId="2147480298"/>
            <ac:spMk id="3" creationId="{5C4196D8-573B-F6C4-3047-C4A45739D311}"/>
          </ac:spMkLst>
        </pc:spChg>
        <pc:spChg chg="mod">
          <ac:chgData name="Kinya Hattori（服部君弥）" userId="72c18a4f-e0a9-478b-ba61-d6e92e3d4a67" providerId="ADAL" clId="{CE6BC42C-7C60-4F0A-B402-E127C035D18C}" dt="2023-08-10T08:49:55.796" v="345" actId="14100"/>
          <ac:spMkLst>
            <pc:docMk/>
            <pc:sldMk cId="3021974929" sldId="2147480298"/>
            <ac:spMk id="4" creationId="{35823AA6-45B7-E54F-5D79-5CB505508C96}"/>
          </ac:spMkLst>
        </pc:spChg>
        <pc:spChg chg="mod">
          <ac:chgData name="Kinya Hattori（服部君弥）" userId="72c18a4f-e0a9-478b-ba61-d6e92e3d4a67" providerId="ADAL" clId="{CE6BC42C-7C60-4F0A-B402-E127C035D18C}" dt="2023-08-10T08:49:28.951" v="332" actId="14100"/>
          <ac:spMkLst>
            <pc:docMk/>
            <pc:sldMk cId="3021974929" sldId="2147480298"/>
            <ac:spMk id="5" creationId="{B8C51FCB-8236-EE40-7273-88243CAA94C7}"/>
          </ac:spMkLst>
        </pc:spChg>
        <pc:spChg chg="mod">
          <ac:chgData name="Kinya Hattori（服部君弥）" userId="72c18a4f-e0a9-478b-ba61-d6e92e3d4a67" providerId="ADAL" clId="{CE6BC42C-7C60-4F0A-B402-E127C035D18C}" dt="2023-08-10T08:46:54.314" v="218" actId="1035"/>
          <ac:spMkLst>
            <pc:docMk/>
            <pc:sldMk cId="3021974929" sldId="2147480298"/>
            <ac:spMk id="6" creationId="{DADEA906-51D7-573A-794A-EA9FBEEA0C73}"/>
          </ac:spMkLst>
        </pc:spChg>
        <pc:spChg chg="mod">
          <ac:chgData name="Kinya Hattori（服部君弥）" userId="72c18a4f-e0a9-478b-ba61-d6e92e3d4a67" providerId="ADAL" clId="{CE6BC42C-7C60-4F0A-B402-E127C035D18C}" dt="2023-08-10T08:46:54.314" v="218" actId="1035"/>
          <ac:spMkLst>
            <pc:docMk/>
            <pc:sldMk cId="3021974929" sldId="2147480298"/>
            <ac:spMk id="7" creationId="{6352A100-BECD-51E1-3751-49A54315056F}"/>
          </ac:spMkLst>
        </pc:spChg>
        <pc:spChg chg="mod">
          <ac:chgData name="Kinya Hattori（服部君弥）" userId="72c18a4f-e0a9-478b-ba61-d6e92e3d4a67" providerId="ADAL" clId="{CE6BC42C-7C60-4F0A-B402-E127C035D18C}" dt="2023-08-10T08:46:54.314" v="218" actId="1035"/>
          <ac:spMkLst>
            <pc:docMk/>
            <pc:sldMk cId="3021974929" sldId="2147480298"/>
            <ac:spMk id="10" creationId="{FC42191F-5FDF-B413-25B9-8CFA115C892D}"/>
          </ac:spMkLst>
        </pc:spChg>
        <pc:spChg chg="mod">
          <ac:chgData name="Kinya Hattori（服部君弥）" userId="72c18a4f-e0a9-478b-ba61-d6e92e3d4a67" providerId="ADAL" clId="{CE6BC42C-7C60-4F0A-B402-E127C035D18C}" dt="2023-08-10T08:51:58.454" v="409" actId="20577"/>
          <ac:spMkLst>
            <pc:docMk/>
            <pc:sldMk cId="3021974929" sldId="2147480298"/>
            <ac:spMk id="14" creationId="{FD75F5E3-9817-4DE8-F0FF-F17DA8AAB0AF}"/>
          </ac:spMkLst>
        </pc:spChg>
        <pc:spChg chg="add del mod">
          <ac:chgData name="Kinya Hattori（服部君弥）" userId="72c18a4f-e0a9-478b-ba61-d6e92e3d4a67" providerId="ADAL" clId="{CE6BC42C-7C60-4F0A-B402-E127C035D18C}" dt="2023-08-10T07:13:09.743" v="27" actId="478"/>
          <ac:spMkLst>
            <pc:docMk/>
            <pc:sldMk cId="3021974929" sldId="2147480298"/>
            <ac:spMk id="15" creationId="{BDD416CA-74E8-9AF9-88FA-EFF49EFB4D45}"/>
          </ac:spMkLst>
        </pc:spChg>
        <pc:spChg chg="add mod">
          <ac:chgData name="Kinya Hattori（服部君弥）" userId="72c18a4f-e0a9-478b-ba61-d6e92e3d4a67" providerId="ADAL" clId="{CE6BC42C-7C60-4F0A-B402-E127C035D18C}" dt="2023-08-10T08:49:24.068" v="331" actId="1036"/>
          <ac:spMkLst>
            <pc:docMk/>
            <pc:sldMk cId="3021974929" sldId="2147480298"/>
            <ac:spMk id="19" creationId="{F769B347-AC25-8C47-8456-54F79D3FA5CF}"/>
          </ac:spMkLst>
        </pc:spChg>
        <pc:spChg chg="mod">
          <ac:chgData name="Kinya Hattori（服部君弥）" userId="72c18a4f-e0a9-478b-ba61-d6e92e3d4a67" providerId="ADAL" clId="{CE6BC42C-7C60-4F0A-B402-E127C035D18C}" dt="2023-08-10T08:49:24.068" v="331" actId="1036"/>
          <ac:spMkLst>
            <pc:docMk/>
            <pc:sldMk cId="3021974929" sldId="2147480298"/>
            <ac:spMk id="21" creationId="{9625C427-E2BB-83BB-7DAD-63C120A4A268}"/>
          </ac:spMkLst>
        </pc:spChg>
        <pc:spChg chg="mod">
          <ac:chgData name="Kinya Hattori（服部君弥）" userId="72c18a4f-e0a9-478b-ba61-d6e92e3d4a67" providerId="ADAL" clId="{CE6BC42C-7C60-4F0A-B402-E127C035D18C}" dt="2023-08-10T08:49:52.227" v="344" actId="1076"/>
          <ac:spMkLst>
            <pc:docMk/>
            <pc:sldMk cId="3021974929" sldId="2147480298"/>
            <ac:spMk id="22" creationId="{04A03AE2-FACB-B7E5-FFD7-F25360137D43}"/>
          </ac:spMkLst>
        </pc:spChg>
        <pc:spChg chg="mod">
          <ac:chgData name="Kinya Hattori（服部君弥）" userId="72c18a4f-e0a9-478b-ba61-d6e92e3d4a67" providerId="ADAL" clId="{CE6BC42C-7C60-4F0A-B402-E127C035D18C}" dt="2023-08-10T08:49:24.068" v="331" actId="1036"/>
          <ac:spMkLst>
            <pc:docMk/>
            <pc:sldMk cId="3021974929" sldId="2147480298"/>
            <ac:spMk id="23" creationId="{3EB08E12-1041-26B5-EAEE-BF3FE39999EB}"/>
          </ac:spMkLst>
        </pc:spChg>
        <pc:spChg chg="mod">
          <ac:chgData name="Kinya Hattori（服部君弥）" userId="72c18a4f-e0a9-478b-ba61-d6e92e3d4a67" providerId="ADAL" clId="{CE6BC42C-7C60-4F0A-B402-E127C035D18C}" dt="2023-08-10T08:49:24.068" v="331" actId="1036"/>
          <ac:spMkLst>
            <pc:docMk/>
            <pc:sldMk cId="3021974929" sldId="2147480298"/>
            <ac:spMk id="24" creationId="{E78C13FB-D766-CFCD-D54F-2923D9950DF3}"/>
          </ac:spMkLst>
        </pc:spChg>
        <pc:spChg chg="mod">
          <ac:chgData name="Kinya Hattori（服部君弥）" userId="72c18a4f-e0a9-478b-ba61-d6e92e3d4a67" providerId="ADAL" clId="{CE6BC42C-7C60-4F0A-B402-E127C035D18C}" dt="2023-08-10T08:49:24.068" v="331" actId="1036"/>
          <ac:spMkLst>
            <pc:docMk/>
            <pc:sldMk cId="3021974929" sldId="2147480298"/>
            <ac:spMk id="25" creationId="{9AD7ACB5-586C-7BC6-E5AA-5B89B9B9633B}"/>
          </ac:spMkLst>
        </pc:spChg>
        <pc:spChg chg="mod">
          <ac:chgData name="Kinya Hattori（服部君弥）" userId="72c18a4f-e0a9-478b-ba61-d6e92e3d4a67" providerId="ADAL" clId="{CE6BC42C-7C60-4F0A-B402-E127C035D18C}" dt="2023-08-10T08:50:01.224" v="346" actId="20577"/>
          <ac:spMkLst>
            <pc:docMk/>
            <pc:sldMk cId="3021974929" sldId="2147480298"/>
            <ac:spMk id="26" creationId="{87D417A4-5252-3C61-2B5F-5845026374A2}"/>
          </ac:spMkLst>
        </pc:spChg>
        <pc:spChg chg="mod">
          <ac:chgData name="Kinya Hattori（服部君弥）" userId="72c18a4f-e0a9-478b-ba61-d6e92e3d4a67" providerId="ADAL" clId="{CE6BC42C-7C60-4F0A-B402-E127C035D18C}" dt="2023-08-10T08:49:46.505" v="343" actId="1036"/>
          <ac:spMkLst>
            <pc:docMk/>
            <pc:sldMk cId="3021974929" sldId="2147480298"/>
            <ac:spMk id="27" creationId="{F762DFE0-ED8F-66F9-4F0C-22E8EBCE3243}"/>
          </ac:spMkLst>
        </pc:spChg>
        <pc:spChg chg="mod">
          <ac:chgData name="Kinya Hattori（服部君弥）" userId="72c18a4f-e0a9-478b-ba61-d6e92e3d4a67" providerId="ADAL" clId="{CE6BC42C-7C60-4F0A-B402-E127C035D18C}" dt="2023-08-10T08:49:46.505" v="343" actId="1036"/>
          <ac:spMkLst>
            <pc:docMk/>
            <pc:sldMk cId="3021974929" sldId="2147480298"/>
            <ac:spMk id="28" creationId="{AE8864A4-86BD-1F9A-1F7F-A921679CB54B}"/>
          </ac:spMkLst>
        </pc:spChg>
        <pc:spChg chg="add mod">
          <ac:chgData name="Kinya Hattori（服部君弥）" userId="72c18a4f-e0a9-478b-ba61-d6e92e3d4a67" providerId="ADAL" clId="{CE6BC42C-7C60-4F0A-B402-E127C035D18C}" dt="2023-08-10T08:50:54.247" v="362" actId="692"/>
          <ac:spMkLst>
            <pc:docMk/>
            <pc:sldMk cId="3021974929" sldId="2147480298"/>
            <ac:spMk id="30" creationId="{B20E99C4-6BAB-FDE8-A7F8-31AF14699128}"/>
          </ac:spMkLst>
        </pc:spChg>
        <pc:spChg chg="add del">
          <ac:chgData name="Kinya Hattori（服部君弥）" userId="72c18a4f-e0a9-478b-ba61-d6e92e3d4a67" providerId="ADAL" clId="{CE6BC42C-7C60-4F0A-B402-E127C035D18C}" dt="2023-08-10T08:51:10.012" v="364" actId="478"/>
          <ac:spMkLst>
            <pc:docMk/>
            <pc:sldMk cId="3021974929" sldId="2147480298"/>
            <ac:spMk id="31" creationId="{DD62BC22-1995-1758-C3BD-324770D1E71E}"/>
          </ac:spMkLst>
        </pc:spChg>
        <pc:spChg chg="add mod">
          <ac:chgData name="Kinya Hattori（服部君弥）" userId="72c18a4f-e0a9-478b-ba61-d6e92e3d4a67" providerId="ADAL" clId="{CE6BC42C-7C60-4F0A-B402-E127C035D18C}" dt="2023-08-10T08:51:41.945" v="401" actId="20577"/>
          <ac:spMkLst>
            <pc:docMk/>
            <pc:sldMk cId="3021974929" sldId="2147480298"/>
            <ac:spMk id="32" creationId="{7EF9DD03-B7FA-DD01-2F8C-5EF9C325406B}"/>
          </ac:spMkLst>
        </pc:spChg>
        <pc:picChg chg="mod">
          <ac:chgData name="Kinya Hattori（服部君弥）" userId="72c18a4f-e0a9-478b-ba61-d6e92e3d4a67" providerId="ADAL" clId="{CE6BC42C-7C60-4F0A-B402-E127C035D18C}" dt="2023-08-10T08:49:24.068" v="331" actId="1036"/>
          <ac:picMkLst>
            <pc:docMk/>
            <pc:sldMk cId="3021974929" sldId="2147480298"/>
            <ac:picMk id="8" creationId="{8036614E-FBD5-358E-71FA-64ACE636AFB2}"/>
          </ac:picMkLst>
        </pc:picChg>
        <pc:picChg chg="mod">
          <ac:chgData name="Kinya Hattori（服部君弥）" userId="72c18a4f-e0a9-478b-ba61-d6e92e3d4a67" providerId="ADAL" clId="{CE6BC42C-7C60-4F0A-B402-E127C035D18C}" dt="2023-08-10T08:49:24.068" v="331" actId="1036"/>
          <ac:picMkLst>
            <pc:docMk/>
            <pc:sldMk cId="3021974929" sldId="2147480298"/>
            <ac:picMk id="11" creationId="{9C30426C-E8DB-8434-6C2C-97DC3DAFA1E1}"/>
          </ac:picMkLst>
        </pc:picChg>
        <pc:picChg chg="mod">
          <ac:chgData name="Kinya Hattori（服部君弥）" userId="72c18a4f-e0a9-478b-ba61-d6e92e3d4a67" providerId="ADAL" clId="{CE6BC42C-7C60-4F0A-B402-E127C035D18C}" dt="2023-08-10T08:49:24.068" v="331" actId="1036"/>
          <ac:picMkLst>
            <pc:docMk/>
            <pc:sldMk cId="3021974929" sldId="2147480298"/>
            <ac:picMk id="12" creationId="{36DCCE3A-F4C6-4F28-2833-66F92E9EABD0}"/>
          </ac:picMkLst>
        </pc:picChg>
        <pc:picChg chg="mod">
          <ac:chgData name="Kinya Hattori（服部君弥）" userId="72c18a4f-e0a9-478b-ba61-d6e92e3d4a67" providerId="ADAL" clId="{CE6BC42C-7C60-4F0A-B402-E127C035D18C}" dt="2023-08-10T08:49:24.068" v="331" actId="1036"/>
          <ac:picMkLst>
            <pc:docMk/>
            <pc:sldMk cId="3021974929" sldId="2147480298"/>
            <ac:picMk id="13" creationId="{D48AEEC6-6CF2-D58F-692E-CA2C52907254}"/>
          </ac:picMkLst>
        </pc:picChg>
        <pc:cxnChg chg="mod">
          <ac:chgData name="Kinya Hattori（服部君弥）" userId="72c18a4f-e0a9-478b-ba61-d6e92e3d4a67" providerId="ADAL" clId="{CE6BC42C-7C60-4F0A-B402-E127C035D18C}" dt="2023-08-10T08:46:54.314" v="218" actId="1035"/>
          <ac:cxnSpMkLst>
            <pc:docMk/>
            <pc:sldMk cId="3021974929" sldId="2147480298"/>
            <ac:cxnSpMk id="16" creationId="{ED62B1CF-6906-DA49-F641-F90DC1E6D701}"/>
          </ac:cxnSpMkLst>
        </pc:cxnChg>
        <pc:cxnChg chg="mod">
          <ac:chgData name="Kinya Hattori（服部君弥）" userId="72c18a4f-e0a9-478b-ba61-d6e92e3d4a67" providerId="ADAL" clId="{CE6BC42C-7C60-4F0A-B402-E127C035D18C}" dt="2023-08-10T08:46:54.314" v="218" actId="1035"/>
          <ac:cxnSpMkLst>
            <pc:docMk/>
            <pc:sldMk cId="3021974929" sldId="2147480298"/>
            <ac:cxnSpMk id="17" creationId="{0F0B52FF-A215-A5A3-A499-BA714267DB99}"/>
          </ac:cxnSpMkLst>
        </pc:cxnChg>
        <pc:cxnChg chg="mod">
          <ac:chgData name="Kinya Hattori（服部君弥）" userId="72c18a4f-e0a9-478b-ba61-d6e92e3d4a67" providerId="ADAL" clId="{CE6BC42C-7C60-4F0A-B402-E127C035D18C}" dt="2023-08-10T08:49:24.068" v="331" actId="1036"/>
          <ac:cxnSpMkLst>
            <pc:docMk/>
            <pc:sldMk cId="3021974929" sldId="2147480298"/>
            <ac:cxnSpMk id="18" creationId="{EE37A0F9-9850-3547-E4E5-8CCD1590426F}"/>
          </ac:cxnSpMkLst>
        </pc:cxnChg>
        <pc:cxnChg chg="add mod">
          <ac:chgData name="Kinya Hattori（服部君弥）" userId="72c18a4f-e0a9-478b-ba61-d6e92e3d4a67" providerId="ADAL" clId="{CE6BC42C-7C60-4F0A-B402-E127C035D18C}" dt="2023-08-10T08:49:24.068" v="331" actId="1036"/>
          <ac:cxnSpMkLst>
            <pc:docMk/>
            <pc:sldMk cId="3021974929" sldId="2147480298"/>
            <ac:cxnSpMk id="20" creationId="{F20F6E74-E821-8312-03D6-75D6460A673D}"/>
          </ac:cxnSpMkLst>
        </pc:cxnChg>
        <pc:cxnChg chg="mod">
          <ac:chgData name="Kinya Hattori（服部君弥）" userId="72c18a4f-e0a9-478b-ba61-d6e92e3d4a67" providerId="ADAL" clId="{CE6BC42C-7C60-4F0A-B402-E127C035D18C}" dt="2023-08-10T08:49:24.068" v="331" actId="1036"/>
          <ac:cxnSpMkLst>
            <pc:docMk/>
            <pc:sldMk cId="3021974929" sldId="2147480298"/>
            <ac:cxnSpMk id="29" creationId="{2AA6B13A-0943-4433-03E8-7570F414C065}"/>
          </ac:cxnSpMkLst>
        </pc:cxnChg>
      </pc:sldChg>
    </pc:docChg>
  </pc:docChgLst>
  <pc:docChgLst>
    <pc:chgData name="Fumihiro Yokoyama（横山史尋）" userId="3eda85d7-7d9c-40b2-98ee-c42658c7cb9c" providerId="ADAL" clId="{D5596649-E460-4C26-BA56-C58C49D48A58}"/>
    <pc:docChg chg="undo custSel addSld delSld modSld modSection">
      <pc:chgData name="Fumihiro Yokoyama（横山史尋）" userId="3eda85d7-7d9c-40b2-98ee-c42658c7cb9c" providerId="ADAL" clId="{D5596649-E460-4C26-BA56-C58C49D48A58}" dt="2023-12-08T09:02:23.200" v="223" actId="20577"/>
      <pc:docMkLst>
        <pc:docMk/>
      </pc:docMkLst>
      <pc:sldChg chg="del">
        <pc:chgData name="Fumihiro Yokoyama（横山史尋）" userId="3eda85d7-7d9c-40b2-98ee-c42658c7cb9c" providerId="ADAL" clId="{D5596649-E460-4C26-BA56-C58C49D48A58}" dt="2023-12-07T04:25:56.415" v="16" actId="2696"/>
        <pc:sldMkLst>
          <pc:docMk/>
          <pc:sldMk cId="1985047982" sldId="2147480305"/>
        </pc:sldMkLst>
      </pc:sldChg>
      <pc:sldChg chg="del">
        <pc:chgData name="Fumihiro Yokoyama（横山史尋）" userId="3eda85d7-7d9c-40b2-98ee-c42658c7cb9c" providerId="ADAL" clId="{D5596649-E460-4C26-BA56-C58C49D48A58}" dt="2023-12-07T04:26:33.168" v="17" actId="2696"/>
        <pc:sldMkLst>
          <pc:docMk/>
          <pc:sldMk cId="644132375" sldId="2147480306"/>
        </pc:sldMkLst>
      </pc:sldChg>
      <pc:sldChg chg="del">
        <pc:chgData name="Fumihiro Yokoyama（横山史尋）" userId="3eda85d7-7d9c-40b2-98ee-c42658c7cb9c" providerId="ADAL" clId="{D5596649-E460-4C26-BA56-C58C49D48A58}" dt="2023-12-07T04:27:16.248" v="18" actId="2696"/>
        <pc:sldMkLst>
          <pc:docMk/>
          <pc:sldMk cId="2600639911" sldId="2147480309"/>
        </pc:sldMkLst>
      </pc:sldChg>
      <pc:sldChg chg="add del">
        <pc:chgData name="Fumihiro Yokoyama（横山史尋）" userId="3eda85d7-7d9c-40b2-98ee-c42658c7cb9c" providerId="ADAL" clId="{D5596649-E460-4C26-BA56-C58C49D48A58}" dt="2023-12-07T04:24:01.670" v="12" actId="2696"/>
        <pc:sldMkLst>
          <pc:docMk/>
          <pc:sldMk cId="362964473" sldId="2147480310"/>
        </pc:sldMkLst>
      </pc:sldChg>
      <pc:sldChg chg="modSp add mod">
        <pc:chgData name="Fumihiro Yokoyama（横山史尋）" userId="3eda85d7-7d9c-40b2-98ee-c42658c7cb9c" providerId="ADAL" clId="{D5596649-E460-4C26-BA56-C58C49D48A58}" dt="2023-12-08T08:58:27.770" v="206" actId="20577"/>
        <pc:sldMkLst>
          <pc:docMk/>
          <pc:sldMk cId="4026767665" sldId="2147480311"/>
        </pc:sldMkLst>
        <pc:spChg chg="mod">
          <ac:chgData name="Fumihiro Yokoyama（横山史尋）" userId="3eda85d7-7d9c-40b2-98ee-c42658c7cb9c" providerId="ADAL" clId="{D5596649-E460-4C26-BA56-C58C49D48A58}" dt="2023-12-07T04:48:24.220" v="59" actId="20577"/>
          <ac:spMkLst>
            <pc:docMk/>
            <pc:sldMk cId="4026767665" sldId="2147480311"/>
            <ac:spMk id="6" creationId="{72828AED-2266-2353-17C9-0689CFC9F927}"/>
          </ac:spMkLst>
        </pc:spChg>
        <pc:spChg chg="mod">
          <ac:chgData name="Fumihiro Yokoyama（横山史尋）" userId="3eda85d7-7d9c-40b2-98ee-c42658c7cb9c" providerId="ADAL" clId="{D5596649-E460-4C26-BA56-C58C49D48A58}" dt="2023-12-08T08:58:27.770" v="206" actId="20577"/>
          <ac:spMkLst>
            <pc:docMk/>
            <pc:sldMk cId="4026767665" sldId="2147480311"/>
            <ac:spMk id="93" creationId="{6A42F9F4-3317-7057-9296-DE451C014C8E}"/>
          </ac:spMkLst>
        </pc:spChg>
        <pc:spChg chg="mod">
          <ac:chgData name="Fumihiro Yokoyama（横山史尋）" userId="3eda85d7-7d9c-40b2-98ee-c42658c7cb9c" providerId="ADAL" clId="{D5596649-E460-4C26-BA56-C58C49D48A58}" dt="2023-12-08T08:57:45.236" v="201" actId="14100"/>
          <ac:spMkLst>
            <pc:docMk/>
            <pc:sldMk cId="4026767665" sldId="2147480311"/>
            <ac:spMk id="150" creationId="{02FB003E-5839-807F-134B-464D77F682C2}"/>
          </ac:spMkLst>
        </pc:spChg>
        <pc:spChg chg="mod">
          <ac:chgData name="Fumihiro Yokoyama（横山史尋）" userId="3eda85d7-7d9c-40b2-98ee-c42658c7cb9c" providerId="ADAL" clId="{D5596649-E460-4C26-BA56-C58C49D48A58}" dt="2023-12-08T08:56:58.351" v="198" actId="1076"/>
          <ac:spMkLst>
            <pc:docMk/>
            <pc:sldMk cId="4026767665" sldId="2147480311"/>
            <ac:spMk id="151" creationId="{A9AA3DD8-C0EC-856F-F368-82C54F632406}"/>
          </ac:spMkLst>
        </pc:spChg>
      </pc:sldChg>
      <pc:sldChg chg="addSp modSp add mod">
        <pc:chgData name="Fumihiro Yokoyama（横山史尋）" userId="3eda85d7-7d9c-40b2-98ee-c42658c7cb9c" providerId="ADAL" clId="{D5596649-E460-4C26-BA56-C58C49D48A58}" dt="2023-12-08T09:02:23.200" v="223" actId="20577"/>
        <pc:sldMkLst>
          <pc:docMk/>
          <pc:sldMk cId="3670200904" sldId="2147480312"/>
        </pc:sldMkLst>
        <pc:spChg chg="mod">
          <ac:chgData name="Fumihiro Yokoyama（横山史尋）" userId="3eda85d7-7d9c-40b2-98ee-c42658c7cb9c" providerId="ADAL" clId="{D5596649-E460-4C26-BA56-C58C49D48A58}" dt="2023-12-07T04:35:57.707" v="49" actId="14100"/>
          <ac:spMkLst>
            <pc:docMk/>
            <pc:sldMk cId="3670200904" sldId="2147480312"/>
            <ac:spMk id="3" creationId="{375CBAD7-7467-1657-4DD4-E3AF0C8A2339}"/>
          </ac:spMkLst>
        </pc:spChg>
        <pc:spChg chg="add mod">
          <ac:chgData name="Fumihiro Yokoyama（横山史尋）" userId="3eda85d7-7d9c-40b2-98ee-c42658c7cb9c" providerId="ADAL" clId="{D5596649-E460-4C26-BA56-C58C49D48A58}" dt="2023-12-07T04:24:40.085" v="13"/>
          <ac:spMkLst>
            <pc:docMk/>
            <pc:sldMk cId="3670200904" sldId="2147480312"/>
            <ac:spMk id="4" creationId="{E212BC8D-AAEA-71F7-6314-C0D920A45B4B}"/>
          </ac:spMkLst>
        </pc:spChg>
        <pc:spChg chg="mod">
          <ac:chgData name="Fumihiro Yokoyama（横山史尋）" userId="3eda85d7-7d9c-40b2-98ee-c42658c7cb9c" providerId="ADAL" clId="{D5596649-E460-4C26-BA56-C58C49D48A58}" dt="2023-12-08T09:02:23.200" v="223" actId="20577"/>
          <ac:spMkLst>
            <pc:docMk/>
            <pc:sldMk cId="3670200904" sldId="2147480312"/>
            <ac:spMk id="19" creationId="{F1BEB625-8D4E-8C7C-A601-B712179C6C80}"/>
          </ac:spMkLst>
        </pc:spChg>
        <pc:spChg chg="mod">
          <ac:chgData name="Fumihiro Yokoyama（横山史尋）" userId="3eda85d7-7d9c-40b2-98ee-c42658c7cb9c" providerId="ADAL" clId="{D5596649-E460-4C26-BA56-C58C49D48A58}" dt="2023-12-07T04:47:30.114" v="53" actId="20577"/>
          <ac:spMkLst>
            <pc:docMk/>
            <pc:sldMk cId="3670200904" sldId="2147480312"/>
            <ac:spMk id="26" creationId="{A77BB0DA-89EB-45D8-A91B-507A9D6B775E}"/>
          </ac:spMkLst>
        </pc:spChg>
      </pc:sldChg>
      <pc:sldChg chg="addSp delSp modSp add mod">
        <pc:chgData name="Fumihiro Yokoyama（横山史尋）" userId="3eda85d7-7d9c-40b2-98ee-c42658c7cb9c" providerId="ADAL" clId="{D5596649-E460-4C26-BA56-C58C49D48A58}" dt="2023-12-08T08:59:54.991" v="211" actId="14100"/>
        <pc:sldMkLst>
          <pc:docMk/>
          <pc:sldMk cId="3215375148" sldId="2147480313"/>
        </pc:sldMkLst>
        <pc:spChg chg="mod">
          <ac:chgData name="Fumihiro Yokoyama（横山史尋）" userId="3eda85d7-7d9c-40b2-98ee-c42658c7cb9c" providerId="ADAL" clId="{D5596649-E460-4C26-BA56-C58C49D48A58}" dt="2023-12-08T08:59:54.991" v="211" actId="14100"/>
          <ac:spMkLst>
            <pc:docMk/>
            <pc:sldMk cId="3215375148" sldId="2147480313"/>
            <ac:spMk id="17" creationId="{6160B60C-2203-D854-49CF-51E7A99F3D6A}"/>
          </ac:spMkLst>
        </pc:spChg>
        <pc:spChg chg="mod">
          <ac:chgData name="Fumihiro Yokoyama（横山史尋）" userId="3eda85d7-7d9c-40b2-98ee-c42658c7cb9c" providerId="ADAL" clId="{D5596649-E460-4C26-BA56-C58C49D48A58}" dt="2023-12-07T04:47:36.816" v="55" actId="20577"/>
          <ac:spMkLst>
            <pc:docMk/>
            <pc:sldMk cId="3215375148" sldId="2147480313"/>
            <ac:spMk id="22" creationId="{CDFFE68E-7D6D-6F26-CF2C-4335646656A7}"/>
          </ac:spMkLst>
        </pc:spChg>
        <pc:spChg chg="add mod">
          <ac:chgData name="Fumihiro Yokoyama（横山史尋）" userId="3eda85d7-7d9c-40b2-98ee-c42658c7cb9c" providerId="ADAL" clId="{D5596649-E460-4C26-BA56-C58C49D48A58}" dt="2023-12-07T04:24:46.462" v="14"/>
          <ac:spMkLst>
            <pc:docMk/>
            <pc:sldMk cId="3215375148" sldId="2147480313"/>
            <ac:spMk id="25" creationId="{EF36C724-5BD1-7305-9B3C-E09BADAB66FA}"/>
          </ac:spMkLst>
        </pc:spChg>
        <pc:spChg chg="mod">
          <ac:chgData name="Fumihiro Yokoyama（横山史尋）" userId="3eda85d7-7d9c-40b2-98ee-c42658c7cb9c" providerId="ADAL" clId="{D5596649-E460-4C26-BA56-C58C49D48A58}" dt="2023-12-07T04:47:41.602" v="57" actId="20577"/>
          <ac:spMkLst>
            <pc:docMk/>
            <pc:sldMk cId="3215375148" sldId="2147480313"/>
            <ac:spMk id="26" creationId="{FB58C830-B29F-BAEB-1052-A3D7200B4365}"/>
          </ac:spMkLst>
        </pc:spChg>
        <pc:spChg chg="add del mod">
          <ac:chgData name="Fumihiro Yokoyama（横山史尋）" userId="3eda85d7-7d9c-40b2-98ee-c42658c7cb9c" providerId="ADAL" clId="{D5596649-E460-4C26-BA56-C58C49D48A58}" dt="2023-12-08T08:47:57.454" v="81" actId="478"/>
          <ac:spMkLst>
            <pc:docMk/>
            <pc:sldMk cId="3215375148" sldId="2147480313"/>
            <ac:spMk id="28" creationId="{646B3B23-909F-6740-34BE-0B326C89BBCF}"/>
          </ac:spMkLst>
        </pc:spChg>
      </pc:sldChg>
      <pc:sldChg chg="addSp modSp add mod">
        <pc:chgData name="Fumihiro Yokoyama（横山史尋）" userId="3eda85d7-7d9c-40b2-98ee-c42658c7cb9c" providerId="ADAL" clId="{D5596649-E460-4C26-BA56-C58C49D48A58}" dt="2023-12-07T04:47:10.609" v="51" actId="20577"/>
        <pc:sldMkLst>
          <pc:docMk/>
          <pc:sldMk cId="3744719442" sldId="2147480314"/>
        </pc:sldMkLst>
        <pc:spChg chg="mod">
          <ac:chgData name="Fumihiro Yokoyama（横山史尋）" userId="3eda85d7-7d9c-40b2-98ee-c42658c7cb9c" providerId="ADAL" clId="{D5596649-E460-4C26-BA56-C58C49D48A58}" dt="2023-12-07T04:47:10.609" v="51" actId="20577"/>
          <ac:spMkLst>
            <pc:docMk/>
            <pc:sldMk cId="3744719442" sldId="2147480314"/>
            <ac:spMk id="3" creationId="{7313DBB5-9650-1BF9-A336-86797AF94E85}"/>
          </ac:spMkLst>
        </pc:spChg>
        <pc:spChg chg="add mod">
          <ac:chgData name="Fumihiro Yokoyama（横山史尋）" userId="3eda85d7-7d9c-40b2-98ee-c42658c7cb9c" providerId="ADAL" clId="{D5596649-E460-4C26-BA56-C58C49D48A58}" dt="2023-12-07T04:24:50.150" v="15"/>
          <ac:spMkLst>
            <pc:docMk/>
            <pc:sldMk cId="3744719442" sldId="2147480314"/>
            <ac:spMk id="7" creationId="{F98039FE-E28A-73B1-11DB-2942A76882BC}"/>
          </ac:spMkLst>
        </pc:spChg>
      </pc:sldChg>
      <pc:sldChg chg="modSp add mod">
        <pc:chgData name="Fumihiro Yokoyama（横山史尋）" userId="3eda85d7-7d9c-40b2-98ee-c42658c7cb9c" providerId="ADAL" clId="{D5596649-E460-4C26-BA56-C58C49D48A58}" dt="2023-12-07T04:48:41.132" v="63" actId="20577"/>
        <pc:sldMkLst>
          <pc:docMk/>
          <pc:sldMk cId="1588845345" sldId="2147480315"/>
        </pc:sldMkLst>
        <pc:spChg chg="mod">
          <ac:chgData name="Fumihiro Yokoyama（横山史尋）" userId="3eda85d7-7d9c-40b2-98ee-c42658c7cb9c" providerId="ADAL" clId="{D5596649-E460-4C26-BA56-C58C49D48A58}" dt="2023-12-07T04:48:35.220" v="61" actId="20577"/>
          <ac:spMkLst>
            <pc:docMk/>
            <pc:sldMk cId="1588845345" sldId="2147480315"/>
            <ac:spMk id="24" creationId="{CD62C820-FFAB-5F1F-9EDB-6B9447B68A34}"/>
          </ac:spMkLst>
        </pc:spChg>
        <pc:spChg chg="mod">
          <ac:chgData name="Fumihiro Yokoyama（横山史尋）" userId="3eda85d7-7d9c-40b2-98ee-c42658c7cb9c" providerId="ADAL" clId="{D5596649-E460-4C26-BA56-C58C49D48A58}" dt="2023-12-07T04:48:41.132" v="63" actId="20577"/>
          <ac:spMkLst>
            <pc:docMk/>
            <pc:sldMk cId="1588845345" sldId="2147480315"/>
            <ac:spMk id="26" creationId="{DABAE336-AA95-1E16-01BF-015835E5EA56}"/>
          </ac:spMkLst>
        </pc:spChg>
      </pc:sldChg>
      <pc:sldChg chg="addSp modSp add mod">
        <pc:chgData name="Fumihiro Yokoyama（横山史尋）" userId="3eda85d7-7d9c-40b2-98ee-c42658c7cb9c" providerId="ADAL" clId="{D5596649-E460-4C26-BA56-C58C49D48A58}" dt="2023-12-07T04:48:55.108" v="65" actId="20577"/>
        <pc:sldMkLst>
          <pc:docMk/>
          <pc:sldMk cId="2249333847" sldId="2147480316"/>
        </pc:sldMkLst>
        <pc:spChg chg="mod">
          <ac:chgData name="Fumihiro Yokoyama（横山史尋）" userId="3eda85d7-7d9c-40b2-98ee-c42658c7cb9c" providerId="ADAL" clId="{D5596649-E460-4C26-BA56-C58C49D48A58}" dt="2023-12-07T04:48:55.108" v="65" actId="20577"/>
          <ac:spMkLst>
            <pc:docMk/>
            <pc:sldMk cId="2249333847" sldId="2147480316"/>
            <ac:spMk id="3" creationId="{7313DBB5-9650-1BF9-A336-86797AF94E85}"/>
          </ac:spMkLst>
        </pc:spChg>
        <pc:spChg chg="add mod">
          <ac:chgData name="Fumihiro Yokoyama（横山史尋）" userId="3eda85d7-7d9c-40b2-98ee-c42658c7cb9c" providerId="ADAL" clId="{D5596649-E460-4C26-BA56-C58C49D48A58}" dt="2023-12-07T04:29:22.250" v="39"/>
          <ac:spMkLst>
            <pc:docMk/>
            <pc:sldMk cId="2249333847" sldId="2147480316"/>
            <ac:spMk id="9" creationId="{C519F413-5714-DAE9-5A7C-60E326904D0B}"/>
          </ac:spMkLst>
        </pc:spChg>
      </pc:sldChg>
      <pc:sldChg chg="modSp add mod">
        <pc:chgData name="Fumihiro Yokoyama（横山史尋）" userId="3eda85d7-7d9c-40b2-98ee-c42658c7cb9c" providerId="ADAL" clId="{D5596649-E460-4C26-BA56-C58C49D48A58}" dt="2023-12-07T04:50:26.997" v="71" actId="20577"/>
        <pc:sldMkLst>
          <pc:docMk/>
          <pc:sldMk cId="3660449696" sldId="2147480317"/>
        </pc:sldMkLst>
        <pc:spChg chg="mod">
          <ac:chgData name="Fumihiro Yokoyama（横山史尋）" userId="3eda85d7-7d9c-40b2-98ee-c42658c7cb9c" providerId="ADAL" clId="{D5596649-E460-4C26-BA56-C58C49D48A58}" dt="2023-12-07T04:50:26.997" v="71" actId="20577"/>
          <ac:spMkLst>
            <pc:docMk/>
            <pc:sldMk cId="3660449696" sldId="2147480317"/>
            <ac:spMk id="26" creationId="{A77BB0DA-89EB-45D8-A91B-507A9D6B775E}"/>
          </ac:spMkLst>
        </pc:spChg>
      </pc:sldChg>
      <pc:sldChg chg="modSp add mod">
        <pc:chgData name="Fumihiro Yokoyama（横山史尋）" userId="3eda85d7-7d9c-40b2-98ee-c42658c7cb9c" providerId="ADAL" clId="{D5596649-E460-4C26-BA56-C58C49D48A58}" dt="2023-12-07T04:50:34.344" v="73" actId="20577"/>
        <pc:sldMkLst>
          <pc:docMk/>
          <pc:sldMk cId="3169181520" sldId="2147480318"/>
        </pc:sldMkLst>
        <pc:spChg chg="mod">
          <ac:chgData name="Fumihiro Yokoyama（横山史尋）" userId="3eda85d7-7d9c-40b2-98ee-c42658c7cb9c" providerId="ADAL" clId="{D5596649-E460-4C26-BA56-C58C49D48A58}" dt="2023-12-07T04:50:34.344" v="73" actId="20577"/>
          <ac:spMkLst>
            <pc:docMk/>
            <pc:sldMk cId="3169181520" sldId="2147480318"/>
            <ac:spMk id="22" creationId="{CDFFE68E-7D6D-6F26-CF2C-4335646656A7}"/>
          </ac:spMkLst>
        </pc:spChg>
      </pc:sldChg>
      <pc:sldChg chg="modSp add mod">
        <pc:chgData name="Fumihiro Yokoyama（横山史尋）" userId="3eda85d7-7d9c-40b2-98ee-c42658c7cb9c" providerId="ADAL" clId="{D5596649-E460-4C26-BA56-C58C49D48A58}" dt="2023-12-07T04:49:38.407" v="67" actId="20577"/>
        <pc:sldMkLst>
          <pc:docMk/>
          <pc:sldMk cId="902741547" sldId="2147480319"/>
        </pc:sldMkLst>
        <pc:spChg chg="mod">
          <ac:chgData name="Fumihiro Yokoyama（横山史尋）" userId="3eda85d7-7d9c-40b2-98ee-c42658c7cb9c" providerId="ADAL" clId="{D5596649-E460-4C26-BA56-C58C49D48A58}" dt="2023-12-07T04:49:38.407" v="67" actId="20577"/>
          <ac:spMkLst>
            <pc:docMk/>
            <pc:sldMk cId="902741547" sldId="2147480319"/>
            <ac:spMk id="9" creationId="{D00CA20B-25AC-83BA-5256-D2545D5BF2AD}"/>
          </ac:spMkLst>
        </pc:spChg>
      </pc:sldChg>
      <pc:sldChg chg="modSp add mod">
        <pc:chgData name="Fumihiro Yokoyama（横山史尋）" userId="3eda85d7-7d9c-40b2-98ee-c42658c7cb9c" providerId="ADAL" clId="{D5596649-E460-4C26-BA56-C58C49D48A58}" dt="2023-12-07T04:49:59.270" v="69" actId="20577"/>
        <pc:sldMkLst>
          <pc:docMk/>
          <pc:sldMk cId="1200498815" sldId="2147480320"/>
        </pc:sldMkLst>
        <pc:spChg chg="mod">
          <ac:chgData name="Fumihiro Yokoyama（横山史尋）" userId="3eda85d7-7d9c-40b2-98ee-c42658c7cb9c" providerId="ADAL" clId="{D5596649-E460-4C26-BA56-C58C49D48A58}" dt="2023-12-07T04:49:59.270" v="69" actId="20577"/>
          <ac:spMkLst>
            <pc:docMk/>
            <pc:sldMk cId="1200498815" sldId="2147480320"/>
            <ac:spMk id="22" creationId="{CDFFE68E-7D6D-6F26-CF2C-4335646656A7}"/>
          </ac:spMkLst>
        </pc:spChg>
      </pc:sldChg>
    </pc:docChg>
  </pc:docChgLst>
  <pc:docChgLst>
    <pc:chgData name="Sho Yamamura" userId="ad78378a-01bc-491d-af0b-8b0e5f08f5df" providerId="ADAL" clId="{4A1BD3CA-BC64-4BEC-AE37-5FFDBFF48B78}"/>
    <pc:docChg chg="undo redo custSel addSld delSld modSld modSection">
      <pc:chgData name="Sho Yamamura" userId="ad78378a-01bc-491d-af0b-8b0e5f08f5df" providerId="ADAL" clId="{4A1BD3CA-BC64-4BEC-AE37-5FFDBFF48B78}" dt="2023-08-08T09:51:38.338" v="1729" actId="47"/>
      <pc:docMkLst>
        <pc:docMk/>
      </pc:docMkLst>
      <pc:sldChg chg="addSp delSp modSp mod">
        <pc:chgData name="Sho Yamamura" userId="ad78378a-01bc-491d-af0b-8b0e5f08f5df" providerId="ADAL" clId="{4A1BD3CA-BC64-4BEC-AE37-5FFDBFF48B78}" dt="2023-08-08T09:11:19.935" v="1718" actId="20577"/>
        <pc:sldMkLst>
          <pc:docMk/>
          <pc:sldMk cId="1790651001" sldId="259"/>
        </pc:sldMkLst>
        <pc:spChg chg="mod">
          <ac:chgData name="Sho Yamamura" userId="ad78378a-01bc-491d-af0b-8b0e5f08f5df" providerId="ADAL" clId="{4A1BD3CA-BC64-4BEC-AE37-5FFDBFF48B78}" dt="2023-08-08T09:11:19.935" v="1718" actId="20577"/>
          <ac:spMkLst>
            <pc:docMk/>
            <pc:sldMk cId="1790651001" sldId="259"/>
            <ac:spMk id="2" creationId="{183CA552-4E25-4F99-8083-C7046B7C6794}"/>
          </ac:spMkLst>
        </pc:spChg>
        <pc:spChg chg="mod">
          <ac:chgData name="Sho Yamamura" userId="ad78378a-01bc-491d-af0b-8b0e5f08f5df" providerId="ADAL" clId="{4A1BD3CA-BC64-4BEC-AE37-5FFDBFF48B78}" dt="2023-08-08T09:07:47.489" v="1398"/>
          <ac:spMkLst>
            <pc:docMk/>
            <pc:sldMk cId="1790651001" sldId="259"/>
            <ac:spMk id="3" creationId="{F81D8837-84D0-4BB9-913D-3B9E022D1C18}"/>
          </ac:spMkLst>
        </pc:spChg>
        <pc:spChg chg="mod">
          <ac:chgData name="Sho Yamamura" userId="ad78378a-01bc-491d-af0b-8b0e5f08f5df" providerId="ADAL" clId="{4A1BD3CA-BC64-4BEC-AE37-5FFDBFF48B78}" dt="2023-08-08T08:58:55.576" v="853" actId="1035"/>
          <ac:spMkLst>
            <pc:docMk/>
            <pc:sldMk cId="1790651001" sldId="259"/>
            <ac:spMk id="5" creationId="{0D7A6583-C790-FF3F-02F9-5995038A9685}"/>
          </ac:spMkLst>
        </pc:spChg>
        <pc:spChg chg="mod">
          <ac:chgData name="Sho Yamamura" userId="ad78378a-01bc-491d-af0b-8b0e5f08f5df" providerId="ADAL" clId="{4A1BD3CA-BC64-4BEC-AE37-5FFDBFF48B78}" dt="2023-08-08T08:58:55.576" v="853" actId="1035"/>
          <ac:spMkLst>
            <pc:docMk/>
            <pc:sldMk cId="1790651001" sldId="259"/>
            <ac:spMk id="6" creationId="{A5880714-E94F-083A-0AF0-9FAD155CFC03}"/>
          </ac:spMkLst>
        </pc:spChg>
        <pc:spChg chg="del mod">
          <ac:chgData name="Sho Yamamura" userId="ad78378a-01bc-491d-af0b-8b0e5f08f5df" providerId="ADAL" clId="{4A1BD3CA-BC64-4BEC-AE37-5FFDBFF48B78}" dt="2023-08-08T09:05:11.106" v="1320" actId="478"/>
          <ac:spMkLst>
            <pc:docMk/>
            <pc:sldMk cId="1790651001" sldId="259"/>
            <ac:spMk id="7" creationId="{FF6C0EA7-A8DF-4DD0-8E15-F9CCB731F61D}"/>
          </ac:spMkLst>
        </pc:spChg>
        <pc:spChg chg="mod">
          <ac:chgData name="Sho Yamamura" userId="ad78378a-01bc-491d-af0b-8b0e5f08f5df" providerId="ADAL" clId="{4A1BD3CA-BC64-4BEC-AE37-5FFDBFF48B78}" dt="2023-08-08T09:04:30.886" v="1301" actId="404"/>
          <ac:spMkLst>
            <pc:docMk/>
            <pc:sldMk cId="1790651001" sldId="259"/>
            <ac:spMk id="8" creationId="{8D01783E-B662-4946-86C7-584F953EE43A}"/>
          </ac:spMkLst>
        </pc:spChg>
        <pc:spChg chg="mod">
          <ac:chgData name="Sho Yamamura" userId="ad78378a-01bc-491d-af0b-8b0e5f08f5df" providerId="ADAL" clId="{4A1BD3CA-BC64-4BEC-AE37-5FFDBFF48B78}" dt="2023-08-08T09:05:02.747" v="1319" actId="404"/>
          <ac:spMkLst>
            <pc:docMk/>
            <pc:sldMk cId="1790651001" sldId="259"/>
            <ac:spMk id="19" creationId="{53D93647-DE8A-4D02-BAE5-396BBF05836D}"/>
          </ac:spMkLst>
        </pc:spChg>
        <pc:spChg chg="mod">
          <ac:chgData name="Sho Yamamura" userId="ad78378a-01bc-491d-af0b-8b0e5f08f5df" providerId="ADAL" clId="{4A1BD3CA-BC64-4BEC-AE37-5FFDBFF48B78}" dt="2023-08-08T09:04:30.886" v="1301" actId="404"/>
          <ac:spMkLst>
            <pc:docMk/>
            <pc:sldMk cId="1790651001" sldId="259"/>
            <ac:spMk id="20" creationId="{6284E8E3-6478-4041-9B30-3B5DCBC1154B}"/>
          </ac:spMkLst>
        </pc:spChg>
        <pc:spChg chg="mod">
          <ac:chgData name="Sho Yamamura" userId="ad78378a-01bc-491d-af0b-8b0e5f08f5df" providerId="ADAL" clId="{4A1BD3CA-BC64-4BEC-AE37-5FFDBFF48B78}" dt="2023-08-08T09:05:23.245" v="1323" actId="14100"/>
          <ac:spMkLst>
            <pc:docMk/>
            <pc:sldMk cId="1790651001" sldId="259"/>
            <ac:spMk id="25" creationId="{D8903CF7-070E-4808-9DEF-5D24F49E22E8}"/>
          </ac:spMkLst>
        </pc:spChg>
        <pc:spChg chg="mod">
          <ac:chgData name="Sho Yamamura" userId="ad78378a-01bc-491d-af0b-8b0e5f08f5df" providerId="ADAL" clId="{4A1BD3CA-BC64-4BEC-AE37-5FFDBFF48B78}" dt="2023-08-08T09:05:27.708" v="1326" actId="14100"/>
          <ac:spMkLst>
            <pc:docMk/>
            <pc:sldMk cId="1790651001" sldId="259"/>
            <ac:spMk id="27" creationId="{CC1A2C93-5BAF-4720-8B16-CCF753FC7F20}"/>
          </ac:spMkLst>
        </pc:spChg>
        <pc:spChg chg="mod">
          <ac:chgData name="Sho Yamamura" userId="ad78378a-01bc-491d-af0b-8b0e5f08f5df" providerId="ADAL" clId="{4A1BD3CA-BC64-4BEC-AE37-5FFDBFF48B78}" dt="2023-08-08T08:58:55.576" v="853" actId="1035"/>
          <ac:spMkLst>
            <pc:docMk/>
            <pc:sldMk cId="1790651001" sldId="259"/>
            <ac:spMk id="29" creationId="{A3DBF2BC-D8B8-4699-AFD0-B2BE02B1CB0C}"/>
          </ac:spMkLst>
        </pc:spChg>
        <pc:spChg chg="add del mod">
          <ac:chgData name="Sho Yamamura" userId="ad78378a-01bc-491d-af0b-8b0e5f08f5df" providerId="ADAL" clId="{4A1BD3CA-BC64-4BEC-AE37-5FFDBFF48B78}" dt="2023-08-08T08:54:27.809" v="655"/>
          <ac:spMkLst>
            <pc:docMk/>
            <pc:sldMk cId="1790651001" sldId="259"/>
            <ac:spMk id="34" creationId="{9AA5F4C4-DD05-B75D-223F-F0F2F6C91D6C}"/>
          </ac:spMkLst>
        </pc:spChg>
        <pc:spChg chg="add del mod">
          <ac:chgData name="Sho Yamamura" userId="ad78378a-01bc-491d-af0b-8b0e5f08f5df" providerId="ADAL" clId="{4A1BD3CA-BC64-4BEC-AE37-5FFDBFF48B78}" dt="2023-08-08T08:54:27.809" v="655"/>
          <ac:spMkLst>
            <pc:docMk/>
            <pc:sldMk cId="1790651001" sldId="259"/>
            <ac:spMk id="35" creationId="{22805D89-34F3-ECEE-FF64-FCE64EA86B81}"/>
          </ac:spMkLst>
        </pc:spChg>
        <pc:spChg chg="add del mod">
          <ac:chgData name="Sho Yamamura" userId="ad78378a-01bc-491d-af0b-8b0e5f08f5df" providerId="ADAL" clId="{4A1BD3CA-BC64-4BEC-AE37-5FFDBFF48B78}" dt="2023-08-08T08:54:27.809" v="655"/>
          <ac:spMkLst>
            <pc:docMk/>
            <pc:sldMk cId="1790651001" sldId="259"/>
            <ac:spMk id="37" creationId="{5754D40C-4068-3FE4-B3F3-11BC12842844}"/>
          </ac:spMkLst>
        </pc:spChg>
        <pc:spChg chg="add del mod">
          <ac:chgData name="Sho Yamamura" userId="ad78378a-01bc-491d-af0b-8b0e5f08f5df" providerId="ADAL" clId="{4A1BD3CA-BC64-4BEC-AE37-5FFDBFF48B78}" dt="2023-08-08T08:54:27.809" v="655"/>
          <ac:spMkLst>
            <pc:docMk/>
            <pc:sldMk cId="1790651001" sldId="259"/>
            <ac:spMk id="38" creationId="{22276D4D-A282-7770-0054-635A16DDF9AF}"/>
          </ac:spMkLst>
        </pc:spChg>
        <pc:spChg chg="add del mod">
          <ac:chgData name="Sho Yamamura" userId="ad78378a-01bc-491d-af0b-8b0e5f08f5df" providerId="ADAL" clId="{4A1BD3CA-BC64-4BEC-AE37-5FFDBFF48B78}" dt="2023-08-08T08:54:27.809" v="655"/>
          <ac:spMkLst>
            <pc:docMk/>
            <pc:sldMk cId="1790651001" sldId="259"/>
            <ac:spMk id="40" creationId="{8EB06415-A788-CA0C-1E74-6F1A17C1D524}"/>
          </ac:spMkLst>
        </pc:spChg>
        <pc:spChg chg="add del mod">
          <ac:chgData name="Sho Yamamura" userId="ad78378a-01bc-491d-af0b-8b0e5f08f5df" providerId="ADAL" clId="{4A1BD3CA-BC64-4BEC-AE37-5FFDBFF48B78}" dt="2023-08-08T08:54:27.809" v="655"/>
          <ac:spMkLst>
            <pc:docMk/>
            <pc:sldMk cId="1790651001" sldId="259"/>
            <ac:spMk id="41" creationId="{F2B634CD-6DAF-38C6-95B4-21F77DF511FE}"/>
          </ac:spMkLst>
        </pc:spChg>
        <pc:spChg chg="add mod">
          <ac:chgData name="Sho Yamamura" userId="ad78378a-01bc-491d-af0b-8b0e5f08f5df" providerId="ADAL" clId="{4A1BD3CA-BC64-4BEC-AE37-5FFDBFF48B78}" dt="2023-08-08T09:05:02.747" v="1319" actId="404"/>
          <ac:spMkLst>
            <pc:docMk/>
            <pc:sldMk cId="1790651001" sldId="259"/>
            <ac:spMk id="49" creationId="{D15D166D-A96B-E6A8-5737-88F0831E7B6A}"/>
          </ac:spMkLst>
        </pc:spChg>
        <pc:spChg chg="add mod">
          <ac:chgData name="Sho Yamamura" userId="ad78378a-01bc-491d-af0b-8b0e5f08f5df" providerId="ADAL" clId="{4A1BD3CA-BC64-4BEC-AE37-5FFDBFF48B78}" dt="2023-08-08T09:04:30.886" v="1301" actId="404"/>
          <ac:spMkLst>
            <pc:docMk/>
            <pc:sldMk cId="1790651001" sldId="259"/>
            <ac:spMk id="50" creationId="{09D74D12-C5D9-7BE3-C2D5-7581A89A3035}"/>
          </ac:spMkLst>
        </pc:spChg>
        <pc:spChg chg="add mod">
          <ac:chgData name="Sho Yamamura" userId="ad78378a-01bc-491d-af0b-8b0e5f08f5df" providerId="ADAL" clId="{4A1BD3CA-BC64-4BEC-AE37-5FFDBFF48B78}" dt="2023-08-08T09:05:18.024" v="1322" actId="1076"/>
          <ac:spMkLst>
            <pc:docMk/>
            <pc:sldMk cId="1790651001" sldId="259"/>
            <ac:spMk id="61" creationId="{7635110A-526C-2493-F717-98171FA4BCBE}"/>
          </ac:spMkLst>
        </pc:spChg>
        <pc:spChg chg="mod">
          <ac:chgData name="Sho Yamamura" userId="ad78378a-01bc-491d-af0b-8b0e5f08f5df" providerId="ADAL" clId="{4A1BD3CA-BC64-4BEC-AE37-5FFDBFF48B78}" dt="2023-08-08T09:05:34.611" v="1349" actId="1038"/>
          <ac:spMkLst>
            <pc:docMk/>
            <pc:sldMk cId="1790651001" sldId="259"/>
            <ac:spMk id="62" creationId="{907985F8-F0A6-4990-AC05-1D333D994B86}"/>
          </ac:spMkLst>
        </pc:spChg>
        <pc:spChg chg="mod">
          <ac:chgData name="Sho Yamamura" userId="ad78378a-01bc-491d-af0b-8b0e5f08f5df" providerId="ADAL" clId="{4A1BD3CA-BC64-4BEC-AE37-5FFDBFF48B78}" dt="2023-08-08T09:05:34.611" v="1349" actId="1038"/>
          <ac:spMkLst>
            <pc:docMk/>
            <pc:sldMk cId="1790651001" sldId="259"/>
            <ac:spMk id="67" creationId="{3BDB7AD9-4AAF-4097-8AC7-FEFD7A36B94D}"/>
          </ac:spMkLst>
        </pc:spChg>
        <pc:spChg chg="mod">
          <ac:chgData name="Sho Yamamura" userId="ad78378a-01bc-491d-af0b-8b0e5f08f5df" providerId="ADAL" clId="{4A1BD3CA-BC64-4BEC-AE37-5FFDBFF48B78}" dt="2023-08-08T08:58:55.576" v="853" actId="1035"/>
          <ac:spMkLst>
            <pc:docMk/>
            <pc:sldMk cId="1790651001" sldId="259"/>
            <ac:spMk id="74" creationId="{47A82243-4E0C-4933-AB82-369D7D216E1E}"/>
          </ac:spMkLst>
        </pc:spChg>
        <pc:spChg chg="mod">
          <ac:chgData name="Sho Yamamura" userId="ad78378a-01bc-491d-af0b-8b0e5f08f5df" providerId="ADAL" clId="{4A1BD3CA-BC64-4BEC-AE37-5FFDBFF48B78}" dt="2023-08-08T08:58:55.576" v="853" actId="1035"/>
          <ac:spMkLst>
            <pc:docMk/>
            <pc:sldMk cId="1790651001" sldId="259"/>
            <ac:spMk id="78" creationId="{D38A7EFA-36E7-44DA-8889-C1426658B760}"/>
          </ac:spMkLst>
        </pc:spChg>
        <pc:spChg chg="mod">
          <ac:chgData name="Sho Yamamura" userId="ad78378a-01bc-491d-af0b-8b0e5f08f5df" providerId="ADAL" clId="{4A1BD3CA-BC64-4BEC-AE37-5FFDBFF48B78}" dt="2023-08-08T08:58:55.576" v="853" actId="1035"/>
          <ac:spMkLst>
            <pc:docMk/>
            <pc:sldMk cId="1790651001" sldId="259"/>
            <ac:spMk id="84" creationId="{8F4D62C7-4B4A-48B6-A701-38A96A8CC6C8}"/>
          </ac:spMkLst>
        </pc:spChg>
        <pc:spChg chg="mod">
          <ac:chgData name="Sho Yamamura" userId="ad78378a-01bc-491d-af0b-8b0e5f08f5df" providerId="ADAL" clId="{4A1BD3CA-BC64-4BEC-AE37-5FFDBFF48B78}" dt="2023-08-08T08:58:55.576" v="853" actId="1035"/>
          <ac:spMkLst>
            <pc:docMk/>
            <pc:sldMk cId="1790651001" sldId="259"/>
            <ac:spMk id="92" creationId="{DFAE48B5-78A9-405C-AAA9-F111C0F2E051}"/>
          </ac:spMkLst>
        </pc:spChg>
        <pc:spChg chg="mod">
          <ac:chgData name="Sho Yamamura" userId="ad78378a-01bc-491d-af0b-8b0e5f08f5df" providerId="ADAL" clId="{4A1BD3CA-BC64-4BEC-AE37-5FFDBFF48B78}" dt="2023-08-08T08:58:55.576" v="853" actId="1035"/>
          <ac:spMkLst>
            <pc:docMk/>
            <pc:sldMk cId="1790651001" sldId="259"/>
            <ac:spMk id="97" creationId="{BF2B42BE-DF42-49EF-9747-6554A05DCD39}"/>
          </ac:spMkLst>
        </pc:spChg>
        <pc:spChg chg="mod">
          <ac:chgData name="Sho Yamamura" userId="ad78378a-01bc-491d-af0b-8b0e5f08f5df" providerId="ADAL" clId="{4A1BD3CA-BC64-4BEC-AE37-5FFDBFF48B78}" dt="2023-08-08T09:06:17.020" v="1373"/>
          <ac:spMkLst>
            <pc:docMk/>
            <pc:sldMk cId="1790651001" sldId="259"/>
            <ac:spMk id="103" creationId="{722CA9AE-246E-4328-B777-5BFF39269ECA}"/>
          </ac:spMkLst>
        </pc:spChg>
        <pc:picChg chg="mod">
          <ac:chgData name="Sho Yamamura" userId="ad78378a-01bc-491d-af0b-8b0e5f08f5df" providerId="ADAL" clId="{4A1BD3CA-BC64-4BEC-AE37-5FFDBFF48B78}" dt="2023-08-08T08:58:55.576" v="853" actId="1035"/>
          <ac:picMkLst>
            <pc:docMk/>
            <pc:sldMk cId="1790651001" sldId="259"/>
            <ac:picMk id="52" creationId="{3E28DA8C-740D-4B56-BD40-7C58A7783B32}"/>
          </ac:picMkLst>
        </pc:picChg>
        <pc:picChg chg="mod">
          <ac:chgData name="Sho Yamamura" userId="ad78378a-01bc-491d-af0b-8b0e5f08f5df" providerId="ADAL" clId="{4A1BD3CA-BC64-4BEC-AE37-5FFDBFF48B78}" dt="2023-08-08T08:58:55.576" v="853" actId="1035"/>
          <ac:picMkLst>
            <pc:docMk/>
            <pc:sldMk cId="1790651001" sldId="259"/>
            <ac:picMk id="86" creationId="{6CDA0994-2B40-4B7A-89E1-6F1FB9723D79}"/>
          </ac:picMkLst>
        </pc:picChg>
        <pc:cxnChg chg="mod">
          <ac:chgData name="Sho Yamamura" userId="ad78378a-01bc-491d-af0b-8b0e5f08f5df" providerId="ADAL" clId="{4A1BD3CA-BC64-4BEC-AE37-5FFDBFF48B78}" dt="2023-08-08T08:58:55.576" v="853" actId="1035"/>
          <ac:cxnSpMkLst>
            <pc:docMk/>
            <pc:sldMk cId="1790651001" sldId="259"/>
            <ac:cxnSpMk id="9" creationId="{7C5249D1-AAE6-4FB5-89DC-B099ED5E7D71}"/>
          </ac:cxnSpMkLst>
        </pc:cxnChg>
        <pc:cxnChg chg="mod">
          <ac:chgData name="Sho Yamamura" userId="ad78378a-01bc-491d-af0b-8b0e5f08f5df" providerId="ADAL" clId="{4A1BD3CA-BC64-4BEC-AE37-5FFDBFF48B78}" dt="2023-08-08T08:58:55.576" v="853" actId="1035"/>
          <ac:cxnSpMkLst>
            <pc:docMk/>
            <pc:sldMk cId="1790651001" sldId="259"/>
            <ac:cxnSpMk id="21" creationId="{44322A04-2811-4372-B0C7-937520B3E0C3}"/>
          </ac:cxnSpMkLst>
        </pc:cxnChg>
        <pc:cxnChg chg="add del mod">
          <ac:chgData name="Sho Yamamura" userId="ad78378a-01bc-491d-af0b-8b0e5f08f5df" providerId="ADAL" clId="{4A1BD3CA-BC64-4BEC-AE37-5FFDBFF48B78}" dt="2023-08-08T08:54:27.809" v="655"/>
          <ac:cxnSpMkLst>
            <pc:docMk/>
            <pc:sldMk cId="1790651001" sldId="259"/>
            <ac:cxnSpMk id="36" creationId="{0EAC793D-F292-6092-E698-BF491C268F63}"/>
          </ac:cxnSpMkLst>
        </pc:cxnChg>
        <pc:cxnChg chg="add del mod">
          <ac:chgData name="Sho Yamamura" userId="ad78378a-01bc-491d-af0b-8b0e5f08f5df" providerId="ADAL" clId="{4A1BD3CA-BC64-4BEC-AE37-5FFDBFF48B78}" dt="2023-08-08T08:54:27.809" v="655"/>
          <ac:cxnSpMkLst>
            <pc:docMk/>
            <pc:sldMk cId="1790651001" sldId="259"/>
            <ac:cxnSpMk id="39" creationId="{EA55AC5F-1659-EA2B-8E6A-52A4A9B13F1B}"/>
          </ac:cxnSpMkLst>
        </pc:cxnChg>
        <pc:cxnChg chg="mod">
          <ac:chgData name="Sho Yamamura" userId="ad78378a-01bc-491d-af0b-8b0e5f08f5df" providerId="ADAL" clId="{4A1BD3CA-BC64-4BEC-AE37-5FFDBFF48B78}" dt="2023-08-08T09:05:23.245" v="1323" actId="14100"/>
          <ac:cxnSpMkLst>
            <pc:docMk/>
            <pc:sldMk cId="1790651001" sldId="259"/>
            <ac:cxnSpMk id="42" creationId="{8BBA8A2C-9B44-4871-9A7D-DDF4041654C9}"/>
          </ac:cxnSpMkLst>
        </pc:cxnChg>
        <pc:cxnChg chg="add mod">
          <ac:chgData name="Sho Yamamura" userId="ad78378a-01bc-491d-af0b-8b0e5f08f5df" providerId="ADAL" clId="{4A1BD3CA-BC64-4BEC-AE37-5FFDBFF48B78}" dt="2023-08-08T08:58:55.576" v="853" actId="1035"/>
          <ac:cxnSpMkLst>
            <pc:docMk/>
            <pc:sldMk cId="1790651001" sldId="259"/>
            <ac:cxnSpMk id="51" creationId="{332A5D7B-C12C-698C-25BE-4D60E5110254}"/>
          </ac:cxnSpMkLst>
        </pc:cxnChg>
        <pc:cxnChg chg="mod">
          <ac:chgData name="Sho Yamamura" userId="ad78378a-01bc-491d-af0b-8b0e5f08f5df" providerId="ADAL" clId="{4A1BD3CA-BC64-4BEC-AE37-5FFDBFF48B78}" dt="2023-08-08T09:05:23.245" v="1323" actId="14100"/>
          <ac:cxnSpMkLst>
            <pc:docMk/>
            <pc:sldMk cId="1790651001" sldId="259"/>
            <ac:cxnSpMk id="75" creationId="{C1B2EBC0-951D-4D6B-A563-8F562A0ACA9B}"/>
          </ac:cxnSpMkLst>
        </pc:cxnChg>
        <pc:cxnChg chg="mod">
          <ac:chgData name="Sho Yamamura" userId="ad78378a-01bc-491d-af0b-8b0e5f08f5df" providerId="ADAL" clId="{4A1BD3CA-BC64-4BEC-AE37-5FFDBFF48B78}" dt="2023-08-08T08:58:55.576" v="853" actId="1035"/>
          <ac:cxnSpMkLst>
            <pc:docMk/>
            <pc:sldMk cId="1790651001" sldId="259"/>
            <ac:cxnSpMk id="79" creationId="{D256FB7B-6BC1-4D8E-A979-7297335A7B2B}"/>
          </ac:cxnSpMkLst>
        </pc:cxnChg>
        <pc:cxnChg chg="mod">
          <ac:chgData name="Sho Yamamura" userId="ad78378a-01bc-491d-af0b-8b0e5f08f5df" providerId="ADAL" clId="{4A1BD3CA-BC64-4BEC-AE37-5FFDBFF48B78}" dt="2023-08-08T09:05:27.708" v="1326" actId="14100"/>
          <ac:cxnSpMkLst>
            <pc:docMk/>
            <pc:sldMk cId="1790651001" sldId="259"/>
            <ac:cxnSpMk id="87" creationId="{48959701-89C4-4C3F-87A5-180F4E434E4A}"/>
          </ac:cxnSpMkLst>
        </pc:cxnChg>
        <pc:cxnChg chg="mod">
          <ac:chgData name="Sho Yamamura" userId="ad78378a-01bc-491d-af0b-8b0e5f08f5df" providerId="ADAL" clId="{4A1BD3CA-BC64-4BEC-AE37-5FFDBFF48B78}" dt="2023-08-08T09:05:27.708" v="1326" actId="14100"/>
          <ac:cxnSpMkLst>
            <pc:docMk/>
            <pc:sldMk cId="1790651001" sldId="259"/>
            <ac:cxnSpMk id="93" creationId="{E8D9B1EC-132A-4CB1-8B87-34C28C2BC34F}"/>
          </ac:cxnSpMkLst>
        </pc:cxnChg>
      </pc:sldChg>
      <pc:sldChg chg="del">
        <pc:chgData name="Sho Yamamura" userId="ad78378a-01bc-491d-af0b-8b0e5f08f5df" providerId="ADAL" clId="{4A1BD3CA-BC64-4BEC-AE37-5FFDBFF48B78}" dt="2023-08-08T09:51:38.338" v="1729" actId="47"/>
        <pc:sldMkLst>
          <pc:docMk/>
          <pc:sldMk cId="3517995127" sldId="261"/>
        </pc:sldMkLst>
      </pc:sldChg>
      <pc:sldChg chg="modSp mod">
        <pc:chgData name="Sho Yamamura" userId="ad78378a-01bc-491d-af0b-8b0e5f08f5df" providerId="ADAL" clId="{4A1BD3CA-BC64-4BEC-AE37-5FFDBFF48B78}" dt="2023-08-07T23:25:02.094" v="302" actId="207"/>
        <pc:sldMkLst>
          <pc:docMk/>
          <pc:sldMk cId="2414165795" sldId="262"/>
        </pc:sldMkLst>
        <pc:spChg chg="mod">
          <ac:chgData name="Sho Yamamura" userId="ad78378a-01bc-491d-af0b-8b0e5f08f5df" providerId="ADAL" clId="{4A1BD3CA-BC64-4BEC-AE37-5FFDBFF48B78}" dt="2023-08-07T23:21:23.279" v="261"/>
          <ac:spMkLst>
            <pc:docMk/>
            <pc:sldMk cId="2414165795" sldId="262"/>
            <ac:spMk id="3" creationId="{F81D8837-84D0-4BB9-913D-3B9E022D1C18}"/>
          </ac:spMkLst>
        </pc:spChg>
        <pc:spChg chg="mod">
          <ac:chgData name="Sho Yamamura" userId="ad78378a-01bc-491d-af0b-8b0e5f08f5df" providerId="ADAL" clId="{4A1BD3CA-BC64-4BEC-AE37-5FFDBFF48B78}" dt="2023-08-07T23:21:07.756" v="256" actId="1036"/>
          <ac:spMkLst>
            <pc:docMk/>
            <pc:sldMk cId="2414165795" sldId="262"/>
            <ac:spMk id="30" creationId="{7790FCA4-AFE0-40B8-888A-BF6D58D02841}"/>
          </ac:spMkLst>
        </pc:spChg>
        <pc:graphicFrameChg chg="mod modGraphic">
          <ac:chgData name="Sho Yamamura" userId="ad78378a-01bc-491d-af0b-8b0e5f08f5df" providerId="ADAL" clId="{4A1BD3CA-BC64-4BEC-AE37-5FFDBFF48B78}" dt="2023-08-07T23:25:02.094" v="302" actId="207"/>
          <ac:graphicFrameMkLst>
            <pc:docMk/>
            <pc:sldMk cId="2414165795" sldId="262"/>
            <ac:graphicFrameMk id="28" creationId="{6DC1D6BD-C7EB-4C1B-9735-82246734CEE1}"/>
          </ac:graphicFrameMkLst>
        </pc:graphicFrameChg>
      </pc:sldChg>
      <pc:sldChg chg="addSp delSp modSp add mod">
        <pc:chgData name="Sho Yamamura" userId="ad78378a-01bc-491d-af0b-8b0e5f08f5df" providerId="ADAL" clId="{4A1BD3CA-BC64-4BEC-AE37-5FFDBFF48B78}" dt="2023-08-07T23:25:31.253" v="304" actId="207"/>
        <pc:sldMkLst>
          <pc:docMk/>
          <pc:sldMk cId="2359786880" sldId="2147480300"/>
        </pc:sldMkLst>
        <pc:spChg chg="mod">
          <ac:chgData name="Sho Yamamura" userId="ad78378a-01bc-491d-af0b-8b0e5f08f5df" providerId="ADAL" clId="{4A1BD3CA-BC64-4BEC-AE37-5FFDBFF48B78}" dt="2023-08-07T23:21:26.609" v="265"/>
          <ac:spMkLst>
            <pc:docMk/>
            <pc:sldMk cId="2359786880" sldId="2147480300"/>
            <ac:spMk id="3" creationId="{F81D8837-84D0-4BB9-913D-3B9E022D1C18}"/>
          </ac:spMkLst>
        </pc:spChg>
        <pc:spChg chg="del">
          <ac:chgData name="Sho Yamamura" userId="ad78378a-01bc-491d-af0b-8b0e5f08f5df" providerId="ADAL" clId="{4A1BD3CA-BC64-4BEC-AE37-5FFDBFF48B78}" dt="2023-08-07T23:12:18.620" v="1" actId="478"/>
          <ac:spMkLst>
            <pc:docMk/>
            <pc:sldMk cId="2359786880" sldId="2147480300"/>
            <ac:spMk id="4" creationId="{C6034DA5-1F78-84F9-A569-5FDE1DA8357F}"/>
          </ac:spMkLst>
        </pc:spChg>
        <pc:spChg chg="add mod">
          <ac:chgData name="Sho Yamamura" userId="ad78378a-01bc-491d-af0b-8b0e5f08f5df" providerId="ADAL" clId="{4A1BD3CA-BC64-4BEC-AE37-5FFDBFF48B78}" dt="2023-08-07T23:12:18.943" v="2"/>
          <ac:spMkLst>
            <pc:docMk/>
            <pc:sldMk cId="2359786880" sldId="2147480300"/>
            <ac:spMk id="5" creationId="{FEFD6B33-AD04-1EE7-82F3-833ABA8F4E73}"/>
          </ac:spMkLst>
        </pc:spChg>
        <pc:spChg chg="del">
          <ac:chgData name="Sho Yamamura" userId="ad78378a-01bc-491d-af0b-8b0e5f08f5df" providerId="ADAL" clId="{4A1BD3CA-BC64-4BEC-AE37-5FFDBFF48B78}" dt="2023-08-07T23:14:00.850" v="13" actId="478"/>
          <ac:spMkLst>
            <pc:docMk/>
            <pc:sldMk cId="2359786880" sldId="2147480300"/>
            <ac:spMk id="30" creationId="{7790FCA4-AFE0-40B8-888A-BF6D58D02841}"/>
          </ac:spMkLst>
        </pc:spChg>
        <pc:graphicFrameChg chg="mod modGraphic">
          <ac:chgData name="Sho Yamamura" userId="ad78378a-01bc-491d-af0b-8b0e5f08f5df" providerId="ADAL" clId="{4A1BD3CA-BC64-4BEC-AE37-5FFDBFF48B78}" dt="2023-08-07T23:25:31.253" v="304" actId="207"/>
          <ac:graphicFrameMkLst>
            <pc:docMk/>
            <pc:sldMk cId="2359786880" sldId="2147480300"/>
            <ac:graphicFrameMk id="28" creationId="{6DC1D6BD-C7EB-4C1B-9735-82246734CEE1}"/>
          </ac:graphicFrameMkLst>
        </pc:graphicFrameChg>
      </pc:sldChg>
      <pc:sldChg chg="addSp delSp modSp add mod">
        <pc:chgData name="Sho Yamamura" userId="ad78378a-01bc-491d-af0b-8b0e5f08f5df" providerId="ADAL" clId="{4A1BD3CA-BC64-4BEC-AE37-5FFDBFF48B78}" dt="2023-08-08T09:12:01.677" v="1728"/>
        <pc:sldMkLst>
          <pc:docMk/>
          <pc:sldMk cId="3114238576" sldId="2147480301"/>
        </pc:sldMkLst>
        <pc:spChg chg="mod">
          <ac:chgData name="Sho Yamamura" userId="ad78378a-01bc-491d-af0b-8b0e5f08f5df" providerId="ADAL" clId="{4A1BD3CA-BC64-4BEC-AE37-5FFDBFF48B78}" dt="2023-08-08T09:11:16.009" v="1715" actId="20577"/>
          <ac:spMkLst>
            <pc:docMk/>
            <pc:sldMk cId="3114238576" sldId="2147480301"/>
            <ac:spMk id="2" creationId="{183CA552-4E25-4F99-8083-C7046B7C6794}"/>
          </ac:spMkLst>
        </pc:spChg>
        <pc:spChg chg="mod">
          <ac:chgData name="Sho Yamamura" userId="ad78378a-01bc-491d-af0b-8b0e5f08f5df" providerId="ADAL" clId="{4A1BD3CA-BC64-4BEC-AE37-5FFDBFF48B78}" dt="2023-08-08T09:12:01.677" v="1728"/>
          <ac:spMkLst>
            <pc:docMk/>
            <pc:sldMk cId="3114238576" sldId="2147480301"/>
            <ac:spMk id="3" creationId="{F81D8837-84D0-4BB9-913D-3B9E022D1C18}"/>
          </ac:spMkLst>
        </pc:spChg>
        <pc:spChg chg="del">
          <ac:chgData name="Sho Yamamura" userId="ad78378a-01bc-491d-af0b-8b0e5f08f5df" providerId="ADAL" clId="{4A1BD3CA-BC64-4BEC-AE37-5FFDBFF48B78}" dt="2023-08-08T09:09:36.389" v="1486" actId="478"/>
          <ac:spMkLst>
            <pc:docMk/>
            <pc:sldMk cId="3114238576" sldId="2147480301"/>
            <ac:spMk id="5" creationId="{0D7A6583-C790-FF3F-02F9-5995038A9685}"/>
          </ac:spMkLst>
        </pc:spChg>
        <pc:spChg chg="del">
          <ac:chgData name="Sho Yamamura" userId="ad78378a-01bc-491d-af0b-8b0e5f08f5df" providerId="ADAL" clId="{4A1BD3CA-BC64-4BEC-AE37-5FFDBFF48B78}" dt="2023-08-08T09:09:36.389" v="1486" actId="478"/>
          <ac:spMkLst>
            <pc:docMk/>
            <pc:sldMk cId="3114238576" sldId="2147480301"/>
            <ac:spMk id="6" creationId="{A5880714-E94F-083A-0AF0-9FAD155CFC03}"/>
          </ac:spMkLst>
        </pc:spChg>
        <pc:spChg chg="add mod">
          <ac:chgData name="Sho Yamamura" userId="ad78378a-01bc-491d-af0b-8b0e5f08f5df" providerId="ADAL" clId="{4A1BD3CA-BC64-4BEC-AE37-5FFDBFF48B78}" dt="2023-08-08T09:09:23.530" v="1485" actId="1076"/>
          <ac:spMkLst>
            <pc:docMk/>
            <pc:sldMk cId="3114238576" sldId="2147480301"/>
            <ac:spMk id="7" creationId="{DE37D309-3B4F-8DCB-7737-0BCD2013CB53}"/>
          </ac:spMkLst>
        </pc:spChg>
        <pc:spChg chg="add mod">
          <ac:chgData name="Sho Yamamura" userId="ad78378a-01bc-491d-af0b-8b0e5f08f5df" providerId="ADAL" clId="{4A1BD3CA-BC64-4BEC-AE37-5FFDBFF48B78}" dt="2023-08-08T09:09:21.286" v="1484" actId="14100"/>
          <ac:spMkLst>
            <pc:docMk/>
            <pc:sldMk cId="3114238576" sldId="2147480301"/>
            <ac:spMk id="10" creationId="{365FA259-D9E8-1B23-F206-15538267A972}"/>
          </ac:spMkLst>
        </pc:spChg>
        <pc:spChg chg="add mod">
          <ac:chgData name="Sho Yamamura" userId="ad78378a-01bc-491d-af0b-8b0e5f08f5df" providerId="ADAL" clId="{4A1BD3CA-BC64-4BEC-AE37-5FFDBFF48B78}" dt="2023-08-08T09:09:57.319" v="1547" actId="1037"/>
          <ac:spMkLst>
            <pc:docMk/>
            <pc:sldMk cId="3114238576" sldId="2147480301"/>
            <ac:spMk id="12" creationId="{E7959334-0041-C412-1C1D-72302F938102}"/>
          </ac:spMkLst>
        </pc:spChg>
        <pc:spChg chg="mod">
          <ac:chgData name="Sho Yamamura" userId="ad78378a-01bc-491d-af0b-8b0e5f08f5df" providerId="ADAL" clId="{4A1BD3CA-BC64-4BEC-AE37-5FFDBFF48B78}" dt="2023-08-08T09:08:34.656" v="1407" actId="208"/>
          <ac:spMkLst>
            <pc:docMk/>
            <pc:sldMk cId="3114238576" sldId="2147480301"/>
            <ac:spMk id="19" creationId="{53D93647-DE8A-4D02-BAE5-396BBF05836D}"/>
          </ac:spMkLst>
        </pc:spChg>
        <pc:spChg chg="mod">
          <ac:chgData name="Sho Yamamura" userId="ad78378a-01bc-491d-af0b-8b0e5f08f5df" providerId="ADAL" clId="{4A1BD3CA-BC64-4BEC-AE37-5FFDBFF48B78}" dt="2023-08-08T09:08:34.656" v="1407" actId="208"/>
          <ac:spMkLst>
            <pc:docMk/>
            <pc:sldMk cId="3114238576" sldId="2147480301"/>
            <ac:spMk id="20" creationId="{6284E8E3-6478-4041-9B30-3B5DCBC1154B}"/>
          </ac:spMkLst>
        </pc:spChg>
        <pc:spChg chg="mod">
          <ac:chgData name="Sho Yamamura" userId="ad78378a-01bc-491d-af0b-8b0e5f08f5df" providerId="ADAL" clId="{4A1BD3CA-BC64-4BEC-AE37-5FFDBFF48B78}" dt="2023-08-08T09:08:34.656" v="1407" actId="208"/>
          <ac:spMkLst>
            <pc:docMk/>
            <pc:sldMk cId="3114238576" sldId="2147480301"/>
            <ac:spMk id="25" creationId="{D8903CF7-070E-4808-9DEF-5D24F49E22E8}"/>
          </ac:spMkLst>
        </pc:spChg>
        <pc:spChg chg="del">
          <ac:chgData name="Sho Yamamura" userId="ad78378a-01bc-491d-af0b-8b0e5f08f5df" providerId="ADAL" clId="{4A1BD3CA-BC64-4BEC-AE37-5FFDBFF48B78}" dt="2023-08-08T09:08:51.539" v="1408" actId="478"/>
          <ac:spMkLst>
            <pc:docMk/>
            <pc:sldMk cId="3114238576" sldId="2147480301"/>
            <ac:spMk id="74" creationId="{47A82243-4E0C-4933-AB82-369D7D216E1E}"/>
          </ac:spMkLst>
        </pc:spChg>
        <pc:spChg chg="del">
          <ac:chgData name="Sho Yamamura" userId="ad78378a-01bc-491d-af0b-8b0e5f08f5df" providerId="ADAL" clId="{4A1BD3CA-BC64-4BEC-AE37-5FFDBFF48B78}" dt="2023-08-08T09:09:36.389" v="1486" actId="478"/>
          <ac:spMkLst>
            <pc:docMk/>
            <pc:sldMk cId="3114238576" sldId="2147480301"/>
            <ac:spMk id="78" creationId="{D38A7EFA-36E7-44DA-8889-C1426658B760}"/>
          </ac:spMkLst>
        </pc:spChg>
        <pc:spChg chg="del">
          <ac:chgData name="Sho Yamamura" userId="ad78378a-01bc-491d-af0b-8b0e5f08f5df" providerId="ADAL" clId="{4A1BD3CA-BC64-4BEC-AE37-5FFDBFF48B78}" dt="2023-08-08T09:08:57.681" v="1410" actId="478"/>
          <ac:spMkLst>
            <pc:docMk/>
            <pc:sldMk cId="3114238576" sldId="2147480301"/>
            <ac:spMk id="84" creationId="{8F4D62C7-4B4A-48B6-A701-38A96A8CC6C8}"/>
          </ac:spMkLst>
        </pc:spChg>
        <pc:spChg chg="del">
          <ac:chgData name="Sho Yamamura" userId="ad78378a-01bc-491d-af0b-8b0e5f08f5df" providerId="ADAL" clId="{4A1BD3CA-BC64-4BEC-AE37-5FFDBFF48B78}" dt="2023-08-08T09:08:54.563" v="1409" actId="478"/>
          <ac:spMkLst>
            <pc:docMk/>
            <pc:sldMk cId="3114238576" sldId="2147480301"/>
            <ac:spMk id="92" creationId="{DFAE48B5-78A9-405C-AAA9-F111C0F2E051}"/>
          </ac:spMkLst>
        </pc:spChg>
        <pc:spChg chg="mod">
          <ac:chgData name="Sho Yamamura" userId="ad78378a-01bc-491d-af0b-8b0e5f08f5df" providerId="ADAL" clId="{4A1BD3CA-BC64-4BEC-AE37-5FFDBFF48B78}" dt="2023-08-08T09:07:36.929" v="1393" actId="1035"/>
          <ac:spMkLst>
            <pc:docMk/>
            <pc:sldMk cId="3114238576" sldId="2147480301"/>
            <ac:spMk id="103" creationId="{722CA9AE-246E-4328-B777-5BFF39269ECA}"/>
          </ac:spMkLst>
        </pc:spChg>
        <pc:picChg chg="add mod">
          <ac:chgData name="Sho Yamamura" userId="ad78378a-01bc-491d-af0b-8b0e5f08f5df" providerId="ADAL" clId="{4A1BD3CA-BC64-4BEC-AE37-5FFDBFF48B78}" dt="2023-08-08T09:09:57.319" v="1547" actId="1037"/>
          <ac:picMkLst>
            <pc:docMk/>
            <pc:sldMk cId="3114238576" sldId="2147480301"/>
            <ac:picMk id="13" creationId="{4ACA266D-8DD1-BDE5-4907-BD1236F0B63B}"/>
          </ac:picMkLst>
        </pc:picChg>
        <pc:picChg chg="del">
          <ac:chgData name="Sho Yamamura" userId="ad78378a-01bc-491d-af0b-8b0e5f08f5df" providerId="ADAL" clId="{4A1BD3CA-BC64-4BEC-AE37-5FFDBFF48B78}" dt="2023-08-08T09:08:57.681" v="1410" actId="478"/>
          <ac:picMkLst>
            <pc:docMk/>
            <pc:sldMk cId="3114238576" sldId="2147480301"/>
            <ac:picMk id="86" creationId="{6CDA0994-2B40-4B7A-89E1-6F1FB9723D79}"/>
          </ac:picMkLst>
        </pc:picChg>
        <pc:cxnChg chg="add mod">
          <ac:chgData name="Sho Yamamura" userId="ad78378a-01bc-491d-af0b-8b0e5f08f5df" providerId="ADAL" clId="{4A1BD3CA-BC64-4BEC-AE37-5FFDBFF48B78}" dt="2023-08-08T09:09:52.522" v="1514" actId="14100"/>
          <ac:cxnSpMkLst>
            <pc:docMk/>
            <pc:sldMk cId="3114238576" sldId="2147480301"/>
            <ac:cxnSpMk id="11" creationId="{19F04394-6B7E-52F6-AC47-9DF34E59D0F1}"/>
          </ac:cxnSpMkLst>
        </pc:cxnChg>
        <pc:cxnChg chg="mod">
          <ac:chgData name="Sho Yamamura" userId="ad78378a-01bc-491d-af0b-8b0e5f08f5df" providerId="ADAL" clId="{4A1BD3CA-BC64-4BEC-AE37-5FFDBFF48B78}" dt="2023-08-08T09:08:34.656" v="1407" actId="208"/>
          <ac:cxnSpMkLst>
            <pc:docMk/>
            <pc:sldMk cId="3114238576" sldId="2147480301"/>
            <ac:cxnSpMk id="21" creationId="{44322A04-2811-4372-B0C7-937520B3E0C3}"/>
          </ac:cxnSpMkLst>
        </pc:cxnChg>
        <pc:cxnChg chg="del mod">
          <ac:chgData name="Sho Yamamura" userId="ad78378a-01bc-491d-af0b-8b0e5f08f5df" providerId="ADAL" clId="{4A1BD3CA-BC64-4BEC-AE37-5FFDBFF48B78}" dt="2023-08-08T09:08:51.539" v="1408" actId="478"/>
          <ac:cxnSpMkLst>
            <pc:docMk/>
            <pc:sldMk cId="3114238576" sldId="2147480301"/>
            <ac:cxnSpMk id="42" creationId="{8BBA8A2C-9B44-4871-9A7D-DDF4041654C9}"/>
          </ac:cxnSpMkLst>
        </pc:cxnChg>
        <pc:cxnChg chg="del mod">
          <ac:chgData name="Sho Yamamura" userId="ad78378a-01bc-491d-af0b-8b0e5f08f5df" providerId="ADAL" clId="{4A1BD3CA-BC64-4BEC-AE37-5FFDBFF48B78}" dt="2023-08-08T09:09:36.389" v="1486" actId="478"/>
          <ac:cxnSpMkLst>
            <pc:docMk/>
            <pc:sldMk cId="3114238576" sldId="2147480301"/>
            <ac:cxnSpMk id="75" creationId="{C1B2EBC0-951D-4D6B-A563-8F562A0ACA9B}"/>
          </ac:cxnSpMkLst>
        </pc:cxnChg>
        <pc:cxnChg chg="del mod">
          <ac:chgData name="Sho Yamamura" userId="ad78378a-01bc-491d-af0b-8b0e5f08f5df" providerId="ADAL" clId="{4A1BD3CA-BC64-4BEC-AE37-5FFDBFF48B78}" dt="2023-08-08T09:08:57.681" v="1410" actId="478"/>
          <ac:cxnSpMkLst>
            <pc:docMk/>
            <pc:sldMk cId="3114238576" sldId="2147480301"/>
            <ac:cxnSpMk id="79" creationId="{D256FB7B-6BC1-4D8E-A979-7297335A7B2B}"/>
          </ac:cxnSpMkLst>
        </pc:cxnChg>
        <pc:cxnChg chg="del mod">
          <ac:chgData name="Sho Yamamura" userId="ad78378a-01bc-491d-af0b-8b0e5f08f5df" providerId="ADAL" clId="{4A1BD3CA-BC64-4BEC-AE37-5FFDBFF48B78}" dt="2023-08-08T09:08:54.563" v="1409" actId="478"/>
          <ac:cxnSpMkLst>
            <pc:docMk/>
            <pc:sldMk cId="3114238576" sldId="2147480301"/>
            <ac:cxnSpMk id="87" creationId="{48959701-89C4-4C3F-87A5-180F4E434E4A}"/>
          </ac:cxnSpMkLst>
        </pc:cxnChg>
      </pc:sldChg>
    </pc:docChg>
  </pc:docChgLst>
  <pc:docChgLst>
    <pc:chgData name="Syuichi Okumura（奥村修一）" userId="S::b062798@coe.ntt.com::64ef4388-a219-40b9-a582-1cbc9ca5f01d" providerId="AD" clId="Web-{7A30ABB5-143F-5CFF-BC5A-EC8420C4F0B3}"/>
    <pc:docChg chg="addSld modSection">
      <pc:chgData name="Syuichi Okumura（奥村修一）" userId="S::b062798@coe.ntt.com::64ef4388-a219-40b9-a582-1cbc9ca5f01d" providerId="AD" clId="Web-{7A30ABB5-143F-5CFF-BC5A-EC8420C4F0B3}" dt="2024-06-03T01:55:52.636" v="1"/>
      <pc:docMkLst>
        <pc:docMk/>
      </pc:docMkLst>
      <pc:sldChg chg="new">
        <pc:chgData name="Syuichi Okumura（奥村修一）" userId="S::b062798@coe.ntt.com::64ef4388-a219-40b9-a582-1cbc9ca5f01d" providerId="AD" clId="Web-{7A30ABB5-143F-5CFF-BC5A-EC8420C4F0B3}" dt="2024-06-03T01:55:50.699" v="0"/>
        <pc:sldMkLst>
          <pc:docMk/>
          <pc:sldMk cId="1920665195" sldId="2147480404"/>
        </pc:sldMkLst>
      </pc:sldChg>
      <pc:sldChg chg="new">
        <pc:chgData name="Syuichi Okumura（奥村修一）" userId="S::b062798@coe.ntt.com::64ef4388-a219-40b9-a582-1cbc9ca5f01d" providerId="AD" clId="Web-{7A30ABB5-143F-5CFF-BC5A-EC8420C4F0B3}" dt="2024-06-03T01:55:52.636" v="1"/>
        <pc:sldMkLst>
          <pc:docMk/>
          <pc:sldMk cId="1159960564" sldId="2147480405"/>
        </pc:sldMkLst>
      </pc:sldChg>
    </pc:docChg>
  </pc:docChgLst>
  <pc:docChgLst>
    <pc:chgData name="Aya Imuta（藺牟田彩）" userId="28116d54-796c-4a2d-8133-08e81822cb18" providerId="ADAL" clId="{B9A8F64B-9C2B-4DA2-94BB-34174DC283D3}"/>
    <pc:docChg chg="undo custSel addSld modSld">
      <pc:chgData name="Aya Imuta（藺牟田彩）" userId="28116d54-796c-4a2d-8133-08e81822cb18" providerId="ADAL" clId="{B9A8F64B-9C2B-4DA2-94BB-34174DC283D3}" dt="2023-08-18T07:02:56.053" v="1716" actId="1076"/>
      <pc:docMkLst>
        <pc:docMk/>
      </pc:docMkLst>
      <pc:sldChg chg="addSp modSp mod">
        <pc:chgData name="Aya Imuta（藺牟田彩）" userId="28116d54-796c-4a2d-8133-08e81822cb18" providerId="ADAL" clId="{B9A8F64B-9C2B-4DA2-94BB-34174DC283D3}" dt="2023-08-18T06:51:35.371" v="1268" actId="20577"/>
        <pc:sldMkLst>
          <pc:docMk/>
          <pc:sldMk cId="3870606431" sldId="258"/>
        </pc:sldMkLst>
        <pc:spChg chg="mod">
          <ac:chgData name="Aya Imuta（藺牟田彩）" userId="28116d54-796c-4a2d-8133-08e81822cb18" providerId="ADAL" clId="{B9A8F64B-9C2B-4DA2-94BB-34174DC283D3}" dt="2023-08-18T06:51:07.482" v="1183"/>
          <ac:spMkLst>
            <pc:docMk/>
            <pc:sldMk cId="3870606431" sldId="258"/>
            <ac:spMk id="3" creationId="{F81D8837-84D0-4BB9-913D-3B9E022D1C18}"/>
          </ac:spMkLst>
        </pc:spChg>
        <pc:spChg chg="add mod">
          <ac:chgData name="Aya Imuta（藺牟田彩）" userId="28116d54-796c-4a2d-8133-08e81822cb18" providerId="ADAL" clId="{B9A8F64B-9C2B-4DA2-94BB-34174DC283D3}" dt="2023-08-18T06:51:05.484" v="1181" actId="21"/>
          <ac:spMkLst>
            <pc:docMk/>
            <pc:sldMk cId="3870606431" sldId="258"/>
            <ac:spMk id="5" creationId="{1A363986-20B6-5622-CE05-420F95AACE25}"/>
          </ac:spMkLst>
        </pc:spChg>
        <pc:spChg chg="add mod">
          <ac:chgData name="Aya Imuta（藺牟田彩）" userId="28116d54-796c-4a2d-8133-08e81822cb18" providerId="ADAL" clId="{B9A8F64B-9C2B-4DA2-94BB-34174DC283D3}" dt="2023-08-18T06:51:35.371" v="1268" actId="20577"/>
          <ac:spMkLst>
            <pc:docMk/>
            <pc:sldMk cId="3870606431" sldId="258"/>
            <ac:spMk id="7" creationId="{BD64E554-1AC8-29BE-1B8E-A0E97189F34D}"/>
          </ac:spMkLst>
        </pc:spChg>
      </pc:sldChg>
      <pc:sldChg chg="addSp modSp mod">
        <pc:chgData name="Aya Imuta（藺牟田彩）" userId="28116d54-796c-4a2d-8133-08e81822cb18" providerId="ADAL" clId="{B9A8F64B-9C2B-4DA2-94BB-34174DC283D3}" dt="2023-08-18T06:49:14.666" v="912" actId="14100"/>
        <pc:sldMkLst>
          <pc:docMk/>
          <pc:sldMk cId="1790651001" sldId="259"/>
        </pc:sldMkLst>
        <pc:spChg chg="add mod">
          <ac:chgData name="Aya Imuta（藺牟田彩）" userId="28116d54-796c-4a2d-8133-08e81822cb18" providerId="ADAL" clId="{B9A8F64B-9C2B-4DA2-94BB-34174DC283D3}" dt="2023-08-18T06:49:14.666" v="912" actId="14100"/>
          <ac:spMkLst>
            <pc:docMk/>
            <pc:sldMk cId="1790651001" sldId="259"/>
            <ac:spMk id="7" creationId="{AAE3F7C1-5AEB-7490-C721-ECB260C74D85}"/>
          </ac:spMkLst>
        </pc:spChg>
      </pc:sldChg>
      <pc:sldChg chg="addSp delSp modSp mod">
        <pc:chgData name="Aya Imuta（藺牟田彩）" userId="28116d54-796c-4a2d-8133-08e81822cb18" providerId="ADAL" clId="{B9A8F64B-9C2B-4DA2-94BB-34174DC283D3}" dt="2023-08-18T06:52:18.079" v="1382" actId="20577"/>
        <pc:sldMkLst>
          <pc:docMk/>
          <pc:sldMk cId="2414165795" sldId="262"/>
        </pc:sldMkLst>
        <pc:spChg chg="add mod">
          <ac:chgData name="Aya Imuta（藺牟田彩）" userId="28116d54-796c-4a2d-8133-08e81822cb18" providerId="ADAL" clId="{B9A8F64B-9C2B-4DA2-94BB-34174DC283D3}" dt="2023-08-18T06:52:18.079" v="1382" actId="20577"/>
          <ac:spMkLst>
            <pc:docMk/>
            <pc:sldMk cId="2414165795" sldId="262"/>
            <ac:spMk id="5" creationId="{347B9260-18F8-004E-B811-7E6C5270D0C7}"/>
          </ac:spMkLst>
        </pc:spChg>
        <pc:spChg chg="add del mod">
          <ac:chgData name="Aya Imuta（藺牟田彩）" userId="28116d54-796c-4a2d-8133-08e81822cb18" providerId="ADAL" clId="{B9A8F64B-9C2B-4DA2-94BB-34174DC283D3}" dt="2023-08-18T06:51:53.891" v="1269" actId="478"/>
          <ac:spMkLst>
            <pc:docMk/>
            <pc:sldMk cId="2414165795" sldId="262"/>
            <ac:spMk id="6" creationId="{5CD85B17-F3B1-8408-D036-EE9C2D069A53}"/>
          </ac:spMkLst>
        </pc:spChg>
      </pc:sldChg>
      <pc:sldChg chg="addSp modSp mod">
        <pc:chgData name="Aya Imuta（藺牟田彩）" userId="28116d54-796c-4a2d-8133-08e81822cb18" providerId="ADAL" clId="{B9A8F64B-9C2B-4DA2-94BB-34174DC283D3}" dt="2023-08-18T07:01:18.717" v="1699"/>
        <pc:sldMkLst>
          <pc:docMk/>
          <pc:sldMk cId="2359786880" sldId="2147480300"/>
        </pc:sldMkLst>
        <pc:spChg chg="add mod">
          <ac:chgData name="Aya Imuta（藺牟田彩）" userId="28116d54-796c-4a2d-8133-08e81822cb18" providerId="ADAL" clId="{B9A8F64B-9C2B-4DA2-94BB-34174DC283D3}" dt="2023-08-18T06:55:33.631" v="1570" actId="20577"/>
          <ac:spMkLst>
            <pc:docMk/>
            <pc:sldMk cId="2359786880" sldId="2147480300"/>
            <ac:spMk id="4" creationId="{B973A53E-033D-6E07-CE5A-4389107F4EA4}"/>
          </ac:spMkLst>
        </pc:spChg>
        <pc:spChg chg="add mod">
          <ac:chgData name="Aya Imuta（藺牟田彩）" userId="28116d54-796c-4a2d-8133-08e81822cb18" providerId="ADAL" clId="{B9A8F64B-9C2B-4DA2-94BB-34174DC283D3}" dt="2023-08-18T07:01:18.717" v="1699"/>
          <ac:spMkLst>
            <pc:docMk/>
            <pc:sldMk cId="2359786880" sldId="2147480300"/>
            <ac:spMk id="6" creationId="{0952A7C1-1092-23E7-AA85-EFC77255E10D}"/>
          </ac:spMkLst>
        </pc:spChg>
      </pc:sldChg>
      <pc:sldChg chg="addSp modSp mod">
        <pc:chgData name="Aya Imuta（藺牟田彩）" userId="28116d54-796c-4a2d-8133-08e81822cb18" providerId="ADAL" clId="{B9A8F64B-9C2B-4DA2-94BB-34174DC283D3}" dt="2023-08-18T06:54:13.358" v="1494" actId="1076"/>
        <pc:sldMkLst>
          <pc:docMk/>
          <pc:sldMk cId="3114238576" sldId="2147480301"/>
        </pc:sldMkLst>
        <pc:spChg chg="add mod">
          <ac:chgData name="Aya Imuta（藺牟田彩）" userId="28116d54-796c-4a2d-8133-08e81822cb18" providerId="ADAL" clId="{B9A8F64B-9C2B-4DA2-94BB-34174DC283D3}" dt="2023-08-18T06:49:54.361" v="1006" actId="14100"/>
          <ac:spMkLst>
            <pc:docMk/>
            <pc:sldMk cId="3114238576" sldId="2147480301"/>
            <ac:spMk id="5" creationId="{E9BD9CFD-198F-B726-E114-6CCF3C154A8A}"/>
          </ac:spMkLst>
        </pc:spChg>
        <pc:spChg chg="add mod">
          <ac:chgData name="Aya Imuta（藺牟田彩）" userId="28116d54-796c-4a2d-8133-08e81822cb18" providerId="ADAL" clId="{B9A8F64B-9C2B-4DA2-94BB-34174DC283D3}" dt="2023-08-18T06:50:02.041" v="1007" actId="1076"/>
          <ac:spMkLst>
            <pc:docMk/>
            <pc:sldMk cId="3114238576" sldId="2147480301"/>
            <ac:spMk id="10" creationId="{CE377D56-7E42-5D42-E111-A9034F79EFD6}"/>
          </ac:spMkLst>
        </pc:spChg>
        <pc:spChg chg="add mod">
          <ac:chgData name="Aya Imuta（藺牟田彩）" userId="28116d54-796c-4a2d-8133-08e81822cb18" providerId="ADAL" clId="{B9A8F64B-9C2B-4DA2-94BB-34174DC283D3}" dt="2023-08-18T06:54:13.358" v="1494" actId="1076"/>
          <ac:spMkLst>
            <pc:docMk/>
            <pc:sldMk cId="3114238576" sldId="2147480301"/>
            <ac:spMk id="16" creationId="{BC932674-F520-24B7-1F66-D5A8DFDD097A}"/>
          </ac:spMkLst>
        </pc:spChg>
      </pc:sldChg>
      <pc:sldChg chg="addSp delSp modSp add mod">
        <pc:chgData name="Aya Imuta（藺牟田彩）" userId="28116d54-796c-4a2d-8133-08e81822cb18" providerId="ADAL" clId="{B9A8F64B-9C2B-4DA2-94BB-34174DC283D3}" dt="2023-08-18T07:02:56.053" v="1716" actId="1076"/>
        <pc:sldMkLst>
          <pc:docMk/>
          <pc:sldMk cId="2869300054" sldId="2147480302"/>
        </pc:sldMkLst>
        <pc:spChg chg="mod">
          <ac:chgData name="Aya Imuta（藺牟田彩）" userId="28116d54-796c-4a2d-8133-08e81822cb18" providerId="ADAL" clId="{B9A8F64B-9C2B-4DA2-94BB-34174DC283D3}" dt="2023-08-18T06:41:44.002" v="739" actId="1035"/>
          <ac:spMkLst>
            <pc:docMk/>
            <pc:sldMk cId="2869300054" sldId="2147480302"/>
            <ac:spMk id="3" creationId="{F81D8837-84D0-4BB9-913D-3B9E022D1C18}"/>
          </ac:spMkLst>
        </pc:spChg>
        <pc:spChg chg="add mod">
          <ac:chgData name="Aya Imuta（藺牟田彩）" userId="28116d54-796c-4a2d-8133-08e81822cb18" providerId="ADAL" clId="{B9A8F64B-9C2B-4DA2-94BB-34174DC283D3}" dt="2023-08-18T06:43:30.777" v="820" actId="1076"/>
          <ac:spMkLst>
            <pc:docMk/>
            <pc:sldMk cId="2869300054" sldId="2147480302"/>
            <ac:spMk id="5" creationId="{01C9E342-4D2D-84C6-7FDD-959B93E45537}"/>
          </ac:spMkLst>
        </pc:spChg>
        <pc:spChg chg="add mod">
          <ac:chgData name="Aya Imuta（藺牟田彩）" userId="28116d54-796c-4a2d-8133-08e81822cb18" providerId="ADAL" clId="{B9A8F64B-9C2B-4DA2-94BB-34174DC283D3}" dt="2023-08-18T06:44:22.339" v="889" actId="1076"/>
          <ac:spMkLst>
            <pc:docMk/>
            <pc:sldMk cId="2869300054" sldId="2147480302"/>
            <ac:spMk id="6" creationId="{CF4F0285-0FAF-097C-B071-40D4E11EE81F}"/>
          </ac:spMkLst>
        </pc:spChg>
        <pc:spChg chg="add del mod">
          <ac:chgData name="Aya Imuta（藺牟田彩）" userId="28116d54-796c-4a2d-8133-08e81822cb18" providerId="ADAL" clId="{B9A8F64B-9C2B-4DA2-94BB-34174DC283D3}" dt="2023-08-18T07:02:08.735" v="1710"/>
          <ac:spMkLst>
            <pc:docMk/>
            <pc:sldMk cId="2869300054" sldId="2147480302"/>
            <ac:spMk id="7" creationId="{6FF30088-3AE8-774C-E022-F5488D9C0C9D}"/>
          </ac:spMkLst>
        </pc:spChg>
        <pc:spChg chg="add mod">
          <ac:chgData name="Aya Imuta（藺牟田彩）" userId="28116d54-796c-4a2d-8133-08e81822cb18" providerId="ADAL" clId="{B9A8F64B-9C2B-4DA2-94BB-34174DC283D3}" dt="2023-08-18T07:02:24.207" v="1712" actId="1076"/>
          <ac:spMkLst>
            <pc:docMk/>
            <pc:sldMk cId="2869300054" sldId="2147480302"/>
            <ac:spMk id="8" creationId="{45A9D8A1-B291-392F-954D-10C44DACF49E}"/>
          </ac:spMkLst>
        </pc:spChg>
        <pc:spChg chg="mod">
          <ac:chgData name="Aya Imuta（藺牟田彩）" userId="28116d54-796c-4a2d-8133-08e81822cb18" providerId="ADAL" clId="{B9A8F64B-9C2B-4DA2-94BB-34174DC283D3}" dt="2023-08-18T07:02:56.053" v="1716" actId="1076"/>
          <ac:spMkLst>
            <pc:docMk/>
            <pc:sldMk cId="2869300054" sldId="2147480302"/>
            <ac:spMk id="30" creationId="{7790FCA4-AFE0-40B8-888A-BF6D58D02841}"/>
          </ac:spMkLst>
        </pc:spChg>
        <pc:graphicFrameChg chg="mod modGraphic">
          <ac:chgData name="Aya Imuta（藺牟田彩）" userId="28116d54-796c-4a2d-8133-08e81822cb18" providerId="ADAL" clId="{B9A8F64B-9C2B-4DA2-94BB-34174DC283D3}" dt="2023-08-18T06:57:11.721" v="1601" actId="20577"/>
          <ac:graphicFrameMkLst>
            <pc:docMk/>
            <pc:sldMk cId="2869300054" sldId="2147480302"/>
            <ac:graphicFrameMk id="28" creationId="{6DC1D6BD-C7EB-4C1B-9735-82246734CEE1}"/>
          </ac:graphicFrameMkLst>
        </pc:graphicFrameChg>
      </pc:sldChg>
      <pc:sldChg chg="addSp delSp modSp add mod">
        <pc:chgData name="Aya Imuta（藺牟田彩）" userId="28116d54-796c-4a2d-8133-08e81822cb18" providerId="ADAL" clId="{B9A8F64B-9C2B-4DA2-94BB-34174DC283D3}" dt="2023-08-18T07:02:03.544" v="1708" actId="1076"/>
        <pc:sldMkLst>
          <pc:docMk/>
          <pc:sldMk cId="2258452112" sldId="2147480303"/>
        </pc:sldMkLst>
        <pc:spChg chg="del mod">
          <ac:chgData name="Aya Imuta（藺牟田彩）" userId="28116d54-796c-4a2d-8133-08e81822cb18" providerId="ADAL" clId="{B9A8F64B-9C2B-4DA2-94BB-34174DC283D3}" dt="2023-08-18T07:01:17.685" v="1698" actId="21"/>
          <ac:spMkLst>
            <pc:docMk/>
            <pc:sldMk cId="2258452112" sldId="2147480303"/>
            <ac:spMk id="4" creationId="{5B0B5945-51C8-B65E-2CC5-8CFF27769D2D}"/>
          </ac:spMkLst>
        </pc:spChg>
        <pc:spChg chg="add mod">
          <ac:chgData name="Aya Imuta（藺牟田彩）" userId="28116d54-796c-4a2d-8133-08e81822cb18" providerId="ADAL" clId="{B9A8F64B-9C2B-4DA2-94BB-34174DC283D3}" dt="2023-08-18T07:02:03.544" v="1708" actId="1076"/>
          <ac:spMkLst>
            <pc:docMk/>
            <pc:sldMk cId="2258452112" sldId="2147480303"/>
            <ac:spMk id="6" creationId="{302C4A23-0AD9-C2C4-59B3-75CC7235B4C2}"/>
          </ac:spMkLst>
        </pc:spChg>
        <pc:spChg chg="add mod">
          <ac:chgData name="Aya Imuta（藺牟田彩）" userId="28116d54-796c-4a2d-8133-08e81822cb18" providerId="ADAL" clId="{B9A8F64B-9C2B-4DA2-94BB-34174DC283D3}" dt="2023-08-18T07:01:56.868" v="1706" actId="14100"/>
          <ac:spMkLst>
            <pc:docMk/>
            <pc:sldMk cId="2258452112" sldId="2147480303"/>
            <ac:spMk id="7" creationId="{0D5565DF-DE6F-10AF-6142-52B4ACCD55C2}"/>
          </ac:spMkLst>
        </pc:spChg>
      </pc:sldChg>
    </pc:docChg>
  </pc:docChgLst>
  <pc:docChgLst>
    <pc:chgData name="Fumihiro Yokoyama" userId="3eda85d7-7d9c-40b2-98ee-c42658c7cb9c" providerId="ADAL" clId="{A33BB565-B700-4533-848B-624B91BF8BE1}"/>
    <pc:docChg chg="undo redo custSel modSld">
      <pc:chgData name="Fumihiro Yokoyama" userId="3eda85d7-7d9c-40b2-98ee-c42658c7cb9c" providerId="ADAL" clId="{A33BB565-B700-4533-848B-624B91BF8BE1}" dt="2024-04-03T07:13:32.954" v="435" actId="20577"/>
      <pc:docMkLst>
        <pc:docMk/>
      </pc:docMkLst>
      <pc:sldChg chg="addSp modSp mod">
        <pc:chgData name="Fumihiro Yokoyama" userId="3eda85d7-7d9c-40b2-98ee-c42658c7cb9c" providerId="ADAL" clId="{A33BB565-B700-4533-848B-624B91BF8BE1}" dt="2024-02-13T05:54:23.591" v="253" actId="1076"/>
        <pc:sldMkLst>
          <pc:docMk/>
          <pc:sldMk cId="1790651001" sldId="259"/>
        </pc:sldMkLst>
        <pc:spChg chg="mod">
          <ac:chgData name="Fumihiro Yokoyama" userId="3eda85d7-7d9c-40b2-98ee-c42658c7cb9c" providerId="ADAL" clId="{A33BB565-B700-4533-848B-624B91BF8BE1}" dt="2024-02-13T05:49:45.549" v="214" actId="20577"/>
          <ac:spMkLst>
            <pc:docMk/>
            <pc:sldMk cId="1790651001" sldId="259"/>
            <ac:spMk id="3" creationId="{F81D8837-84D0-4BB9-913D-3B9E022D1C18}"/>
          </ac:spMkLst>
        </pc:spChg>
        <pc:spChg chg="add mod">
          <ac:chgData name="Fumihiro Yokoyama" userId="3eda85d7-7d9c-40b2-98ee-c42658c7cb9c" providerId="ADAL" clId="{A33BB565-B700-4533-848B-624B91BF8BE1}" dt="2024-02-13T05:54:23.591" v="253" actId="1076"/>
          <ac:spMkLst>
            <pc:docMk/>
            <pc:sldMk cId="1790651001" sldId="259"/>
            <ac:spMk id="5" creationId="{609DC469-3C79-1F38-0DA4-4563AE7F4C42}"/>
          </ac:spMkLst>
        </pc:spChg>
        <pc:spChg chg="mod">
          <ac:chgData name="Fumihiro Yokoyama" userId="3eda85d7-7d9c-40b2-98ee-c42658c7cb9c" providerId="ADAL" clId="{A33BB565-B700-4533-848B-624B91BF8BE1}" dt="2024-02-13T05:44:16.009" v="193" actId="20577"/>
          <ac:spMkLst>
            <pc:docMk/>
            <pc:sldMk cId="1790651001" sldId="259"/>
            <ac:spMk id="103" creationId="{722CA9AE-246E-4328-B777-5BFF39269ECA}"/>
          </ac:spMkLst>
        </pc:spChg>
      </pc:sldChg>
      <pc:sldChg chg="modSp mod">
        <pc:chgData name="Fumihiro Yokoyama" userId="3eda85d7-7d9c-40b2-98ee-c42658c7cb9c" providerId="ADAL" clId="{A33BB565-B700-4533-848B-624B91BF8BE1}" dt="2024-02-13T04:53:55.525" v="20"/>
        <pc:sldMkLst>
          <pc:docMk/>
          <pc:sldMk cId="3021974929" sldId="2147480298"/>
        </pc:sldMkLst>
        <pc:spChg chg="mod">
          <ac:chgData name="Fumihiro Yokoyama" userId="3eda85d7-7d9c-40b2-98ee-c42658c7cb9c" providerId="ADAL" clId="{A33BB565-B700-4533-848B-624B91BF8BE1}" dt="2024-02-13T04:53:55.525" v="20"/>
          <ac:spMkLst>
            <pc:docMk/>
            <pc:sldMk cId="3021974929" sldId="2147480298"/>
            <ac:spMk id="51" creationId="{5C9E655C-7757-8C39-8014-EC8CCD6595EE}"/>
          </ac:spMkLst>
        </pc:spChg>
      </pc:sldChg>
      <pc:sldChg chg="modSp mod">
        <pc:chgData name="Fumihiro Yokoyama" userId="3eda85d7-7d9c-40b2-98ee-c42658c7cb9c" providerId="ADAL" clId="{A33BB565-B700-4533-848B-624B91BF8BE1}" dt="2024-04-03T07:10:30.583" v="425" actId="20577"/>
        <pc:sldMkLst>
          <pc:docMk/>
          <pc:sldMk cId="131518387" sldId="2147480299"/>
        </pc:sldMkLst>
        <pc:spChg chg="mod">
          <ac:chgData name="Fumihiro Yokoyama" userId="3eda85d7-7d9c-40b2-98ee-c42658c7cb9c" providerId="ADAL" clId="{A33BB565-B700-4533-848B-624B91BF8BE1}" dt="2024-04-03T07:09:17.131" v="415" actId="20577"/>
          <ac:spMkLst>
            <pc:docMk/>
            <pc:sldMk cId="131518387" sldId="2147480299"/>
            <ac:spMk id="8" creationId="{2731229F-47BC-428D-58F5-649D69C078ED}"/>
          </ac:spMkLst>
        </pc:spChg>
        <pc:spChg chg="mod">
          <ac:chgData name="Fumihiro Yokoyama" userId="3eda85d7-7d9c-40b2-98ee-c42658c7cb9c" providerId="ADAL" clId="{A33BB565-B700-4533-848B-624B91BF8BE1}" dt="2024-04-03T07:10:30.583" v="425" actId="20577"/>
          <ac:spMkLst>
            <pc:docMk/>
            <pc:sldMk cId="131518387" sldId="2147480299"/>
            <ac:spMk id="19" creationId="{5C06D74C-2345-1CD9-45B9-78AF5015B25B}"/>
          </ac:spMkLst>
        </pc:spChg>
        <pc:spChg chg="mod">
          <ac:chgData name="Fumihiro Yokoyama" userId="3eda85d7-7d9c-40b2-98ee-c42658c7cb9c" providerId="ADAL" clId="{A33BB565-B700-4533-848B-624B91BF8BE1}" dt="2024-04-03T07:09:48.373" v="419" actId="20577"/>
          <ac:spMkLst>
            <pc:docMk/>
            <pc:sldMk cId="131518387" sldId="2147480299"/>
            <ac:spMk id="28" creationId="{5BCD6B3C-4C96-97BB-102F-D19D18A845F8}"/>
          </ac:spMkLst>
        </pc:spChg>
      </pc:sldChg>
      <pc:sldChg chg="addSp delSp modSp mod">
        <pc:chgData name="Fumihiro Yokoyama" userId="3eda85d7-7d9c-40b2-98ee-c42658c7cb9c" providerId="ADAL" clId="{A33BB565-B700-4533-848B-624B91BF8BE1}" dt="2024-02-13T06:17:50.875" v="295" actId="478"/>
        <pc:sldMkLst>
          <pc:docMk/>
          <pc:sldMk cId="3114238576" sldId="2147480301"/>
        </pc:sldMkLst>
        <pc:spChg chg="mod">
          <ac:chgData name="Fumihiro Yokoyama" userId="3eda85d7-7d9c-40b2-98ee-c42658c7cb9c" providerId="ADAL" clId="{A33BB565-B700-4533-848B-624B91BF8BE1}" dt="2024-02-13T06:06:37.923" v="281" actId="20577"/>
          <ac:spMkLst>
            <pc:docMk/>
            <pc:sldMk cId="3114238576" sldId="2147480301"/>
            <ac:spMk id="3" creationId="{F81D8837-84D0-4BB9-913D-3B9E022D1C18}"/>
          </ac:spMkLst>
        </pc:spChg>
        <pc:spChg chg="mod">
          <ac:chgData name="Fumihiro Yokoyama" userId="3eda85d7-7d9c-40b2-98ee-c42658c7cb9c" providerId="ADAL" clId="{A33BB565-B700-4533-848B-624B91BF8BE1}" dt="2024-02-13T06:15:16.398" v="291" actId="1076"/>
          <ac:spMkLst>
            <pc:docMk/>
            <pc:sldMk cId="3114238576" sldId="2147480301"/>
            <ac:spMk id="7" creationId="{DE37D309-3B4F-8DCB-7737-0BCD2013CB53}"/>
          </ac:spMkLst>
        </pc:spChg>
        <pc:spChg chg="add del mod">
          <ac:chgData name="Fumihiro Yokoyama" userId="3eda85d7-7d9c-40b2-98ee-c42658c7cb9c" providerId="ADAL" clId="{A33BB565-B700-4533-848B-624B91BF8BE1}" dt="2024-02-13T06:17:50.875" v="295" actId="478"/>
          <ac:spMkLst>
            <pc:docMk/>
            <pc:sldMk cId="3114238576" sldId="2147480301"/>
            <ac:spMk id="18" creationId="{3EF67523-0FB1-B3BF-7FB3-43AECFAF0FD5}"/>
          </ac:spMkLst>
        </pc:spChg>
        <pc:cxnChg chg="add del">
          <ac:chgData name="Fumihiro Yokoyama" userId="3eda85d7-7d9c-40b2-98ee-c42658c7cb9c" providerId="ADAL" clId="{A33BB565-B700-4533-848B-624B91BF8BE1}" dt="2024-02-13T06:13:55.133" v="286" actId="478"/>
          <ac:cxnSpMkLst>
            <pc:docMk/>
            <pc:sldMk cId="3114238576" sldId="2147480301"/>
            <ac:cxnSpMk id="9" creationId="{0D80D873-392B-8392-943A-CDED0997671F}"/>
          </ac:cxnSpMkLst>
        </pc:cxnChg>
        <pc:cxnChg chg="add del mod">
          <ac:chgData name="Fumihiro Yokoyama" userId="3eda85d7-7d9c-40b2-98ee-c42658c7cb9c" providerId="ADAL" clId="{A33BB565-B700-4533-848B-624B91BF8BE1}" dt="2024-02-13T06:14:07.253" v="288"/>
          <ac:cxnSpMkLst>
            <pc:docMk/>
            <pc:sldMk cId="3114238576" sldId="2147480301"/>
            <ac:cxnSpMk id="10" creationId="{052F3356-B29B-B473-980C-114DE7EE1E2A}"/>
          </ac:cxnSpMkLst>
        </pc:cxnChg>
        <pc:cxnChg chg="add mod">
          <ac:chgData name="Fumihiro Yokoyama" userId="3eda85d7-7d9c-40b2-98ee-c42658c7cb9c" providerId="ADAL" clId="{A33BB565-B700-4533-848B-624B91BF8BE1}" dt="2024-02-13T06:14:50.249" v="290" actId="1076"/>
          <ac:cxnSpMkLst>
            <pc:docMk/>
            <pc:sldMk cId="3114238576" sldId="2147480301"/>
            <ac:cxnSpMk id="14" creationId="{C7EE508D-F7CF-4DBD-902B-18F040A9EF4C}"/>
          </ac:cxnSpMkLst>
        </pc:cxnChg>
      </pc:sldChg>
      <pc:sldChg chg="modSp mod">
        <pc:chgData name="Fumihiro Yokoyama" userId="3eda85d7-7d9c-40b2-98ee-c42658c7cb9c" providerId="ADAL" clId="{A33BB565-B700-4533-848B-624B91BF8BE1}" dt="2024-02-13T05:31:30.281" v="190" actId="207"/>
        <pc:sldMkLst>
          <pc:docMk/>
          <pc:sldMk cId="1424370624" sldId="2147480304"/>
        </pc:sldMkLst>
        <pc:spChg chg="mod">
          <ac:chgData name="Fumihiro Yokoyama" userId="3eda85d7-7d9c-40b2-98ee-c42658c7cb9c" providerId="ADAL" clId="{A33BB565-B700-4533-848B-624B91BF8BE1}" dt="2024-02-13T05:19:15.490" v="90" actId="1076"/>
          <ac:spMkLst>
            <pc:docMk/>
            <pc:sldMk cId="1424370624" sldId="2147480304"/>
            <ac:spMk id="2" creationId="{183CA552-4E25-4F99-8083-C7046B7C6794}"/>
          </ac:spMkLst>
        </pc:spChg>
        <pc:spChg chg="mod">
          <ac:chgData name="Fumihiro Yokoyama" userId="3eda85d7-7d9c-40b2-98ee-c42658c7cb9c" providerId="ADAL" clId="{A33BB565-B700-4533-848B-624B91BF8BE1}" dt="2024-02-13T05:19:30.706" v="92" actId="1076"/>
          <ac:spMkLst>
            <pc:docMk/>
            <pc:sldMk cId="1424370624" sldId="2147480304"/>
            <ac:spMk id="3" creationId="{F81D8837-84D0-4BB9-913D-3B9E022D1C18}"/>
          </ac:spMkLst>
        </pc:spChg>
        <pc:graphicFrameChg chg="mod modGraphic">
          <ac:chgData name="Fumihiro Yokoyama" userId="3eda85d7-7d9c-40b2-98ee-c42658c7cb9c" providerId="ADAL" clId="{A33BB565-B700-4533-848B-624B91BF8BE1}" dt="2024-02-13T05:31:30.281" v="190" actId="207"/>
          <ac:graphicFrameMkLst>
            <pc:docMk/>
            <pc:sldMk cId="1424370624" sldId="2147480304"/>
            <ac:graphicFrameMk id="6" creationId="{A8279072-CE69-94DC-8232-D2B0EE84C2CE}"/>
          </ac:graphicFrameMkLst>
        </pc:graphicFrameChg>
      </pc:sldChg>
      <pc:sldChg chg="modSp mod">
        <pc:chgData name="Fumihiro Yokoyama" userId="3eda85d7-7d9c-40b2-98ee-c42658c7cb9c" providerId="ADAL" clId="{A33BB565-B700-4533-848B-624B91BF8BE1}" dt="2024-02-13T06:34:42.769" v="350"/>
        <pc:sldMkLst>
          <pc:docMk/>
          <pc:sldMk cId="1388947980" sldId="2147480307"/>
        </pc:sldMkLst>
        <pc:spChg chg="mod">
          <ac:chgData name="Fumihiro Yokoyama" userId="3eda85d7-7d9c-40b2-98ee-c42658c7cb9c" providerId="ADAL" clId="{A33BB565-B700-4533-848B-624B91BF8BE1}" dt="2024-02-13T06:34:42.769" v="350"/>
          <ac:spMkLst>
            <pc:docMk/>
            <pc:sldMk cId="1388947980" sldId="2147480307"/>
            <ac:spMk id="3" creationId="{F81D8837-84D0-4BB9-913D-3B9E022D1C18}"/>
          </ac:spMkLst>
        </pc:spChg>
      </pc:sldChg>
      <pc:sldChg chg="modSp mod">
        <pc:chgData name="Fumihiro Yokoyama" userId="3eda85d7-7d9c-40b2-98ee-c42658c7cb9c" providerId="ADAL" clId="{A33BB565-B700-4533-848B-624B91BF8BE1}" dt="2024-02-13T06:31:50.217" v="348" actId="20577"/>
        <pc:sldMkLst>
          <pc:docMk/>
          <pc:sldMk cId="1772760499" sldId="2147480308"/>
        </pc:sldMkLst>
        <pc:spChg chg="mod">
          <ac:chgData name="Fumihiro Yokoyama" userId="3eda85d7-7d9c-40b2-98ee-c42658c7cb9c" providerId="ADAL" clId="{A33BB565-B700-4533-848B-624B91BF8BE1}" dt="2024-02-13T06:31:50.217" v="348" actId="20577"/>
          <ac:spMkLst>
            <pc:docMk/>
            <pc:sldMk cId="1772760499" sldId="2147480308"/>
            <ac:spMk id="3" creationId="{F81D8837-84D0-4BB9-913D-3B9E022D1C18}"/>
          </ac:spMkLst>
        </pc:spChg>
      </pc:sldChg>
      <pc:sldChg chg="modSp mod">
        <pc:chgData name="Fumihiro Yokoyama" userId="3eda85d7-7d9c-40b2-98ee-c42658c7cb9c" providerId="ADAL" clId="{A33BB565-B700-4533-848B-624B91BF8BE1}" dt="2024-04-01T09:14:48.234" v="395" actId="20577"/>
        <pc:sldMkLst>
          <pc:docMk/>
          <pc:sldMk cId="2610296918" sldId="2147480365"/>
        </pc:sldMkLst>
        <pc:graphicFrameChg chg="modGraphic">
          <ac:chgData name="Fumihiro Yokoyama" userId="3eda85d7-7d9c-40b2-98ee-c42658c7cb9c" providerId="ADAL" clId="{A33BB565-B700-4533-848B-624B91BF8BE1}" dt="2024-04-01T09:14:48.234" v="395" actId="20577"/>
          <ac:graphicFrameMkLst>
            <pc:docMk/>
            <pc:sldMk cId="2610296918" sldId="2147480365"/>
            <ac:graphicFrameMk id="19" creationId="{AD265598-AAA9-3256-4164-2325DAF971AE}"/>
          </ac:graphicFrameMkLst>
        </pc:graphicFrameChg>
      </pc:sldChg>
      <pc:sldChg chg="modSp mod">
        <pc:chgData name="Fumihiro Yokoyama" userId="3eda85d7-7d9c-40b2-98ee-c42658c7cb9c" providerId="ADAL" clId="{A33BB565-B700-4533-848B-624B91BF8BE1}" dt="2024-04-01T09:13:55.962" v="368" actId="20577"/>
        <pc:sldMkLst>
          <pc:docMk/>
          <pc:sldMk cId="2650142293" sldId="2147480367"/>
        </pc:sldMkLst>
        <pc:graphicFrameChg chg="modGraphic">
          <ac:chgData name="Fumihiro Yokoyama" userId="3eda85d7-7d9c-40b2-98ee-c42658c7cb9c" providerId="ADAL" clId="{A33BB565-B700-4533-848B-624B91BF8BE1}" dt="2024-04-01T09:13:55.962" v="368" actId="20577"/>
          <ac:graphicFrameMkLst>
            <pc:docMk/>
            <pc:sldMk cId="2650142293" sldId="2147480367"/>
            <ac:graphicFrameMk id="19" creationId="{822EB1BF-0BFC-21D9-D248-2136C0ABF6B6}"/>
          </ac:graphicFrameMkLst>
        </pc:graphicFrameChg>
      </pc:sldChg>
      <pc:sldChg chg="modSp mod">
        <pc:chgData name="Fumihiro Yokoyama" userId="3eda85d7-7d9c-40b2-98ee-c42658c7cb9c" providerId="ADAL" clId="{A33BB565-B700-4533-848B-624B91BF8BE1}" dt="2024-04-01T09:15:01.571" v="404" actId="20577"/>
        <pc:sldMkLst>
          <pc:docMk/>
          <pc:sldMk cId="2794979958" sldId="2147480377"/>
        </pc:sldMkLst>
        <pc:graphicFrameChg chg="modGraphic">
          <ac:chgData name="Fumihiro Yokoyama" userId="3eda85d7-7d9c-40b2-98ee-c42658c7cb9c" providerId="ADAL" clId="{A33BB565-B700-4533-848B-624B91BF8BE1}" dt="2024-04-01T09:15:01.571" v="404" actId="20577"/>
          <ac:graphicFrameMkLst>
            <pc:docMk/>
            <pc:sldMk cId="2794979958" sldId="2147480377"/>
            <ac:graphicFrameMk id="13" creationId="{23B89A47-2420-3D6B-D34D-DCEE6F393DBE}"/>
          </ac:graphicFrameMkLst>
        </pc:graphicFrameChg>
      </pc:sldChg>
      <pc:sldChg chg="modSp mod">
        <pc:chgData name="Fumihiro Yokoyama" userId="3eda85d7-7d9c-40b2-98ee-c42658c7cb9c" providerId="ADAL" clId="{A33BB565-B700-4533-848B-624B91BF8BE1}" dt="2024-04-03T07:12:24.481" v="431" actId="20577"/>
        <pc:sldMkLst>
          <pc:docMk/>
          <pc:sldMk cId="2741793395" sldId="2147480378"/>
        </pc:sldMkLst>
        <pc:spChg chg="mod">
          <ac:chgData name="Fumihiro Yokoyama" userId="3eda85d7-7d9c-40b2-98ee-c42658c7cb9c" providerId="ADAL" clId="{A33BB565-B700-4533-848B-624B91BF8BE1}" dt="2024-04-01T09:15:18.292" v="413" actId="20577"/>
          <ac:spMkLst>
            <pc:docMk/>
            <pc:sldMk cId="2741793395" sldId="2147480378"/>
            <ac:spMk id="47" creationId="{B9B35347-8894-5ADC-8B48-64E458BD5ADE}"/>
          </ac:spMkLst>
        </pc:spChg>
        <pc:graphicFrameChg chg="modGraphic">
          <ac:chgData name="Fumihiro Yokoyama" userId="3eda85d7-7d9c-40b2-98ee-c42658c7cb9c" providerId="ADAL" clId="{A33BB565-B700-4533-848B-624B91BF8BE1}" dt="2024-04-03T07:12:24.481" v="431" actId="20577"/>
          <ac:graphicFrameMkLst>
            <pc:docMk/>
            <pc:sldMk cId="2741793395" sldId="2147480378"/>
            <ac:graphicFrameMk id="36" creationId="{DF831801-6479-45BD-7265-FD6759CEDF7E}"/>
          </ac:graphicFrameMkLst>
        </pc:graphicFrameChg>
      </pc:sldChg>
      <pc:sldChg chg="modSp mod">
        <pc:chgData name="Fumihiro Yokoyama" userId="3eda85d7-7d9c-40b2-98ee-c42658c7cb9c" providerId="ADAL" clId="{A33BB565-B700-4533-848B-624B91BF8BE1}" dt="2024-04-03T07:13:32.954" v="435" actId="20577"/>
        <pc:sldMkLst>
          <pc:docMk/>
          <pc:sldMk cId="4175739947" sldId="2147480380"/>
        </pc:sldMkLst>
        <pc:graphicFrameChg chg="modGraphic">
          <ac:chgData name="Fumihiro Yokoyama" userId="3eda85d7-7d9c-40b2-98ee-c42658c7cb9c" providerId="ADAL" clId="{A33BB565-B700-4533-848B-624B91BF8BE1}" dt="2024-04-03T07:13:32.954" v="435" actId="20577"/>
          <ac:graphicFrameMkLst>
            <pc:docMk/>
            <pc:sldMk cId="4175739947" sldId="2147480380"/>
            <ac:graphicFrameMk id="30" creationId="{C997C555-A474-FC6D-3B3C-BB11BEB00E74}"/>
          </ac:graphicFrameMkLst>
        </pc:graphicFrameChg>
      </pc:sldChg>
    </pc:docChg>
  </pc:docChgLst>
  <pc:docChgLst>
    <pc:chgData name="Yukiko Tsumori（津守由記子）" userId="218a2e45-9aea-42a0-bc6d-8e23c71b8c71" providerId="ADAL" clId="{7964C1D4-DD64-4A8B-8BDB-307B7F296A83}"/>
    <pc:docChg chg="undo custSel modSld">
      <pc:chgData name="Yukiko Tsumori（津守由記子）" userId="218a2e45-9aea-42a0-bc6d-8e23c71b8c71" providerId="ADAL" clId="{7964C1D4-DD64-4A8B-8BDB-307B7F296A83}" dt="2024-07-11T08:46:12.798" v="540" actId="1036"/>
      <pc:docMkLst>
        <pc:docMk/>
      </pc:docMkLst>
      <pc:sldChg chg="modSp mod">
        <pc:chgData name="Yukiko Tsumori（津守由記子）" userId="218a2e45-9aea-42a0-bc6d-8e23c71b8c71" providerId="ADAL" clId="{7964C1D4-DD64-4A8B-8BDB-307B7F296A83}" dt="2024-07-11T08:40:10.751" v="365" actId="20577"/>
        <pc:sldMkLst>
          <pc:docMk/>
          <pc:sldMk cId="3597996337" sldId="257"/>
        </pc:sldMkLst>
        <pc:spChg chg="mod">
          <ac:chgData name="Yukiko Tsumori（津守由記子）" userId="218a2e45-9aea-42a0-bc6d-8e23c71b8c71" providerId="ADAL" clId="{7964C1D4-DD64-4A8B-8BDB-307B7F296A83}" dt="2024-07-11T08:40:10.751" v="365" actId="20577"/>
          <ac:spMkLst>
            <pc:docMk/>
            <pc:sldMk cId="3597996337" sldId="257"/>
            <ac:spMk id="3" creationId="{5AAB1A56-6F4E-4D68-B30E-89A19F1DFDFB}"/>
          </ac:spMkLst>
        </pc:spChg>
      </pc:sldChg>
      <pc:sldChg chg="delSp modSp mod">
        <pc:chgData name="Yukiko Tsumori（津守由記子）" userId="218a2e45-9aea-42a0-bc6d-8e23c71b8c71" providerId="ADAL" clId="{7964C1D4-DD64-4A8B-8BDB-307B7F296A83}" dt="2024-07-11T08:46:12.798" v="540" actId="1036"/>
        <pc:sldMkLst>
          <pc:docMk/>
          <pc:sldMk cId="3114238576" sldId="2147480301"/>
        </pc:sldMkLst>
        <pc:spChg chg="mod">
          <ac:chgData name="Yukiko Tsumori（津守由記子）" userId="218a2e45-9aea-42a0-bc6d-8e23c71b8c71" providerId="ADAL" clId="{7964C1D4-DD64-4A8B-8BDB-307B7F296A83}" dt="2024-07-11T08:46:03.417" v="530" actId="20577"/>
          <ac:spMkLst>
            <pc:docMk/>
            <pc:sldMk cId="3114238576" sldId="2147480301"/>
            <ac:spMk id="3" creationId="{F81D8837-84D0-4BB9-913D-3B9E022D1C18}"/>
          </ac:spMkLst>
        </pc:spChg>
        <pc:spChg chg="mod">
          <ac:chgData name="Yukiko Tsumori（津守由記子）" userId="218a2e45-9aea-42a0-bc6d-8e23c71b8c71" providerId="ADAL" clId="{7964C1D4-DD64-4A8B-8BDB-307B7F296A83}" dt="2024-07-11T08:46:12.798" v="540" actId="1036"/>
          <ac:spMkLst>
            <pc:docMk/>
            <pc:sldMk cId="3114238576" sldId="2147480301"/>
            <ac:spMk id="5" creationId="{9F5E846C-6965-3E03-7C03-195375298C13}"/>
          </ac:spMkLst>
        </pc:spChg>
        <pc:spChg chg="mod">
          <ac:chgData name="Yukiko Tsumori（津守由記子）" userId="218a2e45-9aea-42a0-bc6d-8e23c71b8c71" providerId="ADAL" clId="{7964C1D4-DD64-4A8B-8BDB-307B7F296A83}" dt="2024-07-11T06:22:52.754" v="302" actId="20577"/>
          <ac:spMkLst>
            <pc:docMk/>
            <pc:sldMk cId="3114238576" sldId="2147480301"/>
            <ac:spMk id="7" creationId="{DE37D309-3B4F-8DCB-7737-0BCD2013CB53}"/>
          </ac:spMkLst>
        </pc:spChg>
        <pc:spChg chg="mod">
          <ac:chgData name="Yukiko Tsumori（津守由記子）" userId="218a2e45-9aea-42a0-bc6d-8e23c71b8c71" providerId="ADAL" clId="{7964C1D4-DD64-4A8B-8BDB-307B7F296A83}" dt="2024-07-11T06:22:57.349" v="307" actId="20577"/>
          <ac:spMkLst>
            <pc:docMk/>
            <pc:sldMk cId="3114238576" sldId="2147480301"/>
            <ac:spMk id="12" creationId="{E7959334-0041-C412-1C1D-72302F938102}"/>
          </ac:spMkLst>
        </pc:spChg>
        <pc:spChg chg="mod">
          <ac:chgData name="Yukiko Tsumori（津守由記子）" userId="218a2e45-9aea-42a0-bc6d-8e23c71b8c71" providerId="ADAL" clId="{7964C1D4-DD64-4A8B-8BDB-307B7F296A83}" dt="2024-07-11T06:23:02.579" v="313" actId="20577"/>
          <ac:spMkLst>
            <pc:docMk/>
            <pc:sldMk cId="3114238576" sldId="2147480301"/>
            <ac:spMk id="21" creationId="{9AB8D9F4-DD54-E6F0-6117-488B645ED860}"/>
          </ac:spMkLst>
        </pc:spChg>
        <pc:spChg chg="del">
          <ac:chgData name="Yukiko Tsumori（津守由記子）" userId="218a2e45-9aea-42a0-bc6d-8e23c71b8c71" providerId="ADAL" clId="{7964C1D4-DD64-4A8B-8BDB-307B7F296A83}" dt="2024-07-11T06:22:46.842" v="298" actId="478"/>
          <ac:spMkLst>
            <pc:docMk/>
            <pc:sldMk cId="3114238576" sldId="2147480301"/>
            <ac:spMk id="25" creationId="{009051A4-9860-3DCC-1BA9-9655B81D23EF}"/>
          </ac:spMkLst>
        </pc:spChg>
        <pc:picChg chg="del">
          <ac:chgData name="Yukiko Tsumori（津守由記子）" userId="218a2e45-9aea-42a0-bc6d-8e23c71b8c71" providerId="ADAL" clId="{7964C1D4-DD64-4A8B-8BDB-307B7F296A83}" dt="2024-07-11T06:22:45.350" v="297" actId="478"/>
          <ac:picMkLst>
            <pc:docMk/>
            <pc:sldMk cId="3114238576" sldId="2147480301"/>
            <ac:picMk id="38" creationId="{5C53B59F-5D28-C44C-649A-C0D9A3175C0B}"/>
          </ac:picMkLst>
        </pc:picChg>
        <pc:cxnChg chg="del mod">
          <ac:chgData name="Yukiko Tsumori（津守由記子）" userId="218a2e45-9aea-42a0-bc6d-8e23c71b8c71" providerId="ADAL" clId="{7964C1D4-DD64-4A8B-8BDB-307B7F296A83}" dt="2024-07-11T06:22:43.892" v="296" actId="478"/>
          <ac:cxnSpMkLst>
            <pc:docMk/>
            <pc:sldMk cId="3114238576" sldId="2147480301"/>
            <ac:cxnSpMk id="11" creationId="{19F04394-6B7E-52F6-AC47-9DF34E59D0F1}"/>
          </ac:cxnSpMkLst>
        </pc:cxnChg>
      </pc:sldChg>
      <pc:sldChg chg="addSp delSp modSp mod">
        <pc:chgData name="Yukiko Tsumori（津守由記子）" userId="218a2e45-9aea-42a0-bc6d-8e23c71b8c71" providerId="ADAL" clId="{7964C1D4-DD64-4A8B-8BDB-307B7F296A83}" dt="2024-07-11T08:41:07.019" v="390" actId="20577"/>
        <pc:sldMkLst>
          <pc:docMk/>
          <pc:sldMk cId="1424370624" sldId="2147480304"/>
        </pc:sldMkLst>
        <pc:spChg chg="mod">
          <ac:chgData name="Yukiko Tsumori（津守由記子）" userId="218a2e45-9aea-42a0-bc6d-8e23c71b8c71" providerId="ADAL" clId="{7964C1D4-DD64-4A8B-8BDB-307B7F296A83}" dt="2024-07-11T07:26:43.348" v="315" actId="20577"/>
          <ac:spMkLst>
            <pc:docMk/>
            <pc:sldMk cId="1424370624" sldId="2147480304"/>
            <ac:spMk id="3" creationId="{F81D8837-84D0-4BB9-913D-3B9E022D1C18}"/>
          </ac:spMkLst>
        </pc:spChg>
        <pc:spChg chg="add del mod">
          <ac:chgData name="Yukiko Tsumori（津守由記子）" userId="218a2e45-9aea-42a0-bc6d-8e23c71b8c71" providerId="ADAL" clId="{7964C1D4-DD64-4A8B-8BDB-307B7F296A83}" dt="2024-07-11T07:29:26.807" v="347" actId="478"/>
          <ac:spMkLst>
            <pc:docMk/>
            <pc:sldMk cId="1424370624" sldId="2147480304"/>
            <ac:spMk id="5" creationId="{CDD6E063-49E2-2638-783C-E7431F78A463}"/>
          </ac:spMkLst>
        </pc:spChg>
        <pc:spChg chg="mod">
          <ac:chgData name="Yukiko Tsumori（津守由記子）" userId="218a2e45-9aea-42a0-bc6d-8e23c71b8c71" providerId="ADAL" clId="{7964C1D4-DD64-4A8B-8BDB-307B7F296A83}" dt="2024-07-11T07:26:51.401" v="317" actId="20577"/>
          <ac:spMkLst>
            <pc:docMk/>
            <pc:sldMk cId="1424370624" sldId="2147480304"/>
            <ac:spMk id="8" creationId="{9FEA635D-5F38-19F8-0C38-EFF1519346B0}"/>
          </ac:spMkLst>
        </pc:spChg>
        <pc:graphicFrameChg chg="mod modGraphic">
          <ac:chgData name="Yukiko Tsumori（津守由記子）" userId="218a2e45-9aea-42a0-bc6d-8e23c71b8c71" providerId="ADAL" clId="{7964C1D4-DD64-4A8B-8BDB-307B7F296A83}" dt="2024-07-11T08:41:07.019" v="390" actId="20577"/>
          <ac:graphicFrameMkLst>
            <pc:docMk/>
            <pc:sldMk cId="1424370624" sldId="2147480304"/>
            <ac:graphicFrameMk id="6" creationId="{A8279072-CE69-94DC-8232-D2B0EE84C2CE}"/>
          </ac:graphicFrameMkLst>
        </pc:graphicFrameChg>
      </pc:sldChg>
      <pc:sldChg chg="modSp mod">
        <pc:chgData name="Yukiko Tsumori（津守由記子）" userId="218a2e45-9aea-42a0-bc6d-8e23c71b8c71" providerId="ADAL" clId="{7964C1D4-DD64-4A8B-8BDB-307B7F296A83}" dt="2024-07-11T08:45:50.199" v="529" actId="20577"/>
        <pc:sldMkLst>
          <pc:docMk/>
          <pc:sldMk cId="4148436839" sldId="2147480330"/>
        </pc:sldMkLst>
        <pc:graphicFrameChg chg="mod modGraphic">
          <ac:chgData name="Yukiko Tsumori（津守由記子）" userId="218a2e45-9aea-42a0-bc6d-8e23c71b8c71" providerId="ADAL" clId="{7964C1D4-DD64-4A8B-8BDB-307B7F296A83}" dt="2024-07-11T08:45:50.199" v="529" actId="20577"/>
          <ac:graphicFrameMkLst>
            <pc:docMk/>
            <pc:sldMk cId="4148436839" sldId="2147480330"/>
            <ac:graphicFrameMk id="4" creationId="{DBC456AF-05BC-D44E-90DE-B016CAE93D62}"/>
          </ac:graphicFrameMkLst>
        </pc:graphicFrameChg>
      </pc:sldChg>
    </pc:docChg>
  </pc:docChgLst>
  <pc:docChgLst>
    <pc:chgData name="Ryoyo Hosomichi（細道亮陽）" userId="S::b115424@coe.ntt.com::817a1a91-51ad-4210-982b-fdc060add8ba" providerId="AD" clId="Web-{746BBF11-ED4E-FE32-7764-A0A85DDDB5C9}"/>
    <pc:docChg chg="sldOrd">
      <pc:chgData name="Ryoyo Hosomichi（細道亮陽）" userId="S::b115424@coe.ntt.com::817a1a91-51ad-4210-982b-fdc060add8ba" providerId="AD" clId="Web-{746BBF11-ED4E-FE32-7764-A0A85DDDB5C9}" dt="2024-04-17T06:51:00.945" v="0"/>
      <pc:docMkLst>
        <pc:docMk/>
      </pc:docMkLst>
      <pc:sldChg chg="ord">
        <pc:chgData name="Ryoyo Hosomichi（細道亮陽）" userId="S::b115424@coe.ntt.com::817a1a91-51ad-4210-982b-fdc060add8ba" providerId="AD" clId="Web-{746BBF11-ED4E-FE32-7764-A0A85DDDB5C9}" dt="2024-04-17T06:51:00.945" v="0"/>
        <pc:sldMkLst>
          <pc:docMk/>
          <pc:sldMk cId="4148436839" sldId="2147480330"/>
        </pc:sldMkLst>
      </pc:sldChg>
    </pc:docChg>
  </pc:docChgLst>
  <pc:docChgLst>
    <pc:chgData name="Yukiko Tsumori（津守由記子）" userId="218a2e45-9aea-42a0-bc6d-8e23c71b8c71" providerId="ADAL" clId="{E80AA052-3ED3-4A2A-BCBE-72E54D0223F8}"/>
    <pc:docChg chg="custSel modSld">
      <pc:chgData name="Yukiko Tsumori（津守由記子）" userId="218a2e45-9aea-42a0-bc6d-8e23c71b8c71" providerId="ADAL" clId="{E80AA052-3ED3-4A2A-BCBE-72E54D0223F8}" dt="2024-06-07T01:35:15.996" v="139" actId="20577"/>
      <pc:docMkLst>
        <pc:docMk/>
      </pc:docMkLst>
      <pc:sldChg chg="modSp mod">
        <pc:chgData name="Yukiko Tsumori（津守由記子）" userId="218a2e45-9aea-42a0-bc6d-8e23c71b8c71" providerId="ADAL" clId="{E80AA052-3ED3-4A2A-BCBE-72E54D0223F8}" dt="2024-06-06T09:13:16.243" v="35" actId="20577"/>
        <pc:sldMkLst>
          <pc:docMk/>
          <pc:sldMk cId="1790651001" sldId="259"/>
        </pc:sldMkLst>
        <pc:spChg chg="mod">
          <ac:chgData name="Yukiko Tsumori（津守由記子）" userId="218a2e45-9aea-42a0-bc6d-8e23c71b8c71" providerId="ADAL" clId="{E80AA052-3ED3-4A2A-BCBE-72E54D0223F8}" dt="2024-06-06T09:13:16.243" v="35" actId="20577"/>
          <ac:spMkLst>
            <pc:docMk/>
            <pc:sldMk cId="1790651001" sldId="259"/>
            <ac:spMk id="6" creationId="{20C957A5-DB0A-DE64-A395-9A4CB5CF6604}"/>
          </ac:spMkLst>
        </pc:spChg>
      </pc:sldChg>
      <pc:sldChg chg="modSp mod">
        <pc:chgData name="Yukiko Tsumori（津守由記子）" userId="218a2e45-9aea-42a0-bc6d-8e23c71b8c71" providerId="ADAL" clId="{E80AA052-3ED3-4A2A-BCBE-72E54D0223F8}" dt="2024-06-07T01:34:55.092" v="134" actId="20577"/>
        <pc:sldMkLst>
          <pc:docMk/>
          <pc:sldMk cId="3021974929" sldId="2147480298"/>
        </pc:sldMkLst>
        <pc:spChg chg="mod">
          <ac:chgData name="Yukiko Tsumori（津守由記子）" userId="218a2e45-9aea-42a0-bc6d-8e23c71b8c71" providerId="ADAL" clId="{E80AA052-3ED3-4A2A-BCBE-72E54D0223F8}" dt="2024-06-07T01:34:55.092" v="134" actId="20577"/>
          <ac:spMkLst>
            <pc:docMk/>
            <pc:sldMk cId="3021974929" sldId="2147480298"/>
            <ac:spMk id="49" creationId="{ABBE98BD-AE56-E2D5-C0F3-87B1A75F5887}"/>
          </ac:spMkLst>
        </pc:spChg>
        <pc:spChg chg="mod">
          <ac:chgData name="Yukiko Tsumori（津守由記子）" userId="218a2e45-9aea-42a0-bc6d-8e23c71b8c71" providerId="ADAL" clId="{E80AA052-3ED3-4A2A-BCBE-72E54D0223F8}" dt="2024-06-06T08:28:19.673" v="0" actId="313"/>
          <ac:spMkLst>
            <pc:docMk/>
            <pc:sldMk cId="3021974929" sldId="2147480298"/>
            <ac:spMk id="51" creationId="{5C9E655C-7757-8C39-8014-EC8CCD6595EE}"/>
          </ac:spMkLst>
        </pc:spChg>
      </pc:sldChg>
      <pc:sldChg chg="modSp mod">
        <pc:chgData name="Yukiko Tsumori（津守由記子）" userId="218a2e45-9aea-42a0-bc6d-8e23c71b8c71" providerId="ADAL" clId="{E80AA052-3ED3-4A2A-BCBE-72E54D0223F8}" dt="2024-06-06T09:13:58.951" v="37" actId="20577"/>
        <pc:sldMkLst>
          <pc:docMk/>
          <pc:sldMk cId="3114238576" sldId="2147480301"/>
        </pc:sldMkLst>
        <pc:spChg chg="mod">
          <ac:chgData name="Yukiko Tsumori（津守由記子）" userId="218a2e45-9aea-42a0-bc6d-8e23c71b8c71" providerId="ADAL" clId="{E80AA052-3ED3-4A2A-BCBE-72E54D0223F8}" dt="2024-06-06T09:13:58.951" v="37" actId="20577"/>
          <ac:spMkLst>
            <pc:docMk/>
            <pc:sldMk cId="3114238576" sldId="2147480301"/>
            <ac:spMk id="5" creationId="{9F5E846C-6965-3E03-7C03-195375298C13}"/>
          </ac:spMkLst>
        </pc:spChg>
      </pc:sldChg>
      <pc:sldChg chg="modSp mod">
        <pc:chgData name="Yukiko Tsumori（津守由記子）" userId="218a2e45-9aea-42a0-bc6d-8e23c71b8c71" providerId="ADAL" clId="{E80AA052-3ED3-4A2A-BCBE-72E54D0223F8}" dt="2024-06-06T09:33:02.827" v="129" actId="20577"/>
        <pc:sldMkLst>
          <pc:docMk/>
          <pc:sldMk cId="4148436839" sldId="2147480330"/>
        </pc:sldMkLst>
        <pc:graphicFrameChg chg="modGraphic">
          <ac:chgData name="Yukiko Tsumori（津守由記子）" userId="218a2e45-9aea-42a0-bc6d-8e23c71b8c71" providerId="ADAL" clId="{E80AA052-3ED3-4A2A-BCBE-72E54D0223F8}" dt="2024-06-06T09:33:02.827" v="129" actId="20577"/>
          <ac:graphicFrameMkLst>
            <pc:docMk/>
            <pc:sldMk cId="4148436839" sldId="2147480330"/>
            <ac:graphicFrameMk id="4" creationId="{DBC456AF-05BC-D44E-90DE-B016CAE93D62}"/>
          </ac:graphicFrameMkLst>
        </pc:graphicFrameChg>
      </pc:sldChg>
      <pc:sldChg chg="modSp mod">
        <pc:chgData name="Yukiko Tsumori（津守由記子）" userId="218a2e45-9aea-42a0-bc6d-8e23c71b8c71" providerId="ADAL" clId="{E80AA052-3ED3-4A2A-BCBE-72E54D0223F8}" dt="2024-06-06T08:42:50.396" v="4" actId="313"/>
        <pc:sldMkLst>
          <pc:docMk/>
          <pc:sldMk cId="2610296918" sldId="2147480365"/>
        </pc:sldMkLst>
        <pc:graphicFrameChg chg="modGraphic">
          <ac:chgData name="Yukiko Tsumori（津守由記子）" userId="218a2e45-9aea-42a0-bc6d-8e23c71b8c71" providerId="ADAL" clId="{E80AA052-3ED3-4A2A-BCBE-72E54D0223F8}" dt="2024-06-06T08:42:50.396" v="4" actId="313"/>
          <ac:graphicFrameMkLst>
            <pc:docMk/>
            <pc:sldMk cId="2610296918" sldId="2147480365"/>
            <ac:graphicFrameMk id="19" creationId="{AD265598-AAA9-3256-4164-2325DAF971AE}"/>
          </ac:graphicFrameMkLst>
        </pc:graphicFrameChg>
      </pc:sldChg>
      <pc:sldChg chg="modSp mod">
        <pc:chgData name="Yukiko Tsumori（津守由記子）" userId="218a2e45-9aea-42a0-bc6d-8e23c71b8c71" providerId="ADAL" clId="{E80AA052-3ED3-4A2A-BCBE-72E54D0223F8}" dt="2024-06-06T08:55:38.982" v="9" actId="313"/>
        <pc:sldMkLst>
          <pc:docMk/>
          <pc:sldMk cId="1919204589" sldId="2147480366"/>
        </pc:sldMkLst>
        <pc:graphicFrameChg chg="modGraphic">
          <ac:chgData name="Yukiko Tsumori（津守由記子）" userId="218a2e45-9aea-42a0-bc6d-8e23c71b8c71" providerId="ADAL" clId="{E80AA052-3ED3-4A2A-BCBE-72E54D0223F8}" dt="2024-06-06T08:55:38.982" v="9" actId="313"/>
          <ac:graphicFrameMkLst>
            <pc:docMk/>
            <pc:sldMk cId="1919204589" sldId="2147480366"/>
            <ac:graphicFrameMk id="2" creationId="{17294321-A6BA-4A90-1AD0-528587799E87}"/>
          </ac:graphicFrameMkLst>
        </pc:graphicFrameChg>
      </pc:sldChg>
      <pc:sldChg chg="modSp mod">
        <pc:chgData name="Yukiko Tsumori（津守由記子）" userId="218a2e45-9aea-42a0-bc6d-8e23c71b8c71" providerId="ADAL" clId="{E80AA052-3ED3-4A2A-BCBE-72E54D0223F8}" dt="2024-06-06T09:31:32.455" v="44" actId="20577"/>
        <pc:sldMkLst>
          <pc:docMk/>
          <pc:sldMk cId="2807971945" sldId="2147480368"/>
        </pc:sldMkLst>
        <pc:graphicFrameChg chg="mod modGraphic">
          <ac:chgData name="Yukiko Tsumori（津守由記子）" userId="218a2e45-9aea-42a0-bc6d-8e23c71b8c71" providerId="ADAL" clId="{E80AA052-3ED3-4A2A-BCBE-72E54D0223F8}" dt="2024-06-06T09:31:32.455" v="44" actId="20577"/>
          <ac:graphicFrameMkLst>
            <pc:docMk/>
            <pc:sldMk cId="2807971945" sldId="2147480368"/>
            <ac:graphicFrameMk id="10" creationId="{29011733-6ACC-EA1D-5995-747F2E6F86D7}"/>
          </ac:graphicFrameMkLst>
        </pc:graphicFrameChg>
      </pc:sldChg>
      <pc:sldChg chg="modSp mod">
        <pc:chgData name="Yukiko Tsumori（津守由記子）" userId="218a2e45-9aea-42a0-bc6d-8e23c71b8c71" providerId="ADAL" clId="{E80AA052-3ED3-4A2A-BCBE-72E54D0223F8}" dt="2024-06-06T08:44:49.113" v="7" actId="20577"/>
        <pc:sldMkLst>
          <pc:docMk/>
          <pc:sldMk cId="2794979958" sldId="2147480377"/>
        </pc:sldMkLst>
        <pc:graphicFrameChg chg="modGraphic">
          <ac:chgData name="Yukiko Tsumori（津守由記子）" userId="218a2e45-9aea-42a0-bc6d-8e23c71b8c71" providerId="ADAL" clId="{E80AA052-3ED3-4A2A-BCBE-72E54D0223F8}" dt="2024-06-06T08:44:49.113" v="7" actId="20577"/>
          <ac:graphicFrameMkLst>
            <pc:docMk/>
            <pc:sldMk cId="2794979958" sldId="2147480377"/>
            <ac:graphicFrameMk id="13" creationId="{23B89A47-2420-3D6B-D34D-DCEE6F393DBE}"/>
          </ac:graphicFrameMkLst>
        </pc:graphicFrameChg>
      </pc:sldChg>
      <pc:sldChg chg="modSp mod">
        <pc:chgData name="Yukiko Tsumori（津守由記子）" userId="218a2e45-9aea-42a0-bc6d-8e23c71b8c71" providerId="ADAL" clId="{E80AA052-3ED3-4A2A-BCBE-72E54D0223F8}" dt="2024-06-06T08:55:59.531" v="12" actId="313"/>
        <pc:sldMkLst>
          <pc:docMk/>
          <pc:sldMk cId="2912880534" sldId="2147480385"/>
        </pc:sldMkLst>
        <pc:graphicFrameChg chg="modGraphic">
          <ac:chgData name="Yukiko Tsumori（津守由記子）" userId="218a2e45-9aea-42a0-bc6d-8e23c71b8c71" providerId="ADAL" clId="{E80AA052-3ED3-4A2A-BCBE-72E54D0223F8}" dt="2024-06-06T08:55:59.531" v="12" actId="313"/>
          <ac:graphicFrameMkLst>
            <pc:docMk/>
            <pc:sldMk cId="2912880534" sldId="2147480385"/>
            <ac:graphicFrameMk id="31" creationId="{AC7A65E7-D20C-E290-BDF7-E16244D8EB9D}"/>
          </ac:graphicFrameMkLst>
        </pc:graphicFrameChg>
      </pc:sldChg>
      <pc:sldChg chg="modSp mod">
        <pc:chgData name="Yukiko Tsumori（津守由記子）" userId="218a2e45-9aea-42a0-bc6d-8e23c71b8c71" providerId="ADAL" clId="{E80AA052-3ED3-4A2A-BCBE-72E54D0223F8}" dt="2024-06-06T09:10:34.144" v="33" actId="20577"/>
        <pc:sldMkLst>
          <pc:docMk/>
          <pc:sldMk cId="3298569521" sldId="2147480391"/>
        </pc:sldMkLst>
        <pc:graphicFrameChg chg="modGraphic">
          <ac:chgData name="Yukiko Tsumori（津守由記子）" userId="218a2e45-9aea-42a0-bc6d-8e23c71b8c71" providerId="ADAL" clId="{E80AA052-3ED3-4A2A-BCBE-72E54D0223F8}" dt="2024-06-06T09:10:34.144" v="33" actId="20577"/>
          <ac:graphicFrameMkLst>
            <pc:docMk/>
            <pc:sldMk cId="3298569521" sldId="2147480391"/>
            <ac:graphicFrameMk id="10" creationId="{29011733-6ACC-EA1D-5995-747F2E6F86D7}"/>
          </ac:graphicFrameMkLst>
        </pc:graphicFrameChg>
      </pc:sldChg>
      <pc:sldChg chg="modSp">
        <pc:chgData name="Yukiko Tsumori（津守由記子）" userId="218a2e45-9aea-42a0-bc6d-8e23c71b8c71" providerId="ADAL" clId="{E80AA052-3ED3-4A2A-BCBE-72E54D0223F8}" dt="2024-06-06T09:30:47.956" v="42"/>
        <pc:sldMkLst>
          <pc:docMk/>
          <pc:sldMk cId="3228151718" sldId="2147480398"/>
        </pc:sldMkLst>
        <pc:graphicFrameChg chg="mod">
          <ac:chgData name="Yukiko Tsumori（津守由記子）" userId="218a2e45-9aea-42a0-bc6d-8e23c71b8c71" providerId="ADAL" clId="{E80AA052-3ED3-4A2A-BCBE-72E54D0223F8}" dt="2024-06-06T09:30:47.956" v="42"/>
          <ac:graphicFrameMkLst>
            <pc:docMk/>
            <pc:sldMk cId="3228151718" sldId="2147480398"/>
            <ac:graphicFrameMk id="48" creationId="{EB235C3E-57F7-04FC-D0BB-9FF40FAFEDC1}"/>
          </ac:graphicFrameMkLst>
        </pc:graphicFrameChg>
      </pc:sldChg>
      <pc:sldChg chg="modSp mod">
        <pc:chgData name="Yukiko Tsumori（津守由記子）" userId="218a2e45-9aea-42a0-bc6d-8e23c71b8c71" providerId="ADAL" clId="{E80AA052-3ED3-4A2A-BCBE-72E54D0223F8}" dt="2024-06-07T01:35:15.996" v="139" actId="20577"/>
        <pc:sldMkLst>
          <pc:docMk/>
          <pc:sldMk cId="274766735" sldId="2147480402"/>
        </pc:sldMkLst>
        <pc:spChg chg="mod">
          <ac:chgData name="Yukiko Tsumori（津守由記子）" userId="218a2e45-9aea-42a0-bc6d-8e23c71b8c71" providerId="ADAL" clId="{E80AA052-3ED3-4A2A-BCBE-72E54D0223F8}" dt="2024-06-07T01:35:15.996" v="139" actId="20577"/>
          <ac:spMkLst>
            <pc:docMk/>
            <pc:sldMk cId="274766735" sldId="2147480402"/>
            <ac:spMk id="12" creationId="{B805905B-45BF-7B63-E71B-0257E0DB1559}"/>
          </ac:spMkLst>
        </pc:spChg>
      </pc:sldChg>
      <pc:sldChg chg="modSp mod">
        <pc:chgData name="Yukiko Tsumori（津守由記子）" userId="218a2e45-9aea-42a0-bc6d-8e23c71b8c71" providerId="ADAL" clId="{E80AA052-3ED3-4A2A-BCBE-72E54D0223F8}" dt="2024-06-06T08:55:57.096" v="11" actId="313"/>
        <pc:sldMkLst>
          <pc:docMk/>
          <pc:sldMk cId="506324267" sldId="2147480403"/>
        </pc:sldMkLst>
        <pc:graphicFrameChg chg="modGraphic">
          <ac:chgData name="Yukiko Tsumori（津守由記子）" userId="218a2e45-9aea-42a0-bc6d-8e23c71b8c71" providerId="ADAL" clId="{E80AA052-3ED3-4A2A-BCBE-72E54D0223F8}" dt="2024-06-06T08:55:57.096" v="11" actId="313"/>
          <ac:graphicFrameMkLst>
            <pc:docMk/>
            <pc:sldMk cId="506324267" sldId="2147480403"/>
            <ac:graphicFrameMk id="31" creationId="{AC7A65E7-D20C-E290-BDF7-E16244D8EB9D}"/>
          </ac:graphicFrameMkLst>
        </pc:graphicFrameChg>
      </pc:sldChg>
    </pc:docChg>
  </pc:docChgLst>
  <pc:docChgLst>
    <pc:chgData name="Aya Imuta（藺牟田彩）" userId="28116d54-796c-4a2d-8133-08e81822cb18" providerId="ADAL" clId="{6A120045-C885-4FBE-B818-D9DB9AAC8903}"/>
    <pc:docChg chg="modSld">
      <pc:chgData name="Aya Imuta（藺牟田彩）" userId="28116d54-796c-4a2d-8133-08e81822cb18" providerId="ADAL" clId="{6A120045-C885-4FBE-B818-D9DB9AAC8903}" dt="2024-06-13T05:06:38.047" v="0"/>
      <pc:docMkLst>
        <pc:docMk/>
      </pc:docMkLst>
      <pc:sldChg chg="modSp mod">
        <pc:chgData name="Aya Imuta（藺牟田彩）" userId="28116d54-796c-4a2d-8133-08e81822cb18" providerId="ADAL" clId="{6A120045-C885-4FBE-B818-D9DB9AAC8903}" dt="2024-06-13T05:06:38.047" v="0"/>
        <pc:sldMkLst>
          <pc:docMk/>
          <pc:sldMk cId="2258452112" sldId="2147480303"/>
        </pc:sldMkLst>
        <pc:spChg chg="mod">
          <ac:chgData name="Aya Imuta（藺牟田彩）" userId="28116d54-796c-4a2d-8133-08e81822cb18" providerId="ADAL" clId="{6A120045-C885-4FBE-B818-D9DB9AAC8903}" dt="2024-06-13T05:06:38.047" v="0"/>
          <ac:spMkLst>
            <pc:docMk/>
            <pc:sldMk cId="2258452112" sldId="2147480303"/>
            <ac:spMk id="3" creationId="{F81D8837-84D0-4BB9-913D-3B9E022D1C18}"/>
          </ac:spMkLst>
        </pc:spChg>
      </pc:sldChg>
    </pc:docChg>
  </pc:docChgLst>
  <pc:docChgLst>
    <pc:chgData name="Sho Yamamura（山村奨）" userId="ad78378a-01bc-491d-af0b-8b0e5f08f5df" providerId="ADAL" clId="{3F1A7465-691D-4DCA-8AAC-FEDA48F5CC56}"/>
    <pc:docChg chg="undo custSel modSld">
      <pc:chgData name="Sho Yamamura（山村奨）" userId="ad78378a-01bc-491d-af0b-8b0e5f08f5df" providerId="ADAL" clId="{3F1A7465-691D-4DCA-8AAC-FEDA48F5CC56}" dt="2023-09-12T00:09:01.180" v="281"/>
      <pc:docMkLst>
        <pc:docMk/>
      </pc:docMkLst>
      <pc:sldChg chg="modSp mod">
        <pc:chgData name="Sho Yamamura（山村奨）" userId="ad78378a-01bc-491d-af0b-8b0e5f08f5df" providerId="ADAL" clId="{3F1A7465-691D-4DCA-8AAC-FEDA48F5CC56}" dt="2023-09-12T00:00:50.297" v="70"/>
        <pc:sldMkLst>
          <pc:docMk/>
          <pc:sldMk cId="3870606431" sldId="258"/>
        </pc:sldMkLst>
        <pc:spChg chg="mod">
          <ac:chgData name="Sho Yamamura（山村奨）" userId="ad78378a-01bc-491d-af0b-8b0e5f08f5df" providerId="ADAL" clId="{3F1A7465-691D-4DCA-8AAC-FEDA48F5CC56}" dt="2023-09-12T00:00:31.159" v="14" actId="20577"/>
          <ac:spMkLst>
            <pc:docMk/>
            <pc:sldMk cId="3870606431" sldId="258"/>
            <ac:spMk id="3" creationId="{F81D8837-84D0-4BB9-913D-3B9E022D1C18}"/>
          </ac:spMkLst>
        </pc:spChg>
        <pc:spChg chg="mod">
          <ac:chgData name="Sho Yamamura（山村奨）" userId="ad78378a-01bc-491d-af0b-8b0e5f08f5df" providerId="ADAL" clId="{3F1A7465-691D-4DCA-8AAC-FEDA48F5CC56}" dt="2023-09-12T00:00:40.101" v="68" actId="1037"/>
          <ac:spMkLst>
            <pc:docMk/>
            <pc:sldMk cId="3870606431" sldId="258"/>
            <ac:spMk id="6" creationId="{07F33AFA-71EF-4E1F-856B-460A9519D051}"/>
          </ac:spMkLst>
        </pc:spChg>
        <pc:spChg chg="mod">
          <ac:chgData name="Sho Yamamura（山村奨）" userId="ad78378a-01bc-491d-af0b-8b0e5f08f5df" providerId="ADAL" clId="{3F1A7465-691D-4DCA-8AAC-FEDA48F5CC56}" dt="2023-09-12T00:00:44.130" v="69" actId="14100"/>
          <ac:spMkLst>
            <pc:docMk/>
            <pc:sldMk cId="3870606431" sldId="258"/>
            <ac:spMk id="8" creationId="{66A25D1F-B435-38A3-28EB-ED45D35EC19F}"/>
          </ac:spMkLst>
        </pc:spChg>
        <pc:spChg chg="mod">
          <ac:chgData name="Sho Yamamura（山村奨）" userId="ad78378a-01bc-491d-af0b-8b0e5f08f5df" providerId="ADAL" clId="{3F1A7465-691D-4DCA-8AAC-FEDA48F5CC56}" dt="2023-09-12T00:00:40.101" v="68" actId="1037"/>
          <ac:spMkLst>
            <pc:docMk/>
            <pc:sldMk cId="3870606431" sldId="258"/>
            <ac:spMk id="12" creationId="{4D99A9F9-DD9A-4ED4-8B4D-79F39F838131}"/>
          </ac:spMkLst>
        </pc:spChg>
        <pc:spChg chg="mod">
          <ac:chgData name="Sho Yamamura（山村奨）" userId="ad78378a-01bc-491d-af0b-8b0e5f08f5df" providerId="ADAL" clId="{3F1A7465-691D-4DCA-8AAC-FEDA48F5CC56}" dt="2023-09-12T00:00:40.101" v="68" actId="1037"/>
          <ac:spMkLst>
            <pc:docMk/>
            <pc:sldMk cId="3870606431" sldId="258"/>
            <ac:spMk id="16" creationId="{8170B458-06EC-4E50-8A3D-19C7DA7D6FEF}"/>
          </ac:spMkLst>
        </pc:spChg>
        <pc:graphicFrameChg chg="mod modGraphic">
          <ac:chgData name="Sho Yamamura（山村奨）" userId="ad78378a-01bc-491d-af0b-8b0e5f08f5df" providerId="ADAL" clId="{3F1A7465-691D-4DCA-8AAC-FEDA48F5CC56}" dt="2023-09-12T00:00:50.297" v="70"/>
          <ac:graphicFrameMkLst>
            <pc:docMk/>
            <pc:sldMk cId="3870606431" sldId="258"/>
            <ac:graphicFrameMk id="4" creationId="{B1FD0BF3-39C4-4C6B-B7C5-4C30C908DECC}"/>
          </ac:graphicFrameMkLst>
        </pc:graphicFrameChg>
      </pc:sldChg>
      <pc:sldChg chg="modSp mod">
        <pc:chgData name="Sho Yamamura（山村奨）" userId="ad78378a-01bc-491d-af0b-8b0e5f08f5df" providerId="ADAL" clId="{3F1A7465-691D-4DCA-8AAC-FEDA48F5CC56}" dt="2023-09-12T00:02:45.674" v="116"/>
        <pc:sldMkLst>
          <pc:docMk/>
          <pc:sldMk cId="3021974929" sldId="2147480298"/>
        </pc:sldMkLst>
        <pc:spChg chg="mod">
          <ac:chgData name="Sho Yamamura（山村奨）" userId="ad78378a-01bc-491d-af0b-8b0e5f08f5df" providerId="ADAL" clId="{3F1A7465-691D-4DCA-8AAC-FEDA48F5CC56}" dt="2023-09-12T00:02:45.674" v="116"/>
          <ac:spMkLst>
            <pc:docMk/>
            <pc:sldMk cId="3021974929" sldId="2147480298"/>
            <ac:spMk id="51" creationId="{5C9E655C-7757-8C39-8014-EC8CCD6595EE}"/>
          </ac:spMkLst>
        </pc:spChg>
      </pc:sldChg>
      <pc:sldChg chg="modSp mod">
        <pc:chgData name="Sho Yamamura（山村奨）" userId="ad78378a-01bc-491d-af0b-8b0e5f08f5df" providerId="ADAL" clId="{3F1A7465-691D-4DCA-8AAC-FEDA48F5CC56}" dt="2023-09-12T00:06:59.421" v="255" actId="20577"/>
        <pc:sldMkLst>
          <pc:docMk/>
          <pc:sldMk cId="1424370624" sldId="2147480304"/>
        </pc:sldMkLst>
        <pc:spChg chg="mod">
          <ac:chgData name="Sho Yamamura（山村奨）" userId="ad78378a-01bc-491d-af0b-8b0e5f08f5df" providerId="ADAL" clId="{3F1A7465-691D-4DCA-8AAC-FEDA48F5CC56}" dt="2023-09-12T00:04:45.097" v="241"/>
          <ac:spMkLst>
            <pc:docMk/>
            <pc:sldMk cId="1424370624" sldId="2147480304"/>
            <ac:spMk id="7" creationId="{B47C1CF8-609A-8B67-B1F4-35C28B53328D}"/>
          </ac:spMkLst>
        </pc:spChg>
        <pc:graphicFrameChg chg="mod modGraphic">
          <ac:chgData name="Sho Yamamura（山村奨）" userId="ad78378a-01bc-491d-af0b-8b0e5f08f5df" providerId="ADAL" clId="{3F1A7465-691D-4DCA-8AAC-FEDA48F5CC56}" dt="2023-09-12T00:06:59.421" v="255" actId="20577"/>
          <ac:graphicFrameMkLst>
            <pc:docMk/>
            <pc:sldMk cId="1424370624" sldId="2147480304"/>
            <ac:graphicFrameMk id="6" creationId="{A8279072-CE69-94DC-8232-D2B0EE84C2CE}"/>
          </ac:graphicFrameMkLst>
        </pc:graphicFrameChg>
      </pc:sldChg>
      <pc:sldChg chg="modSp mod">
        <pc:chgData name="Sho Yamamura（山村奨）" userId="ad78378a-01bc-491d-af0b-8b0e5f08f5df" providerId="ADAL" clId="{3F1A7465-691D-4DCA-8AAC-FEDA48F5CC56}" dt="2023-09-12T00:08:54.431" v="268"/>
        <pc:sldMkLst>
          <pc:docMk/>
          <pc:sldMk cId="1388947980" sldId="2147480307"/>
        </pc:sldMkLst>
        <pc:spChg chg="mod">
          <ac:chgData name="Sho Yamamura（山村奨）" userId="ad78378a-01bc-491d-af0b-8b0e5f08f5df" providerId="ADAL" clId="{3F1A7465-691D-4DCA-8AAC-FEDA48F5CC56}" dt="2023-09-12T00:08:54.431" v="268"/>
          <ac:spMkLst>
            <pc:docMk/>
            <pc:sldMk cId="1388947980" sldId="2147480307"/>
            <ac:spMk id="97" creationId="{BF2B42BE-DF42-49EF-9747-6554A05DCD39}"/>
          </ac:spMkLst>
        </pc:spChg>
      </pc:sldChg>
      <pc:sldChg chg="modSp mod">
        <pc:chgData name="Sho Yamamura（山村奨）" userId="ad78378a-01bc-491d-af0b-8b0e5f08f5df" providerId="ADAL" clId="{3F1A7465-691D-4DCA-8AAC-FEDA48F5CC56}" dt="2023-09-12T00:09:01.180" v="281"/>
        <pc:sldMkLst>
          <pc:docMk/>
          <pc:sldMk cId="1772760499" sldId="2147480308"/>
        </pc:sldMkLst>
        <pc:spChg chg="mod">
          <ac:chgData name="Sho Yamamura（山村奨）" userId="ad78378a-01bc-491d-af0b-8b0e5f08f5df" providerId="ADAL" clId="{3F1A7465-691D-4DCA-8AAC-FEDA48F5CC56}" dt="2023-09-12T00:09:01.180" v="281"/>
          <ac:spMkLst>
            <pc:docMk/>
            <pc:sldMk cId="1772760499" sldId="2147480308"/>
            <ac:spMk id="97" creationId="{BF2B42BE-DF42-49EF-9747-6554A05DCD39}"/>
          </ac:spMkLst>
        </pc:spChg>
      </pc:sldChg>
    </pc:docChg>
  </pc:docChgLst>
  <pc:docChgLst>
    <pc:chgData name="Kinya Hattori（服部君弥）" userId="72c18a4f-e0a9-478b-ba61-d6e92e3d4a67" providerId="ADAL" clId="{889BB294-3901-4BDD-9891-B440E83C7A14}"/>
    <pc:docChg chg="custSel modSld">
      <pc:chgData name="Kinya Hattori（服部君弥）" userId="72c18a4f-e0a9-478b-ba61-d6e92e3d4a67" providerId="ADAL" clId="{889BB294-3901-4BDD-9891-B440E83C7A14}" dt="2024-04-17T09:33:34.169" v="222" actId="20577"/>
      <pc:docMkLst>
        <pc:docMk/>
      </pc:docMkLst>
      <pc:sldChg chg="modSp mod">
        <pc:chgData name="Kinya Hattori（服部君弥）" userId="72c18a4f-e0a9-478b-ba61-d6e92e3d4a67" providerId="ADAL" clId="{889BB294-3901-4BDD-9891-B440E83C7A14}" dt="2024-03-15T02:44:09.350" v="175" actId="20577"/>
        <pc:sldMkLst>
          <pc:docMk/>
          <pc:sldMk cId="1790651001" sldId="259"/>
        </pc:sldMkLst>
        <pc:spChg chg="mod">
          <ac:chgData name="Kinya Hattori（服部君弥）" userId="72c18a4f-e0a9-478b-ba61-d6e92e3d4a67" providerId="ADAL" clId="{889BB294-3901-4BDD-9891-B440E83C7A14}" dt="2024-03-15T02:44:09.350" v="175" actId="20577"/>
          <ac:spMkLst>
            <pc:docMk/>
            <pc:sldMk cId="1790651001" sldId="259"/>
            <ac:spMk id="103" creationId="{722CA9AE-246E-4328-B777-5BFF39269ECA}"/>
          </ac:spMkLst>
        </pc:spChg>
      </pc:sldChg>
      <pc:sldChg chg="modSp mod">
        <pc:chgData name="Kinya Hattori（服部君弥）" userId="72c18a4f-e0a9-478b-ba61-d6e92e3d4a67" providerId="ADAL" clId="{889BB294-3901-4BDD-9891-B440E83C7A14}" dt="2024-03-15T01:25:04.405" v="158" actId="14100"/>
        <pc:sldMkLst>
          <pc:docMk/>
          <pc:sldMk cId="3021974929" sldId="2147480298"/>
        </pc:sldMkLst>
        <pc:spChg chg="mod">
          <ac:chgData name="Kinya Hattori（服部君弥）" userId="72c18a4f-e0a9-478b-ba61-d6e92e3d4a67" providerId="ADAL" clId="{889BB294-3901-4BDD-9891-B440E83C7A14}" dt="2024-03-15T01:25:04.405" v="158" actId="14100"/>
          <ac:spMkLst>
            <pc:docMk/>
            <pc:sldMk cId="3021974929" sldId="2147480298"/>
            <ac:spMk id="21" creationId="{0EECC4C0-94D6-A04B-7791-B787B5BEF56F}"/>
          </ac:spMkLst>
        </pc:spChg>
        <pc:spChg chg="mod">
          <ac:chgData name="Kinya Hattori（服部君弥）" userId="72c18a4f-e0a9-478b-ba61-d6e92e3d4a67" providerId="ADAL" clId="{889BB294-3901-4BDD-9891-B440E83C7A14}" dt="2024-03-15T01:16:02.190" v="107" actId="14100"/>
          <ac:spMkLst>
            <pc:docMk/>
            <pc:sldMk cId="3021974929" sldId="2147480298"/>
            <ac:spMk id="39" creationId="{C2C0C070-A283-AE0C-4B94-B9CBF7B10E70}"/>
          </ac:spMkLst>
        </pc:spChg>
        <pc:spChg chg="mod">
          <ac:chgData name="Kinya Hattori（服部君弥）" userId="72c18a4f-e0a9-478b-ba61-d6e92e3d4a67" providerId="ADAL" clId="{889BB294-3901-4BDD-9891-B440E83C7A14}" dt="2024-03-15T01:21:17.788" v="112" actId="20577"/>
          <ac:spMkLst>
            <pc:docMk/>
            <pc:sldMk cId="3021974929" sldId="2147480298"/>
            <ac:spMk id="49" creationId="{ABBE98BD-AE56-E2D5-C0F3-87B1A75F5887}"/>
          </ac:spMkLst>
        </pc:spChg>
        <pc:spChg chg="mod">
          <ac:chgData name="Kinya Hattori（服部君弥）" userId="72c18a4f-e0a9-478b-ba61-d6e92e3d4a67" providerId="ADAL" clId="{889BB294-3901-4BDD-9891-B440E83C7A14}" dt="2024-03-15T01:17:16.039" v="110" actId="20577"/>
          <ac:spMkLst>
            <pc:docMk/>
            <pc:sldMk cId="3021974929" sldId="2147480298"/>
            <ac:spMk id="51" creationId="{5C9E655C-7757-8C39-8014-EC8CCD6595EE}"/>
          </ac:spMkLst>
        </pc:spChg>
      </pc:sldChg>
      <pc:sldChg chg="addSp delSp modSp mod">
        <pc:chgData name="Kinya Hattori（服部君弥）" userId="72c18a4f-e0a9-478b-ba61-d6e92e3d4a67" providerId="ADAL" clId="{889BB294-3901-4BDD-9891-B440E83C7A14}" dt="2024-03-22T09:29:40.670" v="214"/>
        <pc:sldMkLst>
          <pc:docMk/>
          <pc:sldMk cId="131518387" sldId="2147480299"/>
        </pc:sldMkLst>
        <pc:spChg chg="mod">
          <ac:chgData name="Kinya Hattori（服部君弥）" userId="72c18a4f-e0a9-478b-ba61-d6e92e3d4a67" providerId="ADAL" clId="{889BB294-3901-4BDD-9891-B440E83C7A14}" dt="2024-03-22T09:29:35.072" v="213" actId="6549"/>
          <ac:spMkLst>
            <pc:docMk/>
            <pc:sldMk cId="131518387" sldId="2147480299"/>
            <ac:spMk id="23" creationId="{7EA43C88-0FED-FB37-61CE-238A94590222}"/>
          </ac:spMkLst>
        </pc:spChg>
        <pc:spChg chg="mod">
          <ac:chgData name="Kinya Hattori（服部君弥）" userId="72c18a4f-e0a9-478b-ba61-d6e92e3d4a67" providerId="ADAL" clId="{889BB294-3901-4BDD-9891-B440E83C7A14}" dt="2024-03-22T09:29:40.670" v="214"/>
          <ac:spMkLst>
            <pc:docMk/>
            <pc:sldMk cId="131518387" sldId="2147480299"/>
            <ac:spMk id="24" creationId="{9EA62AB3-0F68-2BCD-5C38-4294FB8BE5B8}"/>
          </ac:spMkLst>
        </pc:spChg>
        <pc:spChg chg="mod">
          <ac:chgData name="Kinya Hattori（服部君弥）" userId="72c18a4f-e0a9-478b-ba61-d6e92e3d4a67" providerId="ADAL" clId="{889BB294-3901-4BDD-9891-B440E83C7A14}" dt="2024-03-15T01:24:42.082" v="155" actId="20577"/>
          <ac:spMkLst>
            <pc:docMk/>
            <pc:sldMk cId="131518387" sldId="2147480299"/>
            <ac:spMk id="27" creationId="{4AEB8611-287F-EA46-FD84-ED3B172D87C7}"/>
          </ac:spMkLst>
        </pc:spChg>
        <pc:picChg chg="add mod">
          <ac:chgData name="Kinya Hattori（服部君弥）" userId="72c18a4f-e0a9-478b-ba61-d6e92e3d4a67" providerId="ADAL" clId="{889BB294-3901-4BDD-9891-B440E83C7A14}" dt="2024-03-22T09:29:23.298" v="201" actId="1076"/>
          <ac:picMkLst>
            <pc:docMk/>
            <pc:sldMk cId="131518387" sldId="2147480299"/>
            <ac:picMk id="6" creationId="{DAF8D8F3-0DAE-9F66-E5CE-343D4801CDC4}"/>
          </ac:picMkLst>
        </pc:picChg>
        <pc:picChg chg="add mod">
          <ac:chgData name="Kinya Hattori（服部君弥）" userId="72c18a4f-e0a9-478b-ba61-d6e92e3d4a67" providerId="ADAL" clId="{889BB294-3901-4BDD-9891-B440E83C7A14}" dt="2024-03-22T09:29:30.456" v="204" actId="1076"/>
          <ac:picMkLst>
            <pc:docMk/>
            <pc:sldMk cId="131518387" sldId="2147480299"/>
            <ac:picMk id="9" creationId="{9382A591-E60E-A1DD-4C9E-954B300DC523}"/>
          </ac:picMkLst>
        </pc:picChg>
        <pc:picChg chg="del">
          <ac:chgData name="Kinya Hattori（服部君弥）" userId="72c18a4f-e0a9-478b-ba61-d6e92e3d4a67" providerId="ADAL" clId="{889BB294-3901-4BDD-9891-B440E83C7A14}" dt="2024-03-22T09:29:09.156" v="196" actId="478"/>
          <ac:picMkLst>
            <pc:docMk/>
            <pc:sldMk cId="131518387" sldId="2147480299"/>
            <ac:picMk id="20" creationId="{5118A0BB-6856-CC27-4133-873C90DA9787}"/>
          </ac:picMkLst>
        </pc:picChg>
        <pc:picChg chg="del">
          <ac:chgData name="Kinya Hattori（服部君弥）" userId="72c18a4f-e0a9-478b-ba61-d6e92e3d4a67" providerId="ADAL" clId="{889BB294-3901-4BDD-9891-B440E83C7A14}" dt="2024-03-22T09:29:26.588" v="202" actId="478"/>
          <ac:picMkLst>
            <pc:docMk/>
            <pc:sldMk cId="131518387" sldId="2147480299"/>
            <ac:picMk id="21" creationId="{5A9B83F9-2BD0-57F0-FFA4-1F53D60B548C}"/>
          </ac:picMkLst>
        </pc:picChg>
      </pc:sldChg>
      <pc:sldChg chg="addSp modSp mod">
        <pc:chgData name="Kinya Hattori（服部君弥）" userId="72c18a4f-e0a9-478b-ba61-d6e92e3d4a67" providerId="ADAL" clId="{889BB294-3901-4BDD-9891-B440E83C7A14}" dt="2024-03-15T08:35:09.130" v="192" actId="6549"/>
        <pc:sldMkLst>
          <pc:docMk/>
          <pc:sldMk cId="3114238576" sldId="2147480301"/>
        </pc:sldMkLst>
        <pc:spChg chg="mod">
          <ac:chgData name="Kinya Hattori（服部君弥）" userId="72c18a4f-e0a9-478b-ba61-d6e92e3d4a67" providerId="ADAL" clId="{889BB294-3901-4BDD-9891-B440E83C7A14}" dt="2024-03-15T08:35:09.130" v="192" actId="6549"/>
          <ac:spMkLst>
            <pc:docMk/>
            <pc:sldMk cId="3114238576" sldId="2147480301"/>
            <ac:spMk id="3" creationId="{F81D8837-84D0-4BB9-913D-3B9E022D1C18}"/>
          </ac:spMkLst>
        </pc:spChg>
        <pc:spChg chg="mod">
          <ac:chgData name="Kinya Hattori（服部君弥）" userId="72c18a4f-e0a9-478b-ba61-d6e92e3d4a67" providerId="ADAL" clId="{889BB294-3901-4BDD-9891-B440E83C7A14}" dt="2024-03-15T02:46:24.186" v="186" actId="1076"/>
          <ac:spMkLst>
            <pc:docMk/>
            <pc:sldMk cId="3114238576" sldId="2147480301"/>
            <ac:spMk id="5" creationId="{9F5E846C-6965-3E03-7C03-195375298C13}"/>
          </ac:spMkLst>
        </pc:spChg>
        <pc:spChg chg="add mod">
          <ac:chgData name="Kinya Hattori（服部君弥）" userId="72c18a4f-e0a9-478b-ba61-d6e92e3d4a67" providerId="ADAL" clId="{889BB294-3901-4BDD-9891-B440E83C7A14}" dt="2024-03-15T01:23:19.316" v="139"/>
          <ac:spMkLst>
            <pc:docMk/>
            <pc:sldMk cId="3114238576" sldId="2147480301"/>
            <ac:spMk id="10" creationId="{63079DA6-B45F-678C-DB3C-5F354FB6E73E}"/>
          </ac:spMkLst>
        </pc:spChg>
      </pc:sldChg>
      <pc:sldChg chg="modSp mod">
        <pc:chgData name="Kinya Hattori（服部君弥）" userId="72c18a4f-e0a9-478b-ba61-d6e92e3d4a67" providerId="ADAL" clId="{889BB294-3901-4BDD-9891-B440E83C7A14}" dt="2024-03-15T01:45:19.750" v="165" actId="20577"/>
        <pc:sldMkLst>
          <pc:docMk/>
          <pc:sldMk cId="1424370624" sldId="2147480304"/>
        </pc:sldMkLst>
        <pc:spChg chg="mod">
          <ac:chgData name="Kinya Hattori（服部君弥）" userId="72c18a4f-e0a9-478b-ba61-d6e92e3d4a67" providerId="ADAL" clId="{889BB294-3901-4BDD-9891-B440E83C7A14}" dt="2024-03-15T01:32:48.248" v="162" actId="20577"/>
          <ac:spMkLst>
            <pc:docMk/>
            <pc:sldMk cId="1424370624" sldId="2147480304"/>
            <ac:spMk id="7" creationId="{B47C1CF8-609A-8B67-B1F4-35C28B53328D}"/>
          </ac:spMkLst>
        </pc:spChg>
        <pc:spChg chg="mod">
          <ac:chgData name="Kinya Hattori（服部君弥）" userId="72c18a4f-e0a9-478b-ba61-d6e92e3d4a67" providerId="ADAL" clId="{889BB294-3901-4BDD-9891-B440E83C7A14}" dt="2024-03-15T01:32:53.366" v="164" actId="20577"/>
          <ac:spMkLst>
            <pc:docMk/>
            <pc:sldMk cId="1424370624" sldId="2147480304"/>
            <ac:spMk id="8" creationId="{9FEA635D-5F38-19F8-0C38-EFF1519346B0}"/>
          </ac:spMkLst>
        </pc:spChg>
        <pc:graphicFrameChg chg="modGraphic">
          <ac:chgData name="Kinya Hattori（服部君弥）" userId="72c18a4f-e0a9-478b-ba61-d6e92e3d4a67" providerId="ADAL" clId="{889BB294-3901-4BDD-9891-B440E83C7A14}" dt="2024-03-15T01:45:19.750" v="165" actId="20577"/>
          <ac:graphicFrameMkLst>
            <pc:docMk/>
            <pc:sldMk cId="1424370624" sldId="2147480304"/>
            <ac:graphicFrameMk id="6" creationId="{A8279072-CE69-94DC-8232-D2B0EE84C2CE}"/>
          </ac:graphicFrameMkLst>
        </pc:graphicFrameChg>
      </pc:sldChg>
      <pc:sldChg chg="addSp delSp modSp mod">
        <pc:chgData name="Kinya Hattori（服部君弥）" userId="72c18a4f-e0a9-478b-ba61-d6e92e3d4a67" providerId="ADAL" clId="{889BB294-3901-4BDD-9891-B440E83C7A14}" dt="2024-03-15T01:24:33.243" v="151" actId="1076"/>
        <pc:sldMkLst>
          <pc:docMk/>
          <pc:sldMk cId="1772760499" sldId="2147480308"/>
        </pc:sldMkLst>
        <pc:spChg chg="add del mod">
          <ac:chgData name="Kinya Hattori（服部君弥）" userId="72c18a4f-e0a9-478b-ba61-d6e92e3d4a67" providerId="ADAL" clId="{889BB294-3901-4BDD-9891-B440E83C7A14}" dt="2024-03-15T01:24:02.261" v="140" actId="478"/>
          <ac:spMkLst>
            <pc:docMk/>
            <pc:sldMk cId="1772760499" sldId="2147480308"/>
            <ac:spMk id="15" creationId="{77CEC195-64E8-687E-B001-C5EE0E0F8245}"/>
          </ac:spMkLst>
        </pc:spChg>
        <pc:spChg chg="add del mod">
          <ac:chgData name="Kinya Hattori（服部君弥）" userId="72c18a4f-e0a9-478b-ba61-d6e92e3d4a67" providerId="ADAL" clId="{889BB294-3901-4BDD-9891-B440E83C7A14}" dt="2024-03-15T01:24:06.697" v="142"/>
          <ac:spMkLst>
            <pc:docMk/>
            <pc:sldMk cId="1772760499" sldId="2147480308"/>
            <ac:spMk id="16" creationId="{CB16EA09-52AE-8B6E-DE61-06FD689E096B}"/>
          </ac:spMkLst>
        </pc:spChg>
        <pc:spChg chg="add mod">
          <ac:chgData name="Kinya Hattori（服部君弥）" userId="72c18a4f-e0a9-478b-ba61-d6e92e3d4a67" providerId="ADAL" clId="{889BB294-3901-4BDD-9891-B440E83C7A14}" dt="2024-03-15T01:24:33.243" v="151" actId="1076"/>
          <ac:spMkLst>
            <pc:docMk/>
            <pc:sldMk cId="1772760499" sldId="2147480308"/>
            <ac:spMk id="19" creationId="{E20AF436-F808-C752-DD9C-393401CFBFC5}"/>
          </ac:spMkLst>
        </pc:spChg>
      </pc:sldChg>
      <pc:sldChg chg="modSp mod">
        <pc:chgData name="Kinya Hattori（服部君弥）" userId="72c18a4f-e0a9-478b-ba61-d6e92e3d4a67" providerId="ADAL" clId="{889BB294-3901-4BDD-9891-B440E83C7A14}" dt="2024-04-17T09:33:34.169" v="222" actId="20577"/>
        <pc:sldMkLst>
          <pc:docMk/>
          <pc:sldMk cId="2610296918" sldId="2147480365"/>
        </pc:sldMkLst>
        <pc:graphicFrameChg chg="modGraphic">
          <ac:chgData name="Kinya Hattori（服部君弥）" userId="72c18a4f-e0a9-478b-ba61-d6e92e3d4a67" providerId="ADAL" clId="{889BB294-3901-4BDD-9891-B440E83C7A14}" dt="2024-04-17T09:33:34.169" v="222" actId="20577"/>
          <ac:graphicFrameMkLst>
            <pc:docMk/>
            <pc:sldMk cId="2610296918" sldId="2147480365"/>
            <ac:graphicFrameMk id="19" creationId="{AD265598-AAA9-3256-4164-2325DAF971AE}"/>
          </ac:graphicFrameMkLst>
        </pc:graphicFrameChg>
      </pc:sldChg>
      <pc:sldChg chg="modSp mod">
        <pc:chgData name="Kinya Hattori（服部君弥）" userId="72c18a4f-e0a9-478b-ba61-d6e92e3d4a67" providerId="ADAL" clId="{889BB294-3901-4BDD-9891-B440E83C7A14}" dt="2024-03-05T09:51:38.534" v="68" actId="1076"/>
        <pc:sldMkLst>
          <pc:docMk/>
          <pc:sldMk cId="2794979958" sldId="2147480377"/>
        </pc:sldMkLst>
        <pc:spChg chg="mod">
          <ac:chgData name="Kinya Hattori（服部君弥）" userId="72c18a4f-e0a9-478b-ba61-d6e92e3d4a67" providerId="ADAL" clId="{889BB294-3901-4BDD-9891-B440E83C7A14}" dt="2024-03-05T09:51:38.534" v="68" actId="1076"/>
          <ac:spMkLst>
            <pc:docMk/>
            <pc:sldMk cId="2794979958" sldId="2147480377"/>
            <ac:spMk id="3" creationId="{6184EDD3-2602-9089-96FC-B017E986331C}"/>
          </ac:spMkLst>
        </pc:spChg>
      </pc:sldChg>
      <pc:sldChg chg="addSp delSp modSp mod">
        <pc:chgData name="Kinya Hattori（服部君弥）" userId="72c18a4f-e0a9-478b-ba61-d6e92e3d4a67" providerId="ADAL" clId="{889BB294-3901-4BDD-9891-B440E83C7A14}" dt="2024-03-05T10:03:20.851" v="106" actId="20577"/>
        <pc:sldMkLst>
          <pc:docMk/>
          <pc:sldMk cId="4131628957" sldId="2147480381"/>
        </pc:sldMkLst>
        <pc:spChg chg="add del mod">
          <ac:chgData name="Kinya Hattori（服部君弥）" userId="72c18a4f-e0a9-478b-ba61-d6e92e3d4a67" providerId="ADAL" clId="{889BB294-3901-4BDD-9891-B440E83C7A14}" dt="2024-03-05T09:48:27.152" v="19" actId="478"/>
          <ac:spMkLst>
            <pc:docMk/>
            <pc:sldMk cId="4131628957" sldId="2147480381"/>
            <ac:spMk id="21" creationId="{D00F0067-DD96-8AAA-4B36-98AA628DBD0F}"/>
          </ac:spMkLst>
        </pc:spChg>
        <pc:spChg chg="add mod">
          <ac:chgData name="Kinya Hattori（服部君弥）" userId="72c18a4f-e0a9-478b-ba61-d6e92e3d4a67" providerId="ADAL" clId="{889BB294-3901-4BDD-9891-B440E83C7A14}" dt="2024-03-05T10:03:20.851" v="106" actId="20577"/>
          <ac:spMkLst>
            <pc:docMk/>
            <pc:sldMk cId="4131628957" sldId="2147480381"/>
            <ac:spMk id="22" creationId="{F10087C4-51BB-640C-133C-1E029E25F93C}"/>
          </ac:spMkLst>
        </pc:spChg>
        <pc:spChg chg="add mod">
          <ac:chgData name="Kinya Hattori（服部君弥）" userId="72c18a4f-e0a9-478b-ba61-d6e92e3d4a67" providerId="ADAL" clId="{889BB294-3901-4BDD-9891-B440E83C7A14}" dt="2024-03-05T09:49:44.923" v="67" actId="1076"/>
          <ac:spMkLst>
            <pc:docMk/>
            <pc:sldMk cId="4131628957" sldId="2147480381"/>
            <ac:spMk id="23" creationId="{C14692C3-A999-56F1-446B-592E89AA695F}"/>
          </ac:spMkLst>
        </pc:spChg>
      </pc:sldChg>
      <pc:sldChg chg="modSp mod">
        <pc:chgData name="Kinya Hattori（服部君弥）" userId="72c18a4f-e0a9-478b-ba61-d6e92e3d4a67" providerId="ADAL" clId="{889BB294-3901-4BDD-9891-B440E83C7A14}" dt="2024-03-15T08:21:56.335" v="191"/>
        <pc:sldMkLst>
          <pc:docMk/>
          <pc:sldMk cId="2912880534" sldId="2147480385"/>
        </pc:sldMkLst>
        <pc:graphicFrameChg chg="mod modGraphic">
          <ac:chgData name="Kinya Hattori（服部君弥）" userId="72c18a4f-e0a9-478b-ba61-d6e92e3d4a67" providerId="ADAL" clId="{889BB294-3901-4BDD-9891-B440E83C7A14}" dt="2024-03-15T08:21:56.335" v="191"/>
          <ac:graphicFrameMkLst>
            <pc:docMk/>
            <pc:sldMk cId="2912880534" sldId="2147480385"/>
            <ac:graphicFrameMk id="31" creationId="{AC7A65E7-D20C-E290-BDF7-E16244D8EB9D}"/>
          </ac:graphicFrameMkLst>
        </pc:graphicFrameChg>
      </pc:sldChg>
      <pc:sldChg chg="modSp mod">
        <pc:chgData name="Kinya Hattori（服部君弥）" userId="72c18a4f-e0a9-478b-ba61-d6e92e3d4a67" providerId="ADAL" clId="{889BB294-3901-4BDD-9891-B440E83C7A14}" dt="2024-03-15T09:36:08.995" v="195" actId="20577"/>
        <pc:sldMkLst>
          <pc:docMk/>
          <pc:sldMk cId="1314696334" sldId="2147480389"/>
        </pc:sldMkLst>
        <pc:graphicFrameChg chg="mod modGraphic">
          <ac:chgData name="Kinya Hattori（服部君弥）" userId="72c18a4f-e0a9-478b-ba61-d6e92e3d4a67" providerId="ADAL" clId="{889BB294-3901-4BDD-9891-B440E83C7A14}" dt="2024-03-15T09:36:08.995" v="195" actId="20577"/>
          <ac:graphicFrameMkLst>
            <pc:docMk/>
            <pc:sldMk cId="1314696334" sldId="2147480389"/>
            <ac:graphicFrameMk id="3" creationId="{E40AE11A-8329-6D10-98F6-A4FA7F8F97F2}"/>
          </ac:graphicFrameMkLst>
        </pc:graphicFrameChg>
      </pc:sldChg>
    </pc:docChg>
  </pc:docChgLst>
  <pc:docChgLst>
    <pc:chgData name="Ryousuke Tamori（田森亮佑）" userId="S::3260223@coe.ntt.com::aac8d6eb-34dc-485c-93b2-52dc5938e12d" providerId="AD" clId="Web-{FDB78A16-13A2-7057-3594-A3465159B572}"/>
    <pc:docChg chg="sldOrd">
      <pc:chgData name="Ryousuke Tamori（田森亮佑）" userId="S::3260223@coe.ntt.com::aac8d6eb-34dc-485c-93b2-52dc5938e12d" providerId="AD" clId="Web-{FDB78A16-13A2-7057-3594-A3465159B572}" dt="2024-05-27T06:07:51.922" v="0"/>
      <pc:docMkLst>
        <pc:docMk/>
      </pc:docMkLst>
      <pc:sldChg chg="ord">
        <pc:chgData name="Ryousuke Tamori（田森亮佑）" userId="S::3260223@coe.ntt.com::aac8d6eb-34dc-485c-93b2-52dc5938e12d" providerId="AD" clId="Web-{FDB78A16-13A2-7057-3594-A3465159B572}" dt="2024-05-27T06:07:51.922" v="0"/>
        <pc:sldMkLst>
          <pc:docMk/>
          <pc:sldMk cId="3870606431" sldId="258"/>
        </pc:sldMkLst>
      </pc:sldChg>
    </pc:docChg>
  </pc:docChgLst>
  <pc:docChgLst>
    <pc:chgData name="Aya Imuta（藺牟田彩）" userId="28116d54-796c-4a2d-8133-08e81822cb18" providerId="ADAL" clId="{64182851-0480-4BE0-8F30-1B85AF28B938}"/>
    <pc:docChg chg="modSld sldOrd">
      <pc:chgData name="Aya Imuta（藺牟田彩）" userId="28116d54-796c-4a2d-8133-08e81822cb18" providerId="ADAL" clId="{64182851-0480-4BE0-8F30-1B85AF28B938}" dt="2023-12-12T09:53:52.613" v="48" actId="207"/>
      <pc:docMkLst>
        <pc:docMk/>
      </pc:docMkLst>
      <pc:sldChg chg="ord">
        <pc:chgData name="Aya Imuta（藺牟田彩）" userId="28116d54-796c-4a2d-8133-08e81822cb18" providerId="ADAL" clId="{64182851-0480-4BE0-8F30-1B85AF28B938}" dt="2023-12-12T07:11:30.003" v="0" actId="20578"/>
        <pc:sldMkLst>
          <pc:docMk/>
          <pc:sldMk cId="3597996337" sldId="257"/>
        </pc:sldMkLst>
      </pc:sldChg>
      <pc:sldChg chg="addSp modSp mod">
        <pc:chgData name="Aya Imuta（藺牟田彩）" userId="28116d54-796c-4a2d-8133-08e81822cb18" providerId="ADAL" clId="{64182851-0480-4BE0-8F30-1B85AF28B938}" dt="2023-12-12T09:52:01.761" v="27" actId="14100"/>
        <pc:sldMkLst>
          <pc:docMk/>
          <pc:sldMk cId="3021974929" sldId="2147480298"/>
        </pc:sldMkLst>
        <pc:spChg chg="add mod">
          <ac:chgData name="Aya Imuta（藺牟田彩）" userId="28116d54-796c-4a2d-8133-08e81822cb18" providerId="ADAL" clId="{64182851-0480-4BE0-8F30-1B85AF28B938}" dt="2023-12-12T09:52:01.761" v="27" actId="14100"/>
          <ac:spMkLst>
            <pc:docMk/>
            <pc:sldMk cId="3021974929" sldId="2147480298"/>
            <ac:spMk id="6" creationId="{131467E7-9523-C4AF-0516-E782BA0E0240}"/>
          </ac:spMkLst>
        </pc:spChg>
      </pc:sldChg>
      <pc:sldChg chg="addSp modSp mod">
        <pc:chgData name="Aya Imuta（藺牟田彩）" userId="28116d54-796c-4a2d-8133-08e81822cb18" providerId="ADAL" clId="{64182851-0480-4BE0-8F30-1B85AF28B938}" dt="2023-12-12T09:53:52.613" v="48" actId="207"/>
        <pc:sldMkLst>
          <pc:docMk/>
          <pc:sldMk cId="131518387" sldId="2147480299"/>
        </pc:sldMkLst>
        <pc:spChg chg="add mod">
          <ac:chgData name="Aya Imuta（藺牟田彩）" userId="28116d54-796c-4a2d-8133-08e81822cb18" providerId="ADAL" clId="{64182851-0480-4BE0-8F30-1B85AF28B938}" dt="2023-12-12T09:53:52.613" v="48" actId="207"/>
          <ac:spMkLst>
            <pc:docMk/>
            <pc:sldMk cId="131518387" sldId="2147480299"/>
            <ac:spMk id="6" creationId="{94F690D4-A9A6-747C-C687-BD5C4355168D}"/>
          </ac:spMkLst>
        </pc:spChg>
      </pc:sldChg>
    </pc:docChg>
  </pc:docChgLst>
  <pc:docChgLst>
    <pc:chgData name="Dan Murakami（村上弾）" userId="S::3230451@coe.ntt.com::4f85f769-5721-4cda-bfa9-bef48eaa829e" providerId="AD" clId="Web-{33BC5952-412D-071D-4060-4F3CE500BE5B}"/>
    <pc:docChg chg="sldOrd">
      <pc:chgData name="Dan Murakami（村上弾）" userId="S::3230451@coe.ntt.com::4f85f769-5721-4cda-bfa9-bef48eaa829e" providerId="AD" clId="Web-{33BC5952-412D-071D-4060-4F3CE500BE5B}" dt="2024-02-06T08:09:54.411" v="1"/>
      <pc:docMkLst>
        <pc:docMk/>
      </pc:docMkLst>
      <pc:sldChg chg="ord">
        <pc:chgData name="Dan Murakami（村上弾）" userId="S::3230451@coe.ntt.com::4f85f769-5721-4cda-bfa9-bef48eaa829e" providerId="AD" clId="Web-{33BC5952-412D-071D-4060-4F3CE500BE5B}" dt="2024-02-06T08:09:54.411" v="1"/>
        <pc:sldMkLst>
          <pc:docMk/>
          <pc:sldMk cId="3870606431" sldId="258"/>
        </pc:sldMkLst>
      </pc:sldChg>
    </pc:docChg>
  </pc:docChgLst>
  <pc:docChgLst>
    <pc:chgData name="Sho Yamamura（山村奨）" userId="ad78378a-01bc-491d-af0b-8b0e5f08f5df" providerId="ADAL" clId="{5ACC6DE8-9612-40BB-A7DA-2E1AD15C9D69}"/>
    <pc:docChg chg="undo redo custSel addSld delSld modSld sldOrd modMainMaster addSection delSection modSection">
      <pc:chgData name="Sho Yamamura（山村奨）" userId="ad78378a-01bc-491d-af0b-8b0e5f08f5df" providerId="ADAL" clId="{5ACC6DE8-9612-40BB-A7DA-2E1AD15C9D69}" dt="2023-07-27T05:58:38.366" v="6423" actId="20577"/>
      <pc:docMkLst>
        <pc:docMk/>
      </pc:docMkLst>
      <pc:sldChg chg="del">
        <pc:chgData name="Sho Yamamura（山村奨）" userId="ad78378a-01bc-491d-af0b-8b0e5f08f5df" providerId="ADAL" clId="{5ACC6DE8-9612-40BB-A7DA-2E1AD15C9D69}" dt="2023-07-13T23:49:44.606" v="0" actId="47"/>
        <pc:sldMkLst>
          <pc:docMk/>
          <pc:sldMk cId="847675889" sldId="256"/>
        </pc:sldMkLst>
      </pc:sldChg>
      <pc:sldChg chg="modSp mod">
        <pc:chgData name="Sho Yamamura（山村奨）" userId="ad78378a-01bc-491d-af0b-8b0e5f08f5df" providerId="ADAL" clId="{5ACC6DE8-9612-40BB-A7DA-2E1AD15C9D69}" dt="2023-07-26T00:05:03.464" v="5195"/>
        <pc:sldMkLst>
          <pc:docMk/>
          <pc:sldMk cId="3597996337" sldId="257"/>
        </pc:sldMkLst>
        <pc:spChg chg="mod">
          <ac:chgData name="Sho Yamamura（山村奨）" userId="ad78378a-01bc-491d-af0b-8b0e5f08f5df" providerId="ADAL" clId="{5ACC6DE8-9612-40BB-A7DA-2E1AD15C9D69}" dt="2023-07-26T00:05:03.464" v="5195"/>
          <ac:spMkLst>
            <pc:docMk/>
            <pc:sldMk cId="3597996337" sldId="257"/>
            <ac:spMk id="2" creationId="{6AAE0917-3D06-4B2B-A6E4-4D2C21B403BE}"/>
          </ac:spMkLst>
        </pc:spChg>
      </pc:sldChg>
      <pc:sldChg chg="addSp delSp modSp mod">
        <pc:chgData name="Sho Yamamura（山村奨）" userId="ad78378a-01bc-491d-af0b-8b0e5f08f5df" providerId="ADAL" clId="{5ACC6DE8-9612-40BB-A7DA-2E1AD15C9D69}" dt="2023-07-26T00:15:53.420" v="5298" actId="1035"/>
        <pc:sldMkLst>
          <pc:docMk/>
          <pc:sldMk cId="3870606431" sldId="258"/>
        </pc:sldMkLst>
        <pc:spChg chg="mod">
          <ac:chgData name="Sho Yamamura（山村奨）" userId="ad78378a-01bc-491d-af0b-8b0e5f08f5df" providerId="ADAL" clId="{5ACC6DE8-9612-40BB-A7DA-2E1AD15C9D69}" dt="2023-07-26T00:06:29.376" v="5219"/>
          <ac:spMkLst>
            <pc:docMk/>
            <pc:sldMk cId="3870606431" sldId="258"/>
            <ac:spMk id="2" creationId="{183CA552-4E25-4F99-8083-C7046B7C6794}"/>
          </ac:spMkLst>
        </pc:spChg>
        <pc:spChg chg="mod">
          <ac:chgData name="Sho Yamamura（山村奨）" userId="ad78378a-01bc-491d-af0b-8b0e5f08f5df" providerId="ADAL" clId="{5ACC6DE8-9612-40BB-A7DA-2E1AD15C9D69}" dt="2023-07-26T00:15:17.774" v="5249"/>
          <ac:spMkLst>
            <pc:docMk/>
            <pc:sldMk cId="3870606431" sldId="258"/>
            <ac:spMk id="3" creationId="{F81D8837-84D0-4BB9-913D-3B9E022D1C18}"/>
          </ac:spMkLst>
        </pc:spChg>
        <pc:spChg chg="del">
          <ac:chgData name="Sho Yamamura（山村奨）" userId="ad78378a-01bc-491d-af0b-8b0e5f08f5df" providerId="ADAL" clId="{5ACC6DE8-9612-40BB-A7DA-2E1AD15C9D69}" dt="2023-07-13T23:55:15.809" v="67" actId="478"/>
          <ac:spMkLst>
            <pc:docMk/>
            <pc:sldMk cId="3870606431" sldId="258"/>
            <ac:spMk id="5" creationId="{4181F074-C61B-4C70-B41D-3D1EB82AAF51}"/>
          </ac:spMkLst>
        </pc:spChg>
        <pc:spChg chg="mod">
          <ac:chgData name="Sho Yamamura（山村奨）" userId="ad78378a-01bc-491d-af0b-8b0e5f08f5df" providerId="ADAL" clId="{5ACC6DE8-9612-40BB-A7DA-2E1AD15C9D69}" dt="2023-07-14T00:03:11.474" v="555" actId="1036"/>
          <ac:spMkLst>
            <pc:docMk/>
            <pc:sldMk cId="3870606431" sldId="258"/>
            <ac:spMk id="6" creationId="{07F33AFA-71EF-4E1F-856B-460A9519D051}"/>
          </ac:spMkLst>
        </pc:spChg>
        <pc:spChg chg="add mod">
          <ac:chgData name="Sho Yamamura（山村奨）" userId="ad78378a-01bc-491d-af0b-8b0e5f08f5df" providerId="ADAL" clId="{5ACC6DE8-9612-40BB-A7DA-2E1AD15C9D69}" dt="2023-07-26T00:15:27.351" v="5269"/>
          <ac:spMkLst>
            <pc:docMk/>
            <pc:sldMk cId="3870606431" sldId="258"/>
            <ac:spMk id="11" creationId="{8899AFEF-90A9-4D43-9C27-73031DDE3DFA}"/>
          </ac:spMkLst>
        </pc:spChg>
        <pc:spChg chg="add mod">
          <ac:chgData name="Sho Yamamura（山村奨）" userId="ad78378a-01bc-491d-af0b-8b0e5f08f5df" providerId="ADAL" clId="{5ACC6DE8-9612-40BB-A7DA-2E1AD15C9D69}" dt="2023-07-14T01:39:35.284" v="1952" actId="20577"/>
          <ac:spMkLst>
            <pc:docMk/>
            <pc:sldMk cId="3870606431" sldId="258"/>
            <ac:spMk id="12" creationId="{4D99A9F9-DD9A-4ED4-8B4D-79F39F838131}"/>
          </ac:spMkLst>
        </pc:spChg>
        <pc:spChg chg="mod">
          <ac:chgData name="Sho Yamamura（山村奨）" userId="ad78378a-01bc-491d-af0b-8b0e5f08f5df" providerId="ADAL" clId="{5ACC6DE8-9612-40BB-A7DA-2E1AD15C9D69}" dt="2023-07-26T00:15:32.069" v="5278"/>
          <ac:spMkLst>
            <pc:docMk/>
            <pc:sldMk cId="3870606431" sldId="258"/>
            <ac:spMk id="16" creationId="{8170B458-06EC-4E50-8A3D-19C7DA7D6FEF}"/>
          </ac:spMkLst>
        </pc:spChg>
        <pc:spChg chg="del mod">
          <ac:chgData name="Sho Yamamura（山村奨）" userId="ad78378a-01bc-491d-af0b-8b0e5f08f5df" providerId="ADAL" clId="{5ACC6DE8-9612-40BB-A7DA-2E1AD15C9D69}" dt="2023-07-13T23:55:13.122" v="66" actId="478"/>
          <ac:spMkLst>
            <pc:docMk/>
            <pc:sldMk cId="3870606431" sldId="258"/>
            <ac:spMk id="18" creationId="{BD3525B2-1807-40E5-B487-F127ADF33085}"/>
          </ac:spMkLst>
        </pc:spChg>
        <pc:spChg chg="del">
          <ac:chgData name="Sho Yamamura（山村奨）" userId="ad78378a-01bc-491d-af0b-8b0e5f08f5df" providerId="ADAL" clId="{5ACC6DE8-9612-40BB-A7DA-2E1AD15C9D69}" dt="2023-07-13T23:55:13.122" v="66" actId="478"/>
          <ac:spMkLst>
            <pc:docMk/>
            <pc:sldMk cId="3870606431" sldId="258"/>
            <ac:spMk id="20" creationId="{36EDA605-7E4F-4E6E-9C19-20A031E57FA1}"/>
          </ac:spMkLst>
        </pc:spChg>
        <pc:spChg chg="del">
          <ac:chgData name="Sho Yamamura（山村奨）" userId="ad78378a-01bc-491d-af0b-8b0e5f08f5df" providerId="ADAL" clId="{5ACC6DE8-9612-40BB-A7DA-2E1AD15C9D69}" dt="2023-07-13T23:55:13.122" v="66" actId="478"/>
          <ac:spMkLst>
            <pc:docMk/>
            <pc:sldMk cId="3870606431" sldId="258"/>
            <ac:spMk id="21" creationId="{1C423A16-893A-4CC3-942B-6C2E346E7220}"/>
          </ac:spMkLst>
        </pc:spChg>
        <pc:graphicFrameChg chg="mod modGraphic">
          <ac:chgData name="Sho Yamamura（山村奨）" userId="ad78378a-01bc-491d-af0b-8b0e5f08f5df" providerId="ADAL" clId="{5ACC6DE8-9612-40BB-A7DA-2E1AD15C9D69}" dt="2023-07-26T00:15:53.420" v="5298" actId="1035"/>
          <ac:graphicFrameMkLst>
            <pc:docMk/>
            <pc:sldMk cId="3870606431" sldId="258"/>
            <ac:graphicFrameMk id="4" creationId="{B1FD0BF3-39C4-4C6B-B7C5-4C30C908DECC}"/>
          </ac:graphicFrameMkLst>
        </pc:graphicFrameChg>
      </pc:sldChg>
      <pc:sldChg chg="del">
        <pc:chgData name="Sho Yamamura（山村奨）" userId="ad78378a-01bc-491d-af0b-8b0e5f08f5df" providerId="ADAL" clId="{5ACC6DE8-9612-40BB-A7DA-2E1AD15C9D69}" dt="2023-07-13T23:49:49.353" v="1" actId="47"/>
        <pc:sldMkLst>
          <pc:docMk/>
          <pc:sldMk cId="1179316718" sldId="259"/>
        </pc:sldMkLst>
      </pc:sldChg>
      <pc:sldChg chg="addSp delSp modSp add mod ord">
        <pc:chgData name="Sho Yamamura（山村奨）" userId="ad78378a-01bc-491d-af0b-8b0e5f08f5df" providerId="ADAL" clId="{5ACC6DE8-9612-40BB-A7DA-2E1AD15C9D69}" dt="2023-07-14T04:19:23.252" v="2907"/>
        <pc:sldMkLst>
          <pc:docMk/>
          <pc:sldMk cId="1790651001" sldId="259"/>
        </pc:sldMkLst>
        <pc:spChg chg="mod">
          <ac:chgData name="Sho Yamamura（山村奨）" userId="ad78378a-01bc-491d-af0b-8b0e5f08f5df" providerId="ADAL" clId="{5ACC6DE8-9612-40BB-A7DA-2E1AD15C9D69}" dt="2023-07-14T01:53:16.676" v="2490" actId="20577"/>
          <ac:spMkLst>
            <pc:docMk/>
            <pc:sldMk cId="1790651001" sldId="259"/>
            <ac:spMk id="2" creationId="{183CA552-4E25-4F99-8083-C7046B7C6794}"/>
          </ac:spMkLst>
        </pc:spChg>
        <pc:spChg chg="mod">
          <ac:chgData name="Sho Yamamura（山村奨）" userId="ad78378a-01bc-491d-af0b-8b0e5f08f5df" providerId="ADAL" clId="{5ACC6DE8-9612-40BB-A7DA-2E1AD15C9D69}" dt="2023-07-14T04:19:23.252" v="2907"/>
          <ac:spMkLst>
            <pc:docMk/>
            <pc:sldMk cId="1790651001" sldId="259"/>
            <ac:spMk id="3" creationId="{F81D8837-84D0-4BB9-913D-3B9E022D1C18}"/>
          </ac:spMkLst>
        </pc:spChg>
        <pc:spChg chg="del">
          <ac:chgData name="Sho Yamamura（山村奨）" userId="ad78378a-01bc-491d-af0b-8b0e5f08f5df" providerId="ADAL" clId="{5ACC6DE8-9612-40BB-A7DA-2E1AD15C9D69}" dt="2023-07-14T00:01:34.344" v="470" actId="478"/>
          <ac:spMkLst>
            <pc:docMk/>
            <pc:sldMk cId="1790651001" sldId="259"/>
            <ac:spMk id="6" creationId="{07F33AFA-71EF-4E1F-856B-460A9519D051}"/>
          </ac:spMkLst>
        </pc:spChg>
        <pc:spChg chg="add del mod">
          <ac:chgData name="Sho Yamamura（山村奨）" userId="ad78378a-01bc-491d-af0b-8b0e5f08f5df" providerId="ADAL" clId="{5ACC6DE8-9612-40BB-A7DA-2E1AD15C9D69}" dt="2023-07-14T01:43:07.263" v="2119" actId="1037"/>
          <ac:spMkLst>
            <pc:docMk/>
            <pc:sldMk cId="1790651001" sldId="259"/>
            <ac:spMk id="7" creationId="{FF6C0EA7-A8DF-4DD0-8E15-F9CCB731F61D}"/>
          </ac:spMkLst>
        </pc:spChg>
        <pc:spChg chg="add del mod">
          <ac:chgData name="Sho Yamamura（山村奨）" userId="ad78378a-01bc-491d-af0b-8b0e5f08f5df" providerId="ADAL" clId="{5ACC6DE8-9612-40BB-A7DA-2E1AD15C9D69}" dt="2023-07-14T01:54:45.492" v="2545" actId="14100"/>
          <ac:spMkLst>
            <pc:docMk/>
            <pc:sldMk cId="1790651001" sldId="259"/>
            <ac:spMk id="8" creationId="{8D01783E-B662-4946-86C7-584F953EE43A}"/>
          </ac:spMkLst>
        </pc:spChg>
        <pc:spChg chg="add del mod">
          <ac:chgData name="Sho Yamamura（山村奨）" userId="ad78378a-01bc-491d-af0b-8b0e5f08f5df" providerId="ADAL" clId="{5ACC6DE8-9612-40BB-A7DA-2E1AD15C9D69}" dt="2023-07-14T00:25:06.872" v="851" actId="478"/>
          <ac:spMkLst>
            <pc:docMk/>
            <pc:sldMk cId="1790651001" sldId="259"/>
            <ac:spMk id="10" creationId="{4A31D9F2-62C6-4451-A97E-D8672143C6BC}"/>
          </ac:spMkLst>
        </pc:spChg>
        <pc:spChg chg="add del mod">
          <ac:chgData name="Sho Yamamura（山村奨）" userId="ad78378a-01bc-491d-af0b-8b0e5f08f5df" providerId="ADAL" clId="{5ACC6DE8-9612-40BB-A7DA-2E1AD15C9D69}" dt="2023-07-14T00:23:35.106" v="810" actId="478"/>
          <ac:spMkLst>
            <pc:docMk/>
            <pc:sldMk cId="1790651001" sldId="259"/>
            <ac:spMk id="12" creationId="{C2AA1EB6-5CBA-4292-9C88-6F4ADEC94C81}"/>
          </ac:spMkLst>
        </pc:spChg>
        <pc:spChg chg="add del mod">
          <ac:chgData name="Sho Yamamura（山村奨）" userId="ad78378a-01bc-491d-af0b-8b0e5f08f5df" providerId="ADAL" clId="{5ACC6DE8-9612-40BB-A7DA-2E1AD15C9D69}" dt="2023-07-14T00:47:55.642" v="883" actId="478"/>
          <ac:spMkLst>
            <pc:docMk/>
            <pc:sldMk cId="1790651001" sldId="259"/>
            <ac:spMk id="14" creationId="{D2A42DC5-81E1-4B94-9130-E5F2ACB34E05}"/>
          </ac:spMkLst>
        </pc:spChg>
        <pc:spChg chg="add del mod">
          <ac:chgData name="Sho Yamamura（山村奨）" userId="ad78378a-01bc-491d-af0b-8b0e5f08f5df" providerId="ADAL" clId="{5ACC6DE8-9612-40BB-A7DA-2E1AD15C9D69}" dt="2023-07-14T00:47:55.642" v="883" actId="478"/>
          <ac:spMkLst>
            <pc:docMk/>
            <pc:sldMk cId="1790651001" sldId="259"/>
            <ac:spMk id="15" creationId="{6F140A28-6380-43F0-9198-119CE0015F3C}"/>
          </ac:spMkLst>
        </pc:spChg>
        <pc:spChg chg="del">
          <ac:chgData name="Sho Yamamura（山村奨）" userId="ad78378a-01bc-491d-af0b-8b0e5f08f5df" providerId="ADAL" clId="{5ACC6DE8-9612-40BB-A7DA-2E1AD15C9D69}" dt="2023-07-14T00:01:34.344" v="470" actId="478"/>
          <ac:spMkLst>
            <pc:docMk/>
            <pc:sldMk cId="1790651001" sldId="259"/>
            <ac:spMk id="16" creationId="{8170B458-06EC-4E50-8A3D-19C7DA7D6FEF}"/>
          </ac:spMkLst>
        </pc:spChg>
        <pc:spChg chg="add del mod">
          <ac:chgData name="Sho Yamamura（山村奨）" userId="ad78378a-01bc-491d-af0b-8b0e5f08f5df" providerId="ADAL" clId="{5ACC6DE8-9612-40BB-A7DA-2E1AD15C9D69}" dt="2023-07-14T01:43:07.263" v="2119" actId="1037"/>
          <ac:spMkLst>
            <pc:docMk/>
            <pc:sldMk cId="1790651001" sldId="259"/>
            <ac:spMk id="19" creationId="{53D93647-DE8A-4D02-BAE5-396BBF05836D}"/>
          </ac:spMkLst>
        </pc:spChg>
        <pc:spChg chg="add del mod">
          <ac:chgData name="Sho Yamamura（山村奨）" userId="ad78378a-01bc-491d-af0b-8b0e5f08f5df" providerId="ADAL" clId="{5ACC6DE8-9612-40BB-A7DA-2E1AD15C9D69}" dt="2023-07-14T01:54:38.122" v="2538" actId="14100"/>
          <ac:spMkLst>
            <pc:docMk/>
            <pc:sldMk cId="1790651001" sldId="259"/>
            <ac:spMk id="20" creationId="{6284E8E3-6478-4041-9B30-3B5DCBC1154B}"/>
          </ac:spMkLst>
        </pc:spChg>
        <pc:spChg chg="add del mod">
          <ac:chgData name="Sho Yamamura（山村奨）" userId="ad78378a-01bc-491d-af0b-8b0e5f08f5df" providerId="ADAL" clId="{5ACC6DE8-9612-40BB-A7DA-2E1AD15C9D69}" dt="2023-07-14T00:47:55.642" v="883" actId="478"/>
          <ac:spMkLst>
            <pc:docMk/>
            <pc:sldMk cId="1790651001" sldId="259"/>
            <ac:spMk id="22" creationId="{559ED8AB-3355-4903-B722-CD69D0B08ED8}"/>
          </ac:spMkLst>
        </pc:spChg>
        <pc:spChg chg="add del mod">
          <ac:chgData name="Sho Yamamura（山村奨）" userId="ad78378a-01bc-491d-af0b-8b0e5f08f5df" providerId="ADAL" clId="{5ACC6DE8-9612-40BB-A7DA-2E1AD15C9D69}" dt="2023-07-14T00:47:55.642" v="883" actId="478"/>
          <ac:spMkLst>
            <pc:docMk/>
            <pc:sldMk cId="1790651001" sldId="259"/>
            <ac:spMk id="23" creationId="{AB343605-0898-413A-AEAD-F9200D107FC1}"/>
          </ac:spMkLst>
        </pc:spChg>
        <pc:spChg chg="add mod">
          <ac:chgData name="Sho Yamamura（山村奨）" userId="ad78378a-01bc-491d-af0b-8b0e5f08f5df" providerId="ADAL" clId="{5ACC6DE8-9612-40BB-A7DA-2E1AD15C9D69}" dt="2023-07-14T04:17:07.429" v="2815" actId="207"/>
          <ac:spMkLst>
            <pc:docMk/>
            <pc:sldMk cId="1790651001" sldId="259"/>
            <ac:spMk id="25" creationId="{D8903CF7-070E-4808-9DEF-5D24F49E22E8}"/>
          </ac:spMkLst>
        </pc:spChg>
        <pc:spChg chg="add del mod">
          <ac:chgData name="Sho Yamamura（山村奨）" userId="ad78378a-01bc-491d-af0b-8b0e5f08f5df" providerId="ADAL" clId="{5ACC6DE8-9612-40BB-A7DA-2E1AD15C9D69}" dt="2023-07-14T01:40:38.563" v="1989" actId="478"/>
          <ac:spMkLst>
            <pc:docMk/>
            <pc:sldMk cId="1790651001" sldId="259"/>
            <ac:spMk id="26" creationId="{F2F074D6-2DEB-492F-8719-358BDB95F7EB}"/>
          </ac:spMkLst>
        </pc:spChg>
        <pc:spChg chg="add mod">
          <ac:chgData name="Sho Yamamura（山村奨）" userId="ad78378a-01bc-491d-af0b-8b0e5f08f5df" providerId="ADAL" clId="{5ACC6DE8-9612-40BB-A7DA-2E1AD15C9D69}" dt="2023-07-14T01:43:07.263" v="2119" actId="1037"/>
          <ac:spMkLst>
            <pc:docMk/>
            <pc:sldMk cId="1790651001" sldId="259"/>
            <ac:spMk id="27" creationId="{CC1A2C93-5BAF-4720-8B16-CCF753FC7F20}"/>
          </ac:spMkLst>
        </pc:spChg>
        <pc:spChg chg="add del mod">
          <ac:chgData name="Sho Yamamura（山村奨）" userId="ad78378a-01bc-491d-af0b-8b0e5f08f5df" providerId="ADAL" clId="{5ACC6DE8-9612-40BB-A7DA-2E1AD15C9D69}" dt="2023-07-14T01:41:23.777" v="2037" actId="478"/>
          <ac:spMkLst>
            <pc:docMk/>
            <pc:sldMk cId="1790651001" sldId="259"/>
            <ac:spMk id="28" creationId="{9966C462-0B38-4CF7-8CB1-38F31AF82456}"/>
          </ac:spMkLst>
        </pc:spChg>
        <pc:spChg chg="add del mod">
          <ac:chgData name="Sho Yamamura（山村奨）" userId="ad78378a-01bc-491d-af0b-8b0e5f08f5df" providerId="ADAL" clId="{5ACC6DE8-9612-40BB-A7DA-2E1AD15C9D69}" dt="2023-07-14T01:47:09.622" v="2368" actId="12789"/>
          <ac:spMkLst>
            <pc:docMk/>
            <pc:sldMk cId="1790651001" sldId="259"/>
            <ac:spMk id="29" creationId="{A3DBF2BC-D8B8-4699-AFD0-B2BE02B1CB0C}"/>
          </ac:spMkLst>
        </pc:spChg>
        <pc:spChg chg="add del mod topLvl">
          <ac:chgData name="Sho Yamamura（山村奨）" userId="ad78378a-01bc-491d-af0b-8b0e5f08f5df" providerId="ADAL" clId="{5ACC6DE8-9612-40BB-A7DA-2E1AD15C9D69}" dt="2023-07-14T01:19:12.627" v="1327" actId="478"/>
          <ac:spMkLst>
            <pc:docMk/>
            <pc:sldMk cId="1790651001" sldId="259"/>
            <ac:spMk id="35" creationId="{B5FD4554-6954-48B7-B4C9-07669E1DED00}"/>
          </ac:spMkLst>
        </pc:spChg>
        <pc:spChg chg="add del mod topLvl">
          <ac:chgData name="Sho Yamamura（山村奨）" userId="ad78378a-01bc-491d-af0b-8b0e5f08f5df" providerId="ADAL" clId="{5ACC6DE8-9612-40BB-A7DA-2E1AD15C9D69}" dt="2023-07-14T01:19:12.627" v="1327" actId="478"/>
          <ac:spMkLst>
            <pc:docMk/>
            <pc:sldMk cId="1790651001" sldId="259"/>
            <ac:spMk id="36" creationId="{10DEE187-7D1A-40E0-A66D-F8FE835F8945}"/>
          </ac:spMkLst>
        </pc:spChg>
        <pc:spChg chg="add del mod">
          <ac:chgData name="Sho Yamamura（山村奨）" userId="ad78378a-01bc-491d-af0b-8b0e5f08f5df" providerId="ADAL" clId="{5ACC6DE8-9612-40BB-A7DA-2E1AD15C9D69}" dt="2023-07-14T01:19:11.444" v="1325"/>
          <ac:spMkLst>
            <pc:docMk/>
            <pc:sldMk cId="1790651001" sldId="259"/>
            <ac:spMk id="45" creationId="{61C8EBAC-DDE1-47DE-B5CB-3AF7B6F5B57A}"/>
          </ac:spMkLst>
        </pc:spChg>
        <pc:spChg chg="mod">
          <ac:chgData name="Sho Yamamura（山村奨）" userId="ad78378a-01bc-491d-af0b-8b0e5f08f5df" providerId="ADAL" clId="{5ACC6DE8-9612-40BB-A7DA-2E1AD15C9D69}" dt="2023-07-14T01:19:20.192" v="1329"/>
          <ac:spMkLst>
            <pc:docMk/>
            <pc:sldMk cId="1790651001" sldId="259"/>
            <ac:spMk id="47" creationId="{D656FF04-9FDA-49D3-BEED-E012ECC9D41B}"/>
          </ac:spMkLst>
        </pc:spChg>
        <pc:spChg chg="mod">
          <ac:chgData name="Sho Yamamura（山村奨）" userId="ad78378a-01bc-491d-af0b-8b0e5f08f5df" providerId="ADAL" clId="{5ACC6DE8-9612-40BB-A7DA-2E1AD15C9D69}" dt="2023-07-14T01:19:20.192" v="1329"/>
          <ac:spMkLst>
            <pc:docMk/>
            <pc:sldMk cId="1790651001" sldId="259"/>
            <ac:spMk id="48" creationId="{CA6F30B4-E2BE-487F-9CC5-7B89379123B1}"/>
          </ac:spMkLst>
        </pc:spChg>
        <pc:spChg chg="mod">
          <ac:chgData name="Sho Yamamura（山村奨）" userId="ad78378a-01bc-491d-af0b-8b0e5f08f5df" providerId="ADAL" clId="{5ACC6DE8-9612-40BB-A7DA-2E1AD15C9D69}" dt="2023-07-14T01:19:30.738" v="1331"/>
          <ac:spMkLst>
            <pc:docMk/>
            <pc:sldMk cId="1790651001" sldId="259"/>
            <ac:spMk id="50" creationId="{F6AFC63D-5199-4EF4-9E83-D61A3BF0EA54}"/>
          </ac:spMkLst>
        </pc:spChg>
        <pc:spChg chg="mod">
          <ac:chgData name="Sho Yamamura（山村奨）" userId="ad78378a-01bc-491d-af0b-8b0e5f08f5df" providerId="ADAL" clId="{5ACC6DE8-9612-40BB-A7DA-2E1AD15C9D69}" dt="2023-07-14T01:19:30.738" v="1331"/>
          <ac:spMkLst>
            <pc:docMk/>
            <pc:sldMk cId="1790651001" sldId="259"/>
            <ac:spMk id="51" creationId="{590C86BF-1EC9-49D6-A0A8-32095882AD74}"/>
          </ac:spMkLst>
        </pc:spChg>
        <pc:spChg chg="add mod">
          <ac:chgData name="Sho Yamamura（山村奨）" userId="ad78378a-01bc-491d-af0b-8b0e5f08f5df" providerId="ADAL" clId="{5ACC6DE8-9612-40BB-A7DA-2E1AD15C9D69}" dt="2023-07-14T01:43:07.263" v="2119" actId="1037"/>
          <ac:spMkLst>
            <pc:docMk/>
            <pc:sldMk cId="1790651001" sldId="259"/>
            <ac:spMk id="62" creationId="{907985F8-F0A6-4990-AC05-1D333D994B86}"/>
          </ac:spMkLst>
        </pc:spChg>
        <pc:spChg chg="add mod">
          <ac:chgData name="Sho Yamamura（山村奨）" userId="ad78378a-01bc-491d-af0b-8b0e5f08f5df" providerId="ADAL" clId="{5ACC6DE8-9612-40BB-A7DA-2E1AD15C9D69}" dt="2023-07-14T01:47:21.654" v="2376" actId="1076"/>
          <ac:spMkLst>
            <pc:docMk/>
            <pc:sldMk cId="1790651001" sldId="259"/>
            <ac:spMk id="67" creationId="{3BDB7AD9-4AAF-4097-8AC7-FEFD7A36B94D}"/>
          </ac:spMkLst>
        </pc:spChg>
        <pc:spChg chg="add mod">
          <ac:chgData name="Sho Yamamura（山村奨）" userId="ad78378a-01bc-491d-af0b-8b0e5f08f5df" providerId="ADAL" clId="{5ACC6DE8-9612-40BB-A7DA-2E1AD15C9D69}" dt="2023-07-14T01:50:11.500" v="2429" actId="1035"/>
          <ac:spMkLst>
            <pc:docMk/>
            <pc:sldMk cId="1790651001" sldId="259"/>
            <ac:spMk id="74" creationId="{47A82243-4E0C-4933-AB82-369D7D216E1E}"/>
          </ac:spMkLst>
        </pc:spChg>
        <pc:spChg chg="add mod">
          <ac:chgData name="Sho Yamamura（山村奨）" userId="ad78378a-01bc-491d-af0b-8b0e5f08f5df" providerId="ADAL" clId="{5ACC6DE8-9612-40BB-A7DA-2E1AD15C9D69}" dt="2023-07-14T01:47:26.514" v="2378" actId="1076"/>
          <ac:spMkLst>
            <pc:docMk/>
            <pc:sldMk cId="1790651001" sldId="259"/>
            <ac:spMk id="78" creationId="{D38A7EFA-36E7-44DA-8889-C1426658B760}"/>
          </ac:spMkLst>
        </pc:spChg>
        <pc:spChg chg="add mod">
          <ac:chgData name="Sho Yamamura（山村奨）" userId="ad78378a-01bc-491d-af0b-8b0e5f08f5df" providerId="ADAL" clId="{5ACC6DE8-9612-40BB-A7DA-2E1AD15C9D69}" dt="2023-07-14T01:49:07.277" v="2409" actId="1076"/>
          <ac:spMkLst>
            <pc:docMk/>
            <pc:sldMk cId="1790651001" sldId="259"/>
            <ac:spMk id="84" creationId="{8F4D62C7-4B4A-48B6-A701-38A96A8CC6C8}"/>
          </ac:spMkLst>
        </pc:spChg>
        <pc:spChg chg="add mod">
          <ac:chgData name="Sho Yamamura（山村奨）" userId="ad78378a-01bc-491d-af0b-8b0e5f08f5df" providerId="ADAL" clId="{5ACC6DE8-9612-40BB-A7DA-2E1AD15C9D69}" dt="2023-07-14T01:50:41.271" v="2446" actId="1076"/>
          <ac:spMkLst>
            <pc:docMk/>
            <pc:sldMk cId="1790651001" sldId="259"/>
            <ac:spMk id="92" creationId="{DFAE48B5-78A9-405C-AAA9-F111C0F2E051}"/>
          </ac:spMkLst>
        </pc:spChg>
        <pc:spChg chg="add mod">
          <ac:chgData name="Sho Yamamura（山村奨）" userId="ad78378a-01bc-491d-af0b-8b0e5f08f5df" providerId="ADAL" clId="{5ACC6DE8-9612-40BB-A7DA-2E1AD15C9D69}" dt="2023-07-14T01:50:38.388" v="2445" actId="1076"/>
          <ac:spMkLst>
            <pc:docMk/>
            <pc:sldMk cId="1790651001" sldId="259"/>
            <ac:spMk id="96" creationId="{6A253940-353D-467E-9702-4CEC4130C2C5}"/>
          </ac:spMkLst>
        </pc:spChg>
        <pc:spChg chg="add mod">
          <ac:chgData name="Sho Yamamura（山村奨）" userId="ad78378a-01bc-491d-af0b-8b0e5f08f5df" providerId="ADAL" clId="{5ACC6DE8-9612-40BB-A7DA-2E1AD15C9D69}" dt="2023-07-14T01:55:17.133" v="2552" actId="404"/>
          <ac:spMkLst>
            <pc:docMk/>
            <pc:sldMk cId="1790651001" sldId="259"/>
            <ac:spMk id="97" creationId="{BF2B42BE-DF42-49EF-9747-6554A05DCD39}"/>
          </ac:spMkLst>
        </pc:spChg>
        <pc:spChg chg="add mod">
          <ac:chgData name="Sho Yamamura（山村奨）" userId="ad78378a-01bc-491d-af0b-8b0e5f08f5df" providerId="ADAL" clId="{5ACC6DE8-9612-40BB-A7DA-2E1AD15C9D69}" dt="2023-07-14T04:19:16.961" v="2906"/>
          <ac:spMkLst>
            <pc:docMk/>
            <pc:sldMk cId="1790651001" sldId="259"/>
            <ac:spMk id="103" creationId="{722CA9AE-246E-4328-B777-5BFF39269ECA}"/>
          </ac:spMkLst>
        </pc:spChg>
        <pc:grpChg chg="add del mod">
          <ac:chgData name="Sho Yamamura（山村奨）" userId="ad78378a-01bc-491d-af0b-8b0e5f08f5df" providerId="ADAL" clId="{5ACC6DE8-9612-40BB-A7DA-2E1AD15C9D69}" dt="2023-07-14T01:19:36.336" v="1334" actId="478"/>
          <ac:grpSpMkLst>
            <pc:docMk/>
            <pc:sldMk cId="1790651001" sldId="259"/>
            <ac:grpSpMk id="34" creationId="{C563A03C-2249-4BF3-9F17-D14020FE1A36}"/>
          </ac:grpSpMkLst>
        </pc:grpChg>
        <pc:grpChg chg="add del mod">
          <ac:chgData name="Sho Yamamura（山村奨）" userId="ad78378a-01bc-491d-af0b-8b0e5f08f5df" providerId="ADAL" clId="{5ACC6DE8-9612-40BB-A7DA-2E1AD15C9D69}" dt="2023-07-14T01:19:21.889" v="1330"/>
          <ac:grpSpMkLst>
            <pc:docMk/>
            <pc:sldMk cId="1790651001" sldId="259"/>
            <ac:grpSpMk id="46" creationId="{437EBA51-5CC7-4B1C-A6D8-B907ADACE4A0}"/>
          </ac:grpSpMkLst>
        </pc:grpChg>
        <pc:grpChg chg="add del mod">
          <ac:chgData name="Sho Yamamura（山村奨）" userId="ad78378a-01bc-491d-af0b-8b0e5f08f5df" providerId="ADAL" clId="{5ACC6DE8-9612-40BB-A7DA-2E1AD15C9D69}" dt="2023-07-14T01:19:32.897" v="1332"/>
          <ac:grpSpMkLst>
            <pc:docMk/>
            <pc:sldMk cId="1790651001" sldId="259"/>
            <ac:grpSpMk id="49" creationId="{16C50293-CB51-4FFB-A6D2-89927A726FC1}"/>
          </ac:grpSpMkLst>
        </pc:grpChg>
        <pc:graphicFrameChg chg="del">
          <ac:chgData name="Sho Yamamura（山村奨）" userId="ad78378a-01bc-491d-af0b-8b0e5f08f5df" providerId="ADAL" clId="{5ACC6DE8-9612-40BB-A7DA-2E1AD15C9D69}" dt="2023-07-14T00:01:34.344" v="470" actId="478"/>
          <ac:graphicFrameMkLst>
            <pc:docMk/>
            <pc:sldMk cId="1790651001" sldId="259"/>
            <ac:graphicFrameMk id="4" creationId="{B1FD0BF3-39C4-4C6B-B7C5-4C30C908DECC}"/>
          </ac:graphicFrameMkLst>
        </pc:graphicFrameChg>
        <pc:picChg chg="add del mod">
          <ac:chgData name="Sho Yamamura（山村奨）" userId="ad78378a-01bc-491d-af0b-8b0e5f08f5df" providerId="ADAL" clId="{5ACC6DE8-9612-40BB-A7DA-2E1AD15C9D69}" dt="2023-07-14T00:51:28.709" v="950" actId="478"/>
          <ac:picMkLst>
            <pc:docMk/>
            <pc:sldMk cId="1790651001" sldId="259"/>
            <ac:picMk id="18" creationId="{C757A627-7360-4A49-8DEA-93D1CD06D7F5}"/>
          </ac:picMkLst>
        </pc:picChg>
        <pc:picChg chg="add del mod">
          <ac:chgData name="Sho Yamamura（山村奨）" userId="ad78378a-01bc-491d-af0b-8b0e5f08f5df" providerId="ADAL" clId="{5ACC6DE8-9612-40BB-A7DA-2E1AD15C9D69}" dt="2023-07-14T01:18:13.008" v="1309" actId="27803"/>
          <ac:picMkLst>
            <pc:docMk/>
            <pc:sldMk cId="1790651001" sldId="259"/>
            <ac:picMk id="31" creationId="{5E216EF2-1AF6-4F77-93EA-362A9AB29E9A}"/>
          </ac:picMkLst>
        </pc:picChg>
        <pc:picChg chg="add mod">
          <ac:chgData name="Sho Yamamura（山村奨）" userId="ad78378a-01bc-491d-af0b-8b0e5f08f5df" providerId="ADAL" clId="{5ACC6DE8-9612-40BB-A7DA-2E1AD15C9D69}" dt="2023-07-14T01:47:09.622" v="2368" actId="12789"/>
          <ac:picMkLst>
            <pc:docMk/>
            <pc:sldMk cId="1790651001" sldId="259"/>
            <ac:picMk id="52" creationId="{3E28DA8C-740D-4B56-BD40-7C58A7783B32}"/>
          </ac:picMkLst>
        </pc:picChg>
        <pc:picChg chg="add mod">
          <ac:chgData name="Sho Yamamura（山村奨）" userId="ad78378a-01bc-491d-af0b-8b0e5f08f5df" providerId="ADAL" clId="{5ACC6DE8-9612-40BB-A7DA-2E1AD15C9D69}" dt="2023-07-14T01:49:03.307" v="2408" actId="1582"/>
          <ac:picMkLst>
            <pc:docMk/>
            <pc:sldMk cId="1790651001" sldId="259"/>
            <ac:picMk id="86" creationId="{6CDA0994-2B40-4B7A-89E1-6F1FB9723D79}"/>
          </ac:picMkLst>
        </pc:picChg>
        <pc:cxnChg chg="add del mod">
          <ac:chgData name="Sho Yamamura（山村奨）" userId="ad78378a-01bc-491d-af0b-8b0e5f08f5df" providerId="ADAL" clId="{5ACC6DE8-9612-40BB-A7DA-2E1AD15C9D69}" dt="2023-07-14T01:54:45.492" v="2545" actId="14100"/>
          <ac:cxnSpMkLst>
            <pc:docMk/>
            <pc:sldMk cId="1790651001" sldId="259"/>
            <ac:cxnSpMk id="9" creationId="{7C5249D1-AAE6-4FB5-89DC-B099ED5E7D71}"/>
          </ac:cxnSpMkLst>
        </pc:cxnChg>
        <pc:cxnChg chg="add del mod">
          <ac:chgData name="Sho Yamamura（山村奨）" userId="ad78378a-01bc-491d-af0b-8b0e5f08f5df" providerId="ADAL" clId="{5ACC6DE8-9612-40BB-A7DA-2E1AD15C9D69}" dt="2023-07-14T00:25:08.591" v="852" actId="478"/>
          <ac:cxnSpMkLst>
            <pc:docMk/>
            <pc:sldMk cId="1790651001" sldId="259"/>
            <ac:cxnSpMk id="11" creationId="{0C2F19C0-B588-4059-9E6C-1EC5CE7FB1B9}"/>
          </ac:cxnSpMkLst>
        </pc:cxnChg>
        <pc:cxnChg chg="add del mod">
          <ac:chgData name="Sho Yamamura（山村奨）" userId="ad78378a-01bc-491d-af0b-8b0e5f08f5df" providerId="ADAL" clId="{5ACC6DE8-9612-40BB-A7DA-2E1AD15C9D69}" dt="2023-07-14T00:47:55.642" v="883" actId="478"/>
          <ac:cxnSpMkLst>
            <pc:docMk/>
            <pc:sldMk cId="1790651001" sldId="259"/>
            <ac:cxnSpMk id="17" creationId="{1A1B354C-DEA8-4C4E-BF91-8208763459F1}"/>
          </ac:cxnSpMkLst>
        </pc:cxnChg>
        <pc:cxnChg chg="add del mod">
          <ac:chgData name="Sho Yamamura（山村奨）" userId="ad78378a-01bc-491d-af0b-8b0e5f08f5df" providerId="ADAL" clId="{5ACC6DE8-9612-40BB-A7DA-2E1AD15C9D69}" dt="2023-07-14T01:54:38.122" v="2538" actId="14100"/>
          <ac:cxnSpMkLst>
            <pc:docMk/>
            <pc:sldMk cId="1790651001" sldId="259"/>
            <ac:cxnSpMk id="21" creationId="{44322A04-2811-4372-B0C7-937520B3E0C3}"/>
          </ac:cxnSpMkLst>
        </pc:cxnChg>
        <pc:cxnChg chg="add del mod">
          <ac:chgData name="Sho Yamamura（山村奨）" userId="ad78378a-01bc-491d-af0b-8b0e5f08f5df" providerId="ADAL" clId="{5ACC6DE8-9612-40BB-A7DA-2E1AD15C9D69}" dt="2023-07-14T00:47:55.642" v="883" actId="478"/>
          <ac:cxnSpMkLst>
            <pc:docMk/>
            <pc:sldMk cId="1790651001" sldId="259"/>
            <ac:cxnSpMk id="24" creationId="{670AAFBF-D792-4495-B5E8-F79C0A0EFFD2}"/>
          </ac:cxnSpMkLst>
        </pc:cxnChg>
        <pc:cxnChg chg="add del mod">
          <ac:chgData name="Sho Yamamura（山村奨）" userId="ad78378a-01bc-491d-af0b-8b0e5f08f5df" providerId="ADAL" clId="{5ACC6DE8-9612-40BB-A7DA-2E1AD15C9D69}" dt="2023-07-14T01:18:02.420" v="1308" actId="478"/>
          <ac:cxnSpMkLst>
            <pc:docMk/>
            <pc:sldMk cId="1790651001" sldId="259"/>
            <ac:cxnSpMk id="33" creationId="{5ADC0155-B58F-447F-BD62-2FCAEB22ED62}"/>
          </ac:cxnSpMkLst>
        </pc:cxnChg>
        <pc:cxnChg chg="add del mod">
          <ac:chgData name="Sho Yamamura（山村奨）" userId="ad78378a-01bc-491d-af0b-8b0e5f08f5df" providerId="ADAL" clId="{5ACC6DE8-9612-40BB-A7DA-2E1AD15C9D69}" dt="2023-07-14T01:25:57.088" v="1352" actId="478"/>
          <ac:cxnSpMkLst>
            <pc:docMk/>
            <pc:sldMk cId="1790651001" sldId="259"/>
            <ac:cxnSpMk id="38" creationId="{3434B873-B7A1-4B0C-B8D1-A80A8B04A813}"/>
          </ac:cxnSpMkLst>
        </pc:cxnChg>
        <pc:cxnChg chg="add mod">
          <ac:chgData name="Sho Yamamura（山村奨）" userId="ad78378a-01bc-491d-af0b-8b0e5f08f5df" providerId="ADAL" clId="{5ACC6DE8-9612-40BB-A7DA-2E1AD15C9D69}" dt="2023-07-14T01:50:03.834" v="2421" actId="14100"/>
          <ac:cxnSpMkLst>
            <pc:docMk/>
            <pc:sldMk cId="1790651001" sldId="259"/>
            <ac:cxnSpMk id="42" creationId="{8BBA8A2C-9B44-4871-9A7D-DDF4041654C9}"/>
          </ac:cxnSpMkLst>
        </pc:cxnChg>
        <pc:cxnChg chg="add del mod">
          <ac:chgData name="Sho Yamamura（山村奨）" userId="ad78378a-01bc-491d-af0b-8b0e5f08f5df" providerId="ADAL" clId="{5ACC6DE8-9612-40BB-A7DA-2E1AD15C9D69}" dt="2023-07-14T01:42:49.972" v="2088" actId="478"/>
          <ac:cxnSpMkLst>
            <pc:docMk/>
            <pc:sldMk cId="1790651001" sldId="259"/>
            <ac:cxnSpMk id="56" creationId="{C999E4D9-F20A-48C0-979E-AC92BD4FAE76}"/>
          </ac:cxnSpMkLst>
        </pc:cxnChg>
        <pc:cxnChg chg="add del mod">
          <ac:chgData name="Sho Yamamura（山村奨）" userId="ad78378a-01bc-491d-af0b-8b0e5f08f5df" providerId="ADAL" clId="{5ACC6DE8-9612-40BB-A7DA-2E1AD15C9D69}" dt="2023-07-14T01:38:07.632" v="1832" actId="478"/>
          <ac:cxnSpMkLst>
            <pc:docMk/>
            <pc:sldMk cId="1790651001" sldId="259"/>
            <ac:cxnSpMk id="61" creationId="{4B4A8CBF-4A57-43AC-B297-65A03B611D73}"/>
          </ac:cxnSpMkLst>
        </pc:cxnChg>
        <pc:cxnChg chg="add mod">
          <ac:chgData name="Sho Yamamura（山村奨）" userId="ad78378a-01bc-491d-af0b-8b0e5f08f5df" providerId="ADAL" clId="{5ACC6DE8-9612-40BB-A7DA-2E1AD15C9D69}" dt="2023-07-14T01:55:33.987" v="2553" actId="14100"/>
          <ac:cxnSpMkLst>
            <pc:docMk/>
            <pc:sldMk cId="1790651001" sldId="259"/>
            <ac:cxnSpMk id="75" creationId="{C1B2EBC0-951D-4D6B-A563-8F562A0ACA9B}"/>
          </ac:cxnSpMkLst>
        </pc:cxnChg>
        <pc:cxnChg chg="add mod">
          <ac:chgData name="Sho Yamamura（山村奨）" userId="ad78378a-01bc-491d-af0b-8b0e5f08f5df" providerId="ADAL" clId="{5ACC6DE8-9612-40BB-A7DA-2E1AD15C9D69}" dt="2023-07-14T01:47:09.622" v="2368" actId="12789"/>
          <ac:cxnSpMkLst>
            <pc:docMk/>
            <pc:sldMk cId="1790651001" sldId="259"/>
            <ac:cxnSpMk id="79" creationId="{D256FB7B-6BC1-4D8E-A979-7297335A7B2B}"/>
          </ac:cxnSpMkLst>
        </pc:cxnChg>
        <pc:cxnChg chg="add mod">
          <ac:chgData name="Sho Yamamura（山村奨）" userId="ad78378a-01bc-491d-af0b-8b0e5f08f5df" providerId="ADAL" clId="{5ACC6DE8-9612-40BB-A7DA-2E1AD15C9D69}" dt="2023-07-14T01:50:01.641" v="2420" actId="14100"/>
          <ac:cxnSpMkLst>
            <pc:docMk/>
            <pc:sldMk cId="1790651001" sldId="259"/>
            <ac:cxnSpMk id="87" creationId="{48959701-89C4-4C3F-87A5-180F4E434E4A}"/>
          </ac:cxnSpMkLst>
        </pc:cxnChg>
        <pc:cxnChg chg="add mod">
          <ac:chgData name="Sho Yamamura（山村奨）" userId="ad78378a-01bc-491d-af0b-8b0e5f08f5df" providerId="ADAL" clId="{5ACC6DE8-9612-40BB-A7DA-2E1AD15C9D69}" dt="2023-07-14T01:55:42.438" v="2555" actId="14100"/>
          <ac:cxnSpMkLst>
            <pc:docMk/>
            <pc:sldMk cId="1790651001" sldId="259"/>
            <ac:cxnSpMk id="93" creationId="{E8D9B1EC-132A-4CB1-8B87-34C28C2BC34F}"/>
          </ac:cxnSpMkLst>
        </pc:cxnChg>
      </pc:sldChg>
      <pc:sldChg chg="addSp delSp modSp add mod ord">
        <pc:chgData name="Sho Yamamura（山村奨）" userId="ad78378a-01bc-491d-af0b-8b0e5f08f5df" providerId="ADAL" clId="{5ACC6DE8-9612-40BB-A7DA-2E1AD15C9D69}" dt="2023-07-26T05:58:57.752" v="6313" actId="20577"/>
        <pc:sldMkLst>
          <pc:docMk/>
          <pc:sldMk cId="3496748601" sldId="260"/>
        </pc:sldMkLst>
        <pc:spChg chg="mod">
          <ac:chgData name="Sho Yamamura（山村奨）" userId="ad78378a-01bc-491d-af0b-8b0e5f08f5df" providerId="ADAL" clId="{5ACC6DE8-9612-40BB-A7DA-2E1AD15C9D69}" dt="2023-07-26T00:04:13.818" v="5156"/>
          <ac:spMkLst>
            <pc:docMk/>
            <pc:sldMk cId="3496748601" sldId="260"/>
            <ac:spMk id="2" creationId="{183CA552-4E25-4F99-8083-C7046B7C6794}"/>
          </ac:spMkLst>
        </pc:spChg>
        <pc:spChg chg="del mod">
          <ac:chgData name="Sho Yamamura（山村奨）" userId="ad78378a-01bc-491d-af0b-8b0e5f08f5df" providerId="ADAL" clId="{5ACC6DE8-9612-40BB-A7DA-2E1AD15C9D69}" dt="2023-07-26T00:17:01.770" v="5329" actId="478"/>
          <ac:spMkLst>
            <pc:docMk/>
            <pc:sldMk cId="3496748601" sldId="260"/>
            <ac:spMk id="3" creationId="{F81D8837-84D0-4BB9-913D-3B9E022D1C18}"/>
          </ac:spMkLst>
        </pc:spChg>
        <pc:spChg chg="add del mod">
          <ac:chgData name="Sho Yamamura（山村奨）" userId="ad78378a-01bc-491d-af0b-8b0e5f08f5df" providerId="ADAL" clId="{5ACC6DE8-9612-40BB-A7DA-2E1AD15C9D69}" dt="2023-07-25T23:49:40.339" v="4239" actId="478"/>
          <ac:spMkLst>
            <pc:docMk/>
            <pc:sldMk cId="3496748601" sldId="260"/>
            <ac:spMk id="4" creationId="{259B22FF-738A-65B5-74A4-24CE75C1B091}"/>
          </ac:spMkLst>
        </pc:spChg>
        <pc:spChg chg="add del mod">
          <ac:chgData name="Sho Yamamura（山村奨）" userId="ad78378a-01bc-491d-af0b-8b0e5f08f5df" providerId="ADAL" clId="{5ACC6DE8-9612-40BB-A7DA-2E1AD15C9D69}" dt="2023-07-25T23:49:40.339" v="4239" actId="478"/>
          <ac:spMkLst>
            <pc:docMk/>
            <pc:sldMk cId="3496748601" sldId="260"/>
            <ac:spMk id="5" creationId="{0CADDA75-B708-3C80-CACF-A559B43A0CF1}"/>
          </ac:spMkLst>
        </pc:spChg>
        <pc:spChg chg="add del mod">
          <ac:chgData name="Sho Yamamura（山村奨）" userId="ad78378a-01bc-491d-af0b-8b0e5f08f5df" providerId="ADAL" clId="{5ACC6DE8-9612-40BB-A7DA-2E1AD15C9D69}" dt="2023-07-25T23:49:40.339" v="4239" actId="478"/>
          <ac:spMkLst>
            <pc:docMk/>
            <pc:sldMk cId="3496748601" sldId="260"/>
            <ac:spMk id="7" creationId="{BB34850D-5528-4678-3AE5-9C20D9476C9E}"/>
          </ac:spMkLst>
        </pc:spChg>
        <pc:spChg chg="add del mod">
          <ac:chgData name="Sho Yamamura（山村奨）" userId="ad78378a-01bc-491d-af0b-8b0e5f08f5df" providerId="ADAL" clId="{5ACC6DE8-9612-40BB-A7DA-2E1AD15C9D69}" dt="2023-07-25T23:49:40.339" v="4239" actId="478"/>
          <ac:spMkLst>
            <pc:docMk/>
            <pc:sldMk cId="3496748601" sldId="260"/>
            <ac:spMk id="8" creationId="{553724D6-D00C-E00D-8F0E-3E27FDB4A766}"/>
          </ac:spMkLst>
        </pc:spChg>
        <pc:spChg chg="add del mod">
          <ac:chgData name="Sho Yamamura（山村奨）" userId="ad78378a-01bc-491d-af0b-8b0e5f08f5df" providerId="ADAL" clId="{5ACC6DE8-9612-40BB-A7DA-2E1AD15C9D69}" dt="2023-07-25T23:49:47.387" v="4242" actId="478"/>
          <ac:spMkLst>
            <pc:docMk/>
            <pc:sldMk cId="3496748601" sldId="260"/>
            <ac:spMk id="10" creationId="{EE2C36CF-6379-5711-756F-AD005499704C}"/>
          </ac:spMkLst>
        </pc:spChg>
        <pc:spChg chg="add del mod">
          <ac:chgData name="Sho Yamamura（山村奨）" userId="ad78378a-01bc-491d-af0b-8b0e5f08f5df" providerId="ADAL" clId="{5ACC6DE8-9612-40BB-A7DA-2E1AD15C9D69}" dt="2023-07-25T23:49:49.979" v="4243" actId="478"/>
          <ac:spMkLst>
            <pc:docMk/>
            <pc:sldMk cId="3496748601" sldId="260"/>
            <ac:spMk id="11" creationId="{2EB27852-6ABE-52A4-849A-60640732DF06}"/>
          </ac:spMkLst>
        </pc:spChg>
        <pc:spChg chg="add del mod">
          <ac:chgData name="Sho Yamamura（山村奨）" userId="ad78378a-01bc-491d-af0b-8b0e5f08f5df" providerId="ADAL" clId="{5ACC6DE8-9612-40BB-A7DA-2E1AD15C9D69}" dt="2023-07-25T23:58:46.215" v="4950" actId="478"/>
          <ac:spMkLst>
            <pc:docMk/>
            <pc:sldMk cId="3496748601" sldId="260"/>
            <ac:spMk id="12" creationId="{0931DF31-4D28-AD82-B318-39988BB5A0A4}"/>
          </ac:spMkLst>
        </pc:spChg>
        <pc:spChg chg="add del mod">
          <ac:chgData name="Sho Yamamura（山村奨）" userId="ad78378a-01bc-491d-af0b-8b0e5f08f5df" providerId="ADAL" clId="{5ACC6DE8-9612-40BB-A7DA-2E1AD15C9D69}" dt="2023-07-25T23:46:41.413" v="4184" actId="478"/>
          <ac:spMkLst>
            <pc:docMk/>
            <pc:sldMk cId="3496748601" sldId="260"/>
            <ac:spMk id="15" creationId="{D44D6CFB-6A92-2880-8DED-131484ADFB4D}"/>
          </ac:spMkLst>
        </pc:spChg>
        <pc:spChg chg="add del mod">
          <ac:chgData name="Sho Yamamura（山村奨）" userId="ad78378a-01bc-491d-af0b-8b0e5f08f5df" providerId="ADAL" clId="{5ACC6DE8-9612-40BB-A7DA-2E1AD15C9D69}" dt="2023-07-25T23:46:40.812" v="4183" actId="478"/>
          <ac:spMkLst>
            <pc:docMk/>
            <pc:sldMk cId="3496748601" sldId="260"/>
            <ac:spMk id="16" creationId="{5A086AD0-FA71-666A-79D0-0C76D0730A03}"/>
          </ac:spMkLst>
        </pc:spChg>
        <pc:spChg chg="add del mod">
          <ac:chgData name="Sho Yamamura（山村奨）" userId="ad78378a-01bc-491d-af0b-8b0e5f08f5df" providerId="ADAL" clId="{5ACC6DE8-9612-40BB-A7DA-2E1AD15C9D69}" dt="2023-07-25T23:46:34.074" v="4169" actId="478"/>
          <ac:spMkLst>
            <pc:docMk/>
            <pc:sldMk cId="3496748601" sldId="260"/>
            <ac:spMk id="17" creationId="{FE7F0480-B07C-4077-768F-606655F398BA}"/>
          </ac:spMkLst>
        </pc:spChg>
        <pc:spChg chg="add del mod">
          <ac:chgData name="Sho Yamamura（山村奨）" userId="ad78378a-01bc-491d-af0b-8b0e5f08f5df" providerId="ADAL" clId="{5ACC6DE8-9612-40BB-A7DA-2E1AD15C9D69}" dt="2023-07-25T23:46:44.587" v="4186" actId="478"/>
          <ac:spMkLst>
            <pc:docMk/>
            <pc:sldMk cId="3496748601" sldId="260"/>
            <ac:spMk id="19" creationId="{0AB234AE-701B-FD59-616B-A7E39A52E4F1}"/>
          </ac:spMkLst>
        </pc:spChg>
        <pc:spChg chg="add del mod">
          <ac:chgData name="Sho Yamamura（山村奨）" userId="ad78378a-01bc-491d-af0b-8b0e5f08f5df" providerId="ADAL" clId="{5ACC6DE8-9612-40BB-A7DA-2E1AD15C9D69}" dt="2023-07-25T23:46:35.677" v="4170" actId="478"/>
          <ac:spMkLst>
            <pc:docMk/>
            <pc:sldMk cId="3496748601" sldId="260"/>
            <ac:spMk id="21" creationId="{9DDC0907-3338-B8C1-4299-B602D0FA545F}"/>
          </ac:spMkLst>
        </pc:spChg>
        <pc:spChg chg="add del mod">
          <ac:chgData name="Sho Yamamura（山村奨）" userId="ad78378a-01bc-491d-af0b-8b0e5f08f5df" providerId="ADAL" clId="{5ACC6DE8-9612-40BB-A7DA-2E1AD15C9D69}" dt="2023-07-25T23:46:38.488" v="4182" actId="478"/>
          <ac:spMkLst>
            <pc:docMk/>
            <pc:sldMk cId="3496748601" sldId="260"/>
            <ac:spMk id="24" creationId="{87296DE9-2FA2-4A30-1CA0-F27955C3EFB3}"/>
          </ac:spMkLst>
        </pc:spChg>
        <pc:spChg chg="add del mod">
          <ac:chgData name="Sho Yamamura（山村奨）" userId="ad78378a-01bc-491d-af0b-8b0e5f08f5df" providerId="ADAL" clId="{5ACC6DE8-9612-40BB-A7DA-2E1AD15C9D69}" dt="2023-07-25T23:46:42.985" v="4185" actId="478"/>
          <ac:spMkLst>
            <pc:docMk/>
            <pc:sldMk cId="3496748601" sldId="260"/>
            <ac:spMk id="26" creationId="{664944F4-26D2-8954-85CE-DDC49BDC269E}"/>
          </ac:spMkLst>
        </pc:spChg>
        <pc:spChg chg="add del mod">
          <ac:chgData name="Sho Yamamura（山村奨）" userId="ad78378a-01bc-491d-af0b-8b0e5f08f5df" providerId="ADAL" clId="{5ACC6DE8-9612-40BB-A7DA-2E1AD15C9D69}" dt="2023-07-25T23:59:04.932" v="4970" actId="478"/>
          <ac:spMkLst>
            <pc:docMk/>
            <pc:sldMk cId="3496748601" sldId="260"/>
            <ac:spMk id="27" creationId="{52FD09C7-2B46-CFFD-DFF7-8BF92A1619AC}"/>
          </ac:spMkLst>
        </pc:spChg>
        <pc:spChg chg="add del mod">
          <ac:chgData name="Sho Yamamura（山村奨）" userId="ad78378a-01bc-491d-af0b-8b0e5f08f5df" providerId="ADAL" clId="{5ACC6DE8-9612-40BB-A7DA-2E1AD15C9D69}" dt="2023-07-25T23:54:47.136" v="4704" actId="478"/>
          <ac:spMkLst>
            <pc:docMk/>
            <pc:sldMk cId="3496748601" sldId="260"/>
            <ac:spMk id="30" creationId="{76D9936E-3F0C-EA12-35F7-FD9BA9271CA0}"/>
          </ac:spMkLst>
        </pc:spChg>
        <pc:spChg chg="add del mod">
          <ac:chgData name="Sho Yamamura（山村奨）" userId="ad78378a-01bc-491d-af0b-8b0e5f08f5df" providerId="ADAL" clId="{5ACC6DE8-9612-40BB-A7DA-2E1AD15C9D69}" dt="2023-07-25T23:54:48.249" v="4706" actId="478"/>
          <ac:spMkLst>
            <pc:docMk/>
            <pc:sldMk cId="3496748601" sldId="260"/>
            <ac:spMk id="31" creationId="{FBCD64F6-1C91-2C54-C66C-5C10CBB14D57}"/>
          </ac:spMkLst>
        </pc:spChg>
        <pc:spChg chg="add del mod">
          <ac:chgData name="Sho Yamamura（山村奨）" userId="ad78378a-01bc-491d-af0b-8b0e5f08f5df" providerId="ADAL" clId="{5ACC6DE8-9612-40BB-A7DA-2E1AD15C9D69}" dt="2023-07-25T23:53:58.834" v="4577" actId="478"/>
          <ac:spMkLst>
            <pc:docMk/>
            <pc:sldMk cId="3496748601" sldId="260"/>
            <ac:spMk id="32" creationId="{81B068DB-5F9E-30F0-B5CA-5766C9E73F5B}"/>
          </ac:spMkLst>
        </pc:spChg>
        <pc:spChg chg="add del mod">
          <ac:chgData name="Sho Yamamura（山村奨）" userId="ad78378a-01bc-491d-af0b-8b0e5f08f5df" providerId="ADAL" clId="{5ACC6DE8-9612-40BB-A7DA-2E1AD15C9D69}" dt="2023-07-25T23:53:57.931" v="4576" actId="478"/>
          <ac:spMkLst>
            <pc:docMk/>
            <pc:sldMk cId="3496748601" sldId="260"/>
            <ac:spMk id="33" creationId="{B3C22AE2-5D3C-7EE8-97A2-0C46B890465E}"/>
          </ac:spMkLst>
        </pc:spChg>
        <pc:spChg chg="add del mod">
          <ac:chgData name="Sho Yamamura（山村奨）" userId="ad78378a-01bc-491d-af0b-8b0e5f08f5df" providerId="ADAL" clId="{5ACC6DE8-9612-40BB-A7DA-2E1AD15C9D69}" dt="2023-07-25T23:58:46.215" v="4950" actId="478"/>
          <ac:spMkLst>
            <pc:docMk/>
            <pc:sldMk cId="3496748601" sldId="260"/>
            <ac:spMk id="34" creationId="{6569CE51-953E-B66D-E840-C32DDFBFEE68}"/>
          </ac:spMkLst>
        </pc:spChg>
        <pc:spChg chg="add del mod">
          <ac:chgData name="Sho Yamamura（山村奨）" userId="ad78378a-01bc-491d-af0b-8b0e5f08f5df" providerId="ADAL" clId="{5ACC6DE8-9612-40BB-A7DA-2E1AD15C9D69}" dt="2023-07-25T23:58:46.215" v="4950" actId="478"/>
          <ac:spMkLst>
            <pc:docMk/>
            <pc:sldMk cId="3496748601" sldId="260"/>
            <ac:spMk id="42" creationId="{B0CDEB0D-EA4A-4CAB-EF2D-1F40FBC48355}"/>
          </ac:spMkLst>
        </pc:spChg>
        <pc:spChg chg="add del mod">
          <ac:chgData name="Sho Yamamura（山村奨）" userId="ad78378a-01bc-491d-af0b-8b0e5f08f5df" providerId="ADAL" clId="{5ACC6DE8-9612-40BB-A7DA-2E1AD15C9D69}" dt="2023-07-25T23:58:46.215" v="4950" actId="478"/>
          <ac:spMkLst>
            <pc:docMk/>
            <pc:sldMk cId="3496748601" sldId="260"/>
            <ac:spMk id="43" creationId="{F4F1BDF2-80E9-9B99-888F-B780AC312FE8}"/>
          </ac:spMkLst>
        </pc:spChg>
        <pc:spChg chg="add mod">
          <ac:chgData name="Sho Yamamura（山村奨）" userId="ad78378a-01bc-491d-af0b-8b0e5f08f5df" providerId="ADAL" clId="{5ACC6DE8-9612-40BB-A7DA-2E1AD15C9D69}" dt="2023-07-25T23:59:10.977" v="4972" actId="1076"/>
          <ac:spMkLst>
            <pc:docMk/>
            <pc:sldMk cId="3496748601" sldId="260"/>
            <ac:spMk id="48" creationId="{E635968D-369E-B798-C381-A7AB5A1D3FFF}"/>
          </ac:spMkLst>
        </pc:spChg>
        <pc:spChg chg="add del mod">
          <ac:chgData name="Sho Yamamura（山村奨）" userId="ad78378a-01bc-491d-af0b-8b0e5f08f5df" providerId="ADAL" clId="{5ACC6DE8-9612-40BB-A7DA-2E1AD15C9D69}" dt="2023-07-26T00:23:21.907" v="6129"/>
          <ac:spMkLst>
            <pc:docMk/>
            <pc:sldMk cId="3496748601" sldId="260"/>
            <ac:spMk id="66" creationId="{38EC3F97-4D08-C0C4-D506-0722D5C225B0}"/>
          </ac:spMkLst>
        </pc:spChg>
        <pc:spChg chg="add mod">
          <ac:chgData name="Sho Yamamura（山村奨）" userId="ad78378a-01bc-491d-af0b-8b0e5f08f5df" providerId="ADAL" clId="{5ACC6DE8-9612-40BB-A7DA-2E1AD15C9D69}" dt="2023-07-25T23:57:30.910" v="4873" actId="571"/>
          <ac:spMkLst>
            <pc:docMk/>
            <pc:sldMk cId="3496748601" sldId="260"/>
            <ac:spMk id="67" creationId="{F1FC197F-2B4E-3019-216F-EB6710F57208}"/>
          </ac:spMkLst>
        </pc:spChg>
        <pc:spChg chg="add mod">
          <ac:chgData name="Sho Yamamura（山村奨）" userId="ad78378a-01bc-491d-af0b-8b0e5f08f5df" providerId="ADAL" clId="{5ACC6DE8-9612-40BB-A7DA-2E1AD15C9D69}" dt="2023-07-25T23:57:30.910" v="4873" actId="571"/>
          <ac:spMkLst>
            <pc:docMk/>
            <pc:sldMk cId="3496748601" sldId="260"/>
            <ac:spMk id="73" creationId="{F1DB10AD-1FB8-B70F-2BC2-E099CB8C16D0}"/>
          </ac:spMkLst>
        </pc:spChg>
        <pc:spChg chg="add mod">
          <ac:chgData name="Sho Yamamura（山村奨）" userId="ad78378a-01bc-491d-af0b-8b0e5f08f5df" providerId="ADAL" clId="{5ACC6DE8-9612-40BB-A7DA-2E1AD15C9D69}" dt="2023-07-25T23:57:30.910" v="4873" actId="571"/>
          <ac:spMkLst>
            <pc:docMk/>
            <pc:sldMk cId="3496748601" sldId="260"/>
            <ac:spMk id="74" creationId="{1F7D75D4-8F4A-FC46-EF43-266B02A50E72}"/>
          </ac:spMkLst>
        </pc:spChg>
        <pc:spChg chg="add mod">
          <ac:chgData name="Sho Yamamura（山村奨）" userId="ad78378a-01bc-491d-af0b-8b0e5f08f5df" providerId="ADAL" clId="{5ACC6DE8-9612-40BB-A7DA-2E1AD15C9D69}" dt="2023-07-25T23:57:30.910" v="4873" actId="571"/>
          <ac:spMkLst>
            <pc:docMk/>
            <pc:sldMk cId="3496748601" sldId="260"/>
            <ac:spMk id="76" creationId="{E24F9843-C375-3C96-18E5-4D496A81F6A9}"/>
          </ac:spMkLst>
        </pc:spChg>
        <pc:spChg chg="add mod">
          <ac:chgData name="Sho Yamamura（山村奨）" userId="ad78378a-01bc-491d-af0b-8b0e5f08f5df" providerId="ADAL" clId="{5ACC6DE8-9612-40BB-A7DA-2E1AD15C9D69}" dt="2023-07-25T23:57:30.910" v="4873" actId="571"/>
          <ac:spMkLst>
            <pc:docMk/>
            <pc:sldMk cId="3496748601" sldId="260"/>
            <ac:spMk id="77" creationId="{FC31BE4C-A6A8-C366-1C99-12CC9F0E1D31}"/>
          </ac:spMkLst>
        </pc:spChg>
        <pc:spChg chg="add mod">
          <ac:chgData name="Sho Yamamura（山村奨）" userId="ad78378a-01bc-491d-af0b-8b0e5f08f5df" providerId="ADAL" clId="{5ACC6DE8-9612-40BB-A7DA-2E1AD15C9D69}" dt="2023-07-25T23:57:30.910" v="4873" actId="571"/>
          <ac:spMkLst>
            <pc:docMk/>
            <pc:sldMk cId="3496748601" sldId="260"/>
            <ac:spMk id="79" creationId="{7CB9E9E5-128C-1579-DC6E-E7DC5D572C2C}"/>
          </ac:spMkLst>
        </pc:spChg>
        <pc:spChg chg="add mod">
          <ac:chgData name="Sho Yamamura（山村奨）" userId="ad78378a-01bc-491d-af0b-8b0e5f08f5df" providerId="ADAL" clId="{5ACC6DE8-9612-40BB-A7DA-2E1AD15C9D69}" dt="2023-07-26T05:58:57.321" v="6310"/>
          <ac:spMkLst>
            <pc:docMk/>
            <pc:sldMk cId="3496748601" sldId="260"/>
            <ac:spMk id="80" creationId="{54524626-092D-7EC2-A4EB-C6D6A6E5C8AB}"/>
          </ac:spMkLst>
        </pc:spChg>
        <pc:spChg chg="add mod">
          <ac:chgData name="Sho Yamamura（山村奨）" userId="ad78378a-01bc-491d-af0b-8b0e5f08f5df" providerId="ADAL" clId="{5ACC6DE8-9612-40BB-A7DA-2E1AD15C9D69}" dt="2023-07-25T23:58:36.119" v="4949" actId="1038"/>
          <ac:spMkLst>
            <pc:docMk/>
            <pc:sldMk cId="3496748601" sldId="260"/>
            <ac:spMk id="86" creationId="{7DEC4A62-92FD-EA45-675E-6545161630F1}"/>
          </ac:spMkLst>
        </pc:spChg>
        <pc:spChg chg="add mod">
          <ac:chgData name="Sho Yamamura（山村奨）" userId="ad78378a-01bc-491d-af0b-8b0e5f08f5df" providerId="ADAL" clId="{5ACC6DE8-9612-40BB-A7DA-2E1AD15C9D69}" dt="2023-07-26T05:58:57.752" v="6313" actId="20577"/>
          <ac:spMkLst>
            <pc:docMk/>
            <pc:sldMk cId="3496748601" sldId="260"/>
            <ac:spMk id="87" creationId="{3FCDB24A-5C30-E2FD-0718-BDEA5B740D7D}"/>
          </ac:spMkLst>
        </pc:spChg>
        <pc:spChg chg="add mod">
          <ac:chgData name="Sho Yamamura（山村奨）" userId="ad78378a-01bc-491d-af0b-8b0e5f08f5df" providerId="ADAL" clId="{5ACC6DE8-9612-40BB-A7DA-2E1AD15C9D69}" dt="2023-07-25T23:58:15.136" v="4939" actId="1076"/>
          <ac:spMkLst>
            <pc:docMk/>
            <pc:sldMk cId="3496748601" sldId="260"/>
            <ac:spMk id="89" creationId="{BDC1D5EA-E2EE-DAA2-55F2-1EA88AB98BEB}"/>
          </ac:spMkLst>
        </pc:spChg>
        <pc:spChg chg="add mod">
          <ac:chgData name="Sho Yamamura（山村奨）" userId="ad78378a-01bc-491d-af0b-8b0e5f08f5df" providerId="ADAL" clId="{5ACC6DE8-9612-40BB-A7DA-2E1AD15C9D69}" dt="2023-07-25T23:58:15.136" v="4939" actId="1076"/>
          <ac:spMkLst>
            <pc:docMk/>
            <pc:sldMk cId="3496748601" sldId="260"/>
            <ac:spMk id="90" creationId="{34EBD92C-6C26-A0AD-7650-E8853C9D2048}"/>
          </ac:spMkLst>
        </pc:spChg>
        <pc:spChg chg="add del mod">
          <ac:chgData name="Sho Yamamura（山村奨）" userId="ad78378a-01bc-491d-af0b-8b0e5f08f5df" providerId="ADAL" clId="{5ACC6DE8-9612-40BB-A7DA-2E1AD15C9D69}" dt="2023-07-25T23:58:20.784" v="4941" actId="478"/>
          <ac:spMkLst>
            <pc:docMk/>
            <pc:sldMk cId="3496748601" sldId="260"/>
            <ac:spMk id="92" creationId="{081DC339-8FB7-78B1-A615-D0678AA690B2}"/>
          </ac:spMkLst>
        </pc:spChg>
        <pc:spChg chg="add mod">
          <ac:chgData name="Sho Yamamura（山村奨）" userId="ad78378a-01bc-491d-af0b-8b0e5f08f5df" providerId="ADAL" clId="{5ACC6DE8-9612-40BB-A7DA-2E1AD15C9D69}" dt="2023-07-26T05:58:56.358" v="6303" actId="20577"/>
          <ac:spMkLst>
            <pc:docMk/>
            <pc:sldMk cId="3496748601" sldId="260"/>
            <ac:spMk id="95" creationId="{203EA22C-DA13-42F9-33DB-C3E9CEEC6A07}"/>
          </ac:spMkLst>
        </pc:spChg>
        <pc:spChg chg="add del mod">
          <ac:chgData name="Sho Yamamura（山村奨）" userId="ad78378a-01bc-491d-af0b-8b0e5f08f5df" providerId="ADAL" clId="{5ACC6DE8-9612-40BB-A7DA-2E1AD15C9D69}" dt="2023-07-25T23:59:06.989" v="4971" actId="478"/>
          <ac:spMkLst>
            <pc:docMk/>
            <pc:sldMk cId="3496748601" sldId="260"/>
            <ac:spMk id="101" creationId="{07112CA3-AD69-C089-6628-4C52555EA31D}"/>
          </ac:spMkLst>
        </pc:spChg>
        <pc:spChg chg="add mod">
          <ac:chgData name="Sho Yamamura（山村奨）" userId="ad78378a-01bc-491d-af0b-8b0e5f08f5df" providerId="ADAL" clId="{5ACC6DE8-9612-40BB-A7DA-2E1AD15C9D69}" dt="2023-07-26T05:58:57.122" v="6308" actId="20577"/>
          <ac:spMkLst>
            <pc:docMk/>
            <pc:sldMk cId="3496748601" sldId="260"/>
            <ac:spMk id="102" creationId="{BDBCF163-F024-C18A-CB60-281A796FBA3E}"/>
          </ac:spMkLst>
        </pc:spChg>
        <pc:spChg chg="add mod">
          <ac:chgData name="Sho Yamamura（山村奨）" userId="ad78378a-01bc-491d-af0b-8b0e5f08f5df" providerId="ADAL" clId="{5ACC6DE8-9612-40BB-A7DA-2E1AD15C9D69}" dt="2023-07-25T23:59:01.932" v="4969" actId="1038"/>
          <ac:spMkLst>
            <pc:docMk/>
            <pc:sldMk cId="3496748601" sldId="260"/>
            <ac:spMk id="104" creationId="{68E2C195-6707-B16A-EC3F-83B07AB0A535}"/>
          </ac:spMkLst>
        </pc:spChg>
        <pc:spChg chg="add mod">
          <ac:chgData name="Sho Yamamura（山村奨）" userId="ad78378a-01bc-491d-af0b-8b0e5f08f5df" providerId="ADAL" clId="{5ACC6DE8-9612-40BB-A7DA-2E1AD15C9D69}" dt="2023-07-25T23:59:01.932" v="4969" actId="1038"/>
          <ac:spMkLst>
            <pc:docMk/>
            <pc:sldMk cId="3496748601" sldId="260"/>
            <ac:spMk id="105" creationId="{377DC0AA-6AB3-933F-31B8-4472C6DC2739}"/>
          </ac:spMkLst>
        </pc:spChg>
        <pc:spChg chg="add mod">
          <ac:chgData name="Sho Yamamura（山村奨）" userId="ad78378a-01bc-491d-af0b-8b0e5f08f5df" providerId="ADAL" clId="{5ACC6DE8-9612-40BB-A7DA-2E1AD15C9D69}" dt="2023-07-26T00:01:19.932" v="4991" actId="1076"/>
          <ac:spMkLst>
            <pc:docMk/>
            <pc:sldMk cId="3496748601" sldId="260"/>
            <ac:spMk id="112" creationId="{48AC1A82-1E3D-17FB-8A00-37950A61688D}"/>
          </ac:spMkLst>
        </pc:spChg>
        <pc:spChg chg="add mod">
          <ac:chgData name="Sho Yamamura（山村奨）" userId="ad78378a-01bc-491d-af0b-8b0e5f08f5df" providerId="ADAL" clId="{5ACC6DE8-9612-40BB-A7DA-2E1AD15C9D69}" dt="2023-07-26T00:01:49.028" v="4996" actId="1076"/>
          <ac:spMkLst>
            <pc:docMk/>
            <pc:sldMk cId="3496748601" sldId="260"/>
            <ac:spMk id="113" creationId="{405EE597-5E5A-6726-CA68-25E6A48888F0}"/>
          </ac:spMkLst>
        </pc:spChg>
        <pc:spChg chg="add mod">
          <ac:chgData name="Sho Yamamura（山村奨）" userId="ad78378a-01bc-491d-af0b-8b0e5f08f5df" providerId="ADAL" clId="{5ACC6DE8-9612-40BB-A7DA-2E1AD15C9D69}" dt="2023-07-26T00:04:44.054" v="5191" actId="14100"/>
          <ac:spMkLst>
            <pc:docMk/>
            <pc:sldMk cId="3496748601" sldId="260"/>
            <ac:spMk id="114" creationId="{B2ACF54C-F1BC-65FE-BDC4-9308BF084567}"/>
          </ac:spMkLst>
        </pc:spChg>
        <pc:picChg chg="add del mod">
          <ac:chgData name="Sho Yamamura（山村奨）" userId="ad78378a-01bc-491d-af0b-8b0e5f08f5df" providerId="ADAL" clId="{5ACC6DE8-9612-40BB-A7DA-2E1AD15C9D69}" dt="2023-07-25T23:58:46.215" v="4950" actId="478"/>
          <ac:picMkLst>
            <pc:docMk/>
            <pc:sldMk cId="3496748601" sldId="260"/>
            <ac:picMk id="14" creationId="{594C5998-A881-5800-617B-34039F750157}"/>
          </ac:picMkLst>
        </pc:picChg>
        <pc:picChg chg="add del mod">
          <ac:chgData name="Sho Yamamura（山村奨）" userId="ad78378a-01bc-491d-af0b-8b0e5f08f5df" providerId="ADAL" clId="{5ACC6DE8-9612-40BB-A7DA-2E1AD15C9D69}" dt="2023-07-25T23:46:36.948" v="4171" actId="478"/>
          <ac:picMkLst>
            <pc:docMk/>
            <pc:sldMk cId="3496748601" sldId="260"/>
            <ac:picMk id="22" creationId="{79D6F48C-6D86-29FC-3894-1CCA1D5D6189}"/>
          </ac:picMkLst>
        </pc:picChg>
        <pc:picChg chg="add del mod">
          <ac:chgData name="Sho Yamamura（山村奨）" userId="ad78378a-01bc-491d-af0b-8b0e5f08f5df" providerId="ADAL" clId="{5ACC6DE8-9612-40BB-A7DA-2E1AD15C9D69}" dt="2023-07-25T23:58:46.215" v="4950" actId="478"/>
          <ac:picMkLst>
            <pc:docMk/>
            <pc:sldMk cId="3496748601" sldId="260"/>
            <ac:picMk id="47" creationId="{F0C937CC-A59C-CBD0-C500-C4F916EFD663}"/>
          </ac:picMkLst>
        </pc:picChg>
        <pc:picChg chg="add mod">
          <ac:chgData name="Sho Yamamura（山村奨）" userId="ad78378a-01bc-491d-af0b-8b0e5f08f5df" providerId="ADAL" clId="{5ACC6DE8-9612-40BB-A7DA-2E1AD15C9D69}" dt="2023-07-25T23:57:30.910" v="4873" actId="571"/>
          <ac:picMkLst>
            <pc:docMk/>
            <pc:sldMk cId="3496748601" sldId="260"/>
            <ac:picMk id="69" creationId="{1990D98B-4311-99D5-6E05-8175ACD499A3}"/>
          </ac:picMkLst>
        </pc:picChg>
        <pc:picChg chg="add mod">
          <ac:chgData name="Sho Yamamura（山村奨）" userId="ad78378a-01bc-491d-af0b-8b0e5f08f5df" providerId="ADAL" clId="{5ACC6DE8-9612-40BB-A7DA-2E1AD15C9D69}" dt="2023-07-25T23:57:30.910" v="4873" actId="571"/>
          <ac:picMkLst>
            <pc:docMk/>
            <pc:sldMk cId="3496748601" sldId="260"/>
            <ac:picMk id="78" creationId="{DE450735-B978-9349-E2C7-C2330165344E}"/>
          </ac:picMkLst>
        </pc:picChg>
        <pc:picChg chg="add mod">
          <ac:chgData name="Sho Yamamura（山村奨）" userId="ad78378a-01bc-491d-af0b-8b0e5f08f5df" providerId="ADAL" clId="{5ACC6DE8-9612-40BB-A7DA-2E1AD15C9D69}" dt="2023-07-25T23:58:28.285" v="4943" actId="1076"/>
          <ac:picMkLst>
            <pc:docMk/>
            <pc:sldMk cId="3496748601" sldId="260"/>
            <ac:picMk id="82" creationId="{12BBF4BF-7F3E-6367-08CE-CCA7E0039087}"/>
          </ac:picMkLst>
        </pc:picChg>
        <pc:picChg chg="add del mod">
          <ac:chgData name="Sho Yamamura（山村奨）" userId="ad78378a-01bc-491d-af0b-8b0e5f08f5df" providerId="ADAL" clId="{5ACC6DE8-9612-40BB-A7DA-2E1AD15C9D69}" dt="2023-07-25T23:58:18.009" v="4940" actId="478"/>
          <ac:picMkLst>
            <pc:docMk/>
            <pc:sldMk cId="3496748601" sldId="260"/>
            <ac:picMk id="91" creationId="{3A1CE437-A1FD-3FE8-60A1-F15FC9413588}"/>
          </ac:picMkLst>
        </pc:picChg>
        <pc:picChg chg="add mod">
          <ac:chgData name="Sho Yamamura（山村奨）" userId="ad78378a-01bc-491d-af0b-8b0e5f08f5df" providerId="ADAL" clId="{5ACC6DE8-9612-40BB-A7DA-2E1AD15C9D69}" dt="2023-07-25T23:59:01.932" v="4969" actId="1038"/>
          <ac:picMkLst>
            <pc:docMk/>
            <pc:sldMk cId="3496748601" sldId="260"/>
            <ac:picMk id="97" creationId="{240A3BA6-529F-C2E0-F3EB-826C8E6105B9}"/>
          </ac:picMkLst>
        </pc:picChg>
        <pc:cxnChg chg="add del mod">
          <ac:chgData name="Sho Yamamura（山村奨）" userId="ad78378a-01bc-491d-af0b-8b0e5f08f5df" providerId="ADAL" clId="{5ACC6DE8-9612-40BB-A7DA-2E1AD15C9D69}" dt="2023-07-25T23:49:40.339" v="4239" actId="478"/>
          <ac:cxnSpMkLst>
            <pc:docMk/>
            <pc:sldMk cId="3496748601" sldId="260"/>
            <ac:cxnSpMk id="6" creationId="{239F2E95-CC70-431B-0121-8325BDB302D0}"/>
          </ac:cxnSpMkLst>
        </pc:cxnChg>
        <pc:cxnChg chg="add del mod">
          <ac:chgData name="Sho Yamamura（山村奨）" userId="ad78378a-01bc-491d-af0b-8b0e5f08f5df" providerId="ADAL" clId="{5ACC6DE8-9612-40BB-A7DA-2E1AD15C9D69}" dt="2023-07-25T23:49:40.339" v="4239" actId="478"/>
          <ac:cxnSpMkLst>
            <pc:docMk/>
            <pc:sldMk cId="3496748601" sldId="260"/>
            <ac:cxnSpMk id="9" creationId="{CE4C02F3-D978-57E1-7B60-1EE1A8CF8342}"/>
          </ac:cxnSpMkLst>
        </pc:cxnChg>
        <pc:cxnChg chg="add del mod">
          <ac:chgData name="Sho Yamamura（山村奨）" userId="ad78378a-01bc-491d-af0b-8b0e5f08f5df" providerId="ADAL" clId="{5ACC6DE8-9612-40BB-A7DA-2E1AD15C9D69}" dt="2023-07-25T23:58:46.215" v="4950" actId="478"/>
          <ac:cxnSpMkLst>
            <pc:docMk/>
            <pc:sldMk cId="3496748601" sldId="260"/>
            <ac:cxnSpMk id="13" creationId="{E69463DB-008C-AD22-616A-EE32EF9B16CF}"/>
          </ac:cxnSpMkLst>
        </pc:cxnChg>
        <pc:cxnChg chg="add del mod">
          <ac:chgData name="Sho Yamamura（山村奨）" userId="ad78378a-01bc-491d-af0b-8b0e5f08f5df" providerId="ADAL" clId="{5ACC6DE8-9612-40BB-A7DA-2E1AD15C9D69}" dt="2023-07-25T23:58:46.215" v="4950" actId="478"/>
          <ac:cxnSpMkLst>
            <pc:docMk/>
            <pc:sldMk cId="3496748601" sldId="260"/>
            <ac:cxnSpMk id="18" creationId="{7A2A36EB-DE72-6061-E693-4C3CBB966D48}"/>
          </ac:cxnSpMkLst>
        </pc:cxnChg>
        <pc:cxnChg chg="add del mod">
          <ac:chgData name="Sho Yamamura（山村奨）" userId="ad78378a-01bc-491d-af0b-8b0e5f08f5df" providerId="ADAL" clId="{5ACC6DE8-9612-40BB-A7DA-2E1AD15C9D69}" dt="2023-07-25T23:46:59.437" v="4187" actId="478"/>
          <ac:cxnSpMkLst>
            <pc:docMk/>
            <pc:sldMk cId="3496748601" sldId="260"/>
            <ac:cxnSpMk id="20" creationId="{C7AC785C-2F2B-386A-80F3-71E26552EE90}"/>
          </ac:cxnSpMkLst>
        </pc:cxnChg>
        <pc:cxnChg chg="add del mod">
          <ac:chgData name="Sho Yamamura（山村奨）" userId="ad78378a-01bc-491d-af0b-8b0e5f08f5df" providerId="ADAL" clId="{5ACC6DE8-9612-40BB-A7DA-2E1AD15C9D69}" dt="2023-07-25T23:58:46.215" v="4950" actId="478"/>
          <ac:cxnSpMkLst>
            <pc:docMk/>
            <pc:sldMk cId="3496748601" sldId="260"/>
            <ac:cxnSpMk id="23" creationId="{7AC9610D-515B-97AD-68A9-6BFC977C9D19}"/>
          </ac:cxnSpMkLst>
        </pc:cxnChg>
        <pc:cxnChg chg="add del mod">
          <ac:chgData name="Sho Yamamura（山村奨）" userId="ad78378a-01bc-491d-af0b-8b0e5f08f5df" providerId="ADAL" clId="{5ACC6DE8-9612-40BB-A7DA-2E1AD15C9D69}" dt="2023-07-25T23:58:46.215" v="4950" actId="478"/>
          <ac:cxnSpMkLst>
            <pc:docMk/>
            <pc:sldMk cId="3496748601" sldId="260"/>
            <ac:cxnSpMk id="25" creationId="{EC39A780-50CA-BD94-C718-162D03AAC2FF}"/>
          </ac:cxnSpMkLst>
        </pc:cxnChg>
        <pc:cxnChg chg="add del mod">
          <ac:chgData name="Sho Yamamura（山村奨）" userId="ad78378a-01bc-491d-af0b-8b0e5f08f5df" providerId="ADAL" clId="{5ACC6DE8-9612-40BB-A7DA-2E1AD15C9D69}" dt="2023-07-25T23:58:46.215" v="4950" actId="478"/>
          <ac:cxnSpMkLst>
            <pc:docMk/>
            <pc:sldMk cId="3496748601" sldId="260"/>
            <ac:cxnSpMk id="35" creationId="{B36ABEAE-EB7D-C2C0-C503-BFD0F09C51C6}"/>
          </ac:cxnSpMkLst>
        </pc:cxnChg>
        <pc:cxnChg chg="add mod">
          <ac:chgData name="Sho Yamamura（山村奨）" userId="ad78378a-01bc-491d-af0b-8b0e5f08f5df" providerId="ADAL" clId="{5ACC6DE8-9612-40BB-A7DA-2E1AD15C9D69}" dt="2023-07-25T23:57:30.910" v="4873" actId="571"/>
          <ac:cxnSpMkLst>
            <pc:docMk/>
            <pc:sldMk cId="3496748601" sldId="260"/>
            <ac:cxnSpMk id="68" creationId="{A77D2D49-4D1E-4497-2D9F-CBC368FCD635}"/>
          </ac:cxnSpMkLst>
        </pc:cxnChg>
        <pc:cxnChg chg="add mod">
          <ac:chgData name="Sho Yamamura（山村奨）" userId="ad78378a-01bc-491d-af0b-8b0e5f08f5df" providerId="ADAL" clId="{5ACC6DE8-9612-40BB-A7DA-2E1AD15C9D69}" dt="2023-07-25T23:57:30.910" v="4873" actId="571"/>
          <ac:cxnSpMkLst>
            <pc:docMk/>
            <pc:sldMk cId="3496748601" sldId="260"/>
            <ac:cxnSpMk id="70" creationId="{49BCA542-2497-20DD-7F92-EEC6993D98A1}"/>
          </ac:cxnSpMkLst>
        </pc:cxnChg>
        <pc:cxnChg chg="add mod">
          <ac:chgData name="Sho Yamamura（山村奨）" userId="ad78378a-01bc-491d-af0b-8b0e5f08f5df" providerId="ADAL" clId="{5ACC6DE8-9612-40BB-A7DA-2E1AD15C9D69}" dt="2023-07-25T23:57:30.910" v="4873" actId="571"/>
          <ac:cxnSpMkLst>
            <pc:docMk/>
            <pc:sldMk cId="3496748601" sldId="260"/>
            <ac:cxnSpMk id="71" creationId="{BBA2DF03-3D03-7418-651B-D885F59E1308}"/>
          </ac:cxnSpMkLst>
        </pc:cxnChg>
        <pc:cxnChg chg="add mod">
          <ac:chgData name="Sho Yamamura（山村奨）" userId="ad78378a-01bc-491d-af0b-8b0e5f08f5df" providerId="ADAL" clId="{5ACC6DE8-9612-40BB-A7DA-2E1AD15C9D69}" dt="2023-07-25T23:57:30.910" v="4873" actId="571"/>
          <ac:cxnSpMkLst>
            <pc:docMk/>
            <pc:sldMk cId="3496748601" sldId="260"/>
            <ac:cxnSpMk id="72" creationId="{4956504C-2FAF-4B01-17D9-90CA0183F604}"/>
          </ac:cxnSpMkLst>
        </pc:cxnChg>
        <pc:cxnChg chg="add mod">
          <ac:chgData name="Sho Yamamura（山村奨）" userId="ad78378a-01bc-491d-af0b-8b0e5f08f5df" providerId="ADAL" clId="{5ACC6DE8-9612-40BB-A7DA-2E1AD15C9D69}" dt="2023-07-25T23:57:30.910" v="4873" actId="571"/>
          <ac:cxnSpMkLst>
            <pc:docMk/>
            <pc:sldMk cId="3496748601" sldId="260"/>
            <ac:cxnSpMk id="75" creationId="{1EF56310-A793-D6FA-23A5-2B52EA29F3C2}"/>
          </ac:cxnSpMkLst>
        </pc:cxnChg>
        <pc:cxnChg chg="add mod">
          <ac:chgData name="Sho Yamamura（山村奨）" userId="ad78378a-01bc-491d-af0b-8b0e5f08f5df" providerId="ADAL" clId="{5ACC6DE8-9612-40BB-A7DA-2E1AD15C9D69}" dt="2023-07-25T23:58:29.944" v="4944" actId="14100"/>
          <ac:cxnSpMkLst>
            <pc:docMk/>
            <pc:sldMk cId="3496748601" sldId="260"/>
            <ac:cxnSpMk id="81" creationId="{0BABD92B-D979-4623-7D74-9FA98647A07F}"/>
          </ac:cxnSpMkLst>
        </pc:cxnChg>
        <pc:cxnChg chg="add mod">
          <ac:chgData name="Sho Yamamura（山村奨）" userId="ad78378a-01bc-491d-af0b-8b0e5f08f5df" providerId="ADAL" clId="{5ACC6DE8-9612-40BB-A7DA-2E1AD15C9D69}" dt="2023-07-25T23:58:15.136" v="4939" actId="1076"/>
          <ac:cxnSpMkLst>
            <pc:docMk/>
            <pc:sldMk cId="3496748601" sldId="260"/>
            <ac:cxnSpMk id="83" creationId="{D7BE4C80-1AE7-708A-C48B-DFE60734371A}"/>
          </ac:cxnSpMkLst>
        </pc:cxnChg>
        <pc:cxnChg chg="add mod">
          <ac:chgData name="Sho Yamamura（山村奨）" userId="ad78378a-01bc-491d-af0b-8b0e5f08f5df" providerId="ADAL" clId="{5ACC6DE8-9612-40BB-A7DA-2E1AD15C9D69}" dt="2023-07-25T23:58:31.859" v="4945" actId="14100"/>
          <ac:cxnSpMkLst>
            <pc:docMk/>
            <pc:sldMk cId="3496748601" sldId="260"/>
            <ac:cxnSpMk id="84" creationId="{A787F1AF-AFD6-D27F-CAA5-032927F2930C}"/>
          </ac:cxnSpMkLst>
        </pc:cxnChg>
        <pc:cxnChg chg="add mod">
          <ac:chgData name="Sho Yamamura（山村奨）" userId="ad78378a-01bc-491d-af0b-8b0e5f08f5df" providerId="ADAL" clId="{5ACC6DE8-9612-40BB-A7DA-2E1AD15C9D69}" dt="2023-07-26T05:58:55.732" v="6299" actId="14100"/>
          <ac:cxnSpMkLst>
            <pc:docMk/>
            <pc:sldMk cId="3496748601" sldId="260"/>
            <ac:cxnSpMk id="85" creationId="{82D3027B-6D58-B744-CED0-8F36D914C0F0}"/>
          </ac:cxnSpMkLst>
        </pc:cxnChg>
        <pc:cxnChg chg="add mod">
          <ac:chgData name="Sho Yamamura（山村奨）" userId="ad78378a-01bc-491d-af0b-8b0e5f08f5df" providerId="ADAL" clId="{5ACC6DE8-9612-40BB-A7DA-2E1AD15C9D69}" dt="2023-07-25T23:58:15.136" v="4939" actId="1076"/>
          <ac:cxnSpMkLst>
            <pc:docMk/>
            <pc:sldMk cId="3496748601" sldId="260"/>
            <ac:cxnSpMk id="88" creationId="{97A1A460-51AD-394F-14A3-F7744BAA2B9C}"/>
          </ac:cxnSpMkLst>
        </pc:cxnChg>
        <pc:cxnChg chg="add mod">
          <ac:chgData name="Sho Yamamura（山村奨）" userId="ad78378a-01bc-491d-af0b-8b0e5f08f5df" providerId="ADAL" clId="{5ACC6DE8-9612-40BB-A7DA-2E1AD15C9D69}" dt="2023-07-26T00:00:53.119" v="4985" actId="1582"/>
          <ac:cxnSpMkLst>
            <pc:docMk/>
            <pc:sldMk cId="3496748601" sldId="260"/>
            <ac:cxnSpMk id="96" creationId="{4D4DD18C-9C41-DF01-19A4-8CCAD52960A1}"/>
          </ac:cxnSpMkLst>
        </pc:cxnChg>
        <pc:cxnChg chg="add del mod">
          <ac:chgData name="Sho Yamamura（山村奨）" userId="ad78378a-01bc-491d-af0b-8b0e5f08f5df" providerId="ADAL" clId="{5ACC6DE8-9612-40BB-A7DA-2E1AD15C9D69}" dt="2023-07-26T00:00:08.485" v="4980" actId="478"/>
          <ac:cxnSpMkLst>
            <pc:docMk/>
            <pc:sldMk cId="3496748601" sldId="260"/>
            <ac:cxnSpMk id="98" creationId="{18EE1249-C409-6303-D330-08B41911B040}"/>
          </ac:cxnSpMkLst>
        </pc:cxnChg>
        <pc:cxnChg chg="add mod">
          <ac:chgData name="Sho Yamamura（山村奨）" userId="ad78378a-01bc-491d-af0b-8b0e5f08f5df" providerId="ADAL" clId="{5ACC6DE8-9612-40BB-A7DA-2E1AD15C9D69}" dt="2023-07-25T23:59:01.932" v="4969" actId="1038"/>
          <ac:cxnSpMkLst>
            <pc:docMk/>
            <pc:sldMk cId="3496748601" sldId="260"/>
            <ac:cxnSpMk id="99" creationId="{75FE1676-29D3-9C0B-9AB2-11419074DBF8}"/>
          </ac:cxnSpMkLst>
        </pc:cxnChg>
        <pc:cxnChg chg="add mod">
          <ac:chgData name="Sho Yamamura（山村奨）" userId="ad78378a-01bc-491d-af0b-8b0e5f08f5df" providerId="ADAL" clId="{5ACC6DE8-9612-40BB-A7DA-2E1AD15C9D69}" dt="2023-07-25T23:59:01.932" v="4969" actId="1038"/>
          <ac:cxnSpMkLst>
            <pc:docMk/>
            <pc:sldMk cId="3496748601" sldId="260"/>
            <ac:cxnSpMk id="100" creationId="{7CF8BBC4-DD7C-9041-F5E9-A369E1EE9068}"/>
          </ac:cxnSpMkLst>
        </pc:cxnChg>
        <pc:cxnChg chg="add del mod">
          <ac:chgData name="Sho Yamamura（山村奨）" userId="ad78378a-01bc-491d-af0b-8b0e5f08f5df" providerId="ADAL" clId="{5ACC6DE8-9612-40BB-A7DA-2E1AD15C9D69}" dt="2023-07-26T00:00:06.268" v="4979" actId="478"/>
          <ac:cxnSpMkLst>
            <pc:docMk/>
            <pc:sldMk cId="3496748601" sldId="260"/>
            <ac:cxnSpMk id="103" creationId="{DF871660-4561-79BD-1BE7-2EA0912DA4A9}"/>
          </ac:cxnSpMkLst>
        </pc:cxnChg>
        <pc:cxnChg chg="add mod">
          <ac:chgData name="Sho Yamamura（山村奨）" userId="ad78378a-01bc-491d-af0b-8b0e5f08f5df" providerId="ADAL" clId="{5ACC6DE8-9612-40BB-A7DA-2E1AD15C9D69}" dt="2023-07-26T05:58:50.849" v="6297" actId="14100"/>
          <ac:cxnSpMkLst>
            <pc:docMk/>
            <pc:sldMk cId="3496748601" sldId="260"/>
            <ac:cxnSpMk id="106" creationId="{0875BB50-08CF-874E-CC62-1C1773AF00A3}"/>
          </ac:cxnSpMkLst>
        </pc:cxnChg>
        <pc:cxnChg chg="add mod">
          <ac:chgData name="Sho Yamamura（山村奨）" userId="ad78378a-01bc-491d-af0b-8b0e5f08f5df" providerId="ADAL" clId="{5ACC6DE8-9612-40BB-A7DA-2E1AD15C9D69}" dt="2023-07-25T23:59:51.425" v="4978" actId="14100"/>
          <ac:cxnSpMkLst>
            <pc:docMk/>
            <pc:sldMk cId="3496748601" sldId="260"/>
            <ac:cxnSpMk id="109" creationId="{E6FCC73F-EB03-8E44-7DD7-154E48234CC8}"/>
          </ac:cxnSpMkLst>
        </pc:cxnChg>
      </pc:sldChg>
      <pc:sldChg chg="addSp delSp modSp add mod">
        <pc:chgData name="Sho Yamamura（山村奨）" userId="ad78378a-01bc-491d-af0b-8b0e5f08f5df" providerId="ADAL" clId="{5ACC6DE8-9612-40BB-A7DA-2E1AD15C9D69}" dt="2023-07-27T05:55:25.092" v="6325"/>
        <pc:sldMkLst>
          <pc:docMk/>
          <pc:sldMk cId="3517995127" sldId="261"/>
        </pc:sldMkLst>
        <pc:spChg chg="mod">
          <ac:chgData name="Sho Yamamura（山村奨）" userId="ad78378a-01bc-491d-af0b-8b0e5f08f5df" providerId="ADAL" clId="{5ACC6DE8-9612-40BB-A7DA-2E1AD15C9D69}" dt="2023-07-26T00:16:09.741" v="5307"/>
          <ac:spMkLst>
            <pc:docMk/>
            <pc:sldMk cId="3517995127" sldId="261"/>
            <ac:spMk id="2" creationId="{183CA552-4E25-4F99-8083-C7046B7C6794}"/>
          </ac:spMkLst>
        </pc:spChg>
        <pc:spChg chg="mod">
          <ac:chgData name="Sho Yamamura（山村奨）" userId="ad78378a-01bc-491d-af0b-8b0e5f08f5df" providerId="ADAL" clId="{5ACC6DE8-9612-40BB-A7DA-2E1AD15C9D69}" dt="2023-07-14T04:25:54.899" v="3229" actId="20577"/>
          <ac:spMkLst>
            <pc:docMk/>
            <pc:sldMk cId="3517995127" sldId="261"/>
            <ac:spMk id="3" creationId="{F81D8837-84D0-4BB9-913D-3B9E022D1C18}"/>
          </ac:spMkLst>
        </pc:spChg>
        <pc:spChg chg="add mod">
          <ac:chgData name="Sho Yamamura（山村奨）" userId="ad78378a-01bc-491d-af0b-8b0e5f08f5df" providerId="ADAL" clId="{5ACC6DE8-9612-40BB-A7DA-2E1AD15C9D69}" dt="2023-07-14T04:26:01.211" v="3242" actId="1035"/>
          <ac:spMkLst>
            <pc:docMk/>
            <pc:sldMk cId="3517995127" sldId="261"/>
            <ac:spMk id="4" creationId="{03DC0313-0164-43C2-99C8-5BAD8C516364}"/>
          </ac:spMkLst>
        </pc:spChg>
        <pc:spChg chg="add mod">
          <ac:chgData name="Sho Yamamura（山村奨）" userId="ad78378a-01bc-491d-af0b-8b0e5f08f5df" providerId="ADAL" clId="{5ACC6DE8-9612-40BB-A7DA-2E1AD15C9D69}" dt="2023-07-14T04:23:47.812" v="3008" actId="206"/>
          <ac:spMkLst>
            <pc:docMk/>
            <pc:sldMk cId="3517995127" sldId="261"/>
            <ac:spMk id="6" creationId="{2AD50EBA-8C58-4538-B3CF-7918AD882C0A}"/>
          </ac:spMkLst>
        </pc:spChg>
        <pc:spChg chg="mod">
          <ac:chgData name="Sho Yamamura（山村奨）" userId="ad78378a-01bc-491d-af0b-8b0e5f08f5df" providerId="ADAL" clId="{5ACC6DE8-9612-40BB-A7DA-2E1AD15C9D69}" dt="2023-07-14T04:18:25.773" v="2835" actId="207"/>
          <ac:spMkLst>
            <pc:docMk/>
            <pc:sldMk cId="3517995127" sldId="261"/>
            <ac:spMk id="19" creationId="{53D93647-DE8A-4D02-BAE5-396BBF05836D}"/>
          </ac:spMkLst>
        </pc:spChg>
        <pc:spChg chg="mod">
          <ac:chgData name="Sho Yamamura（山村奨）" userId="ad78378a-01bc-491d-af0b-8b0e5f08f5df" providerId="ADAL" clId="{5ACC6DE8-9612-40BB-A7DA-2E1AD15C9D69}" dt="2023-07-14T04:18:25.773" v="2835" actId="207"/>
          <ac:spMkLst>
            <pc:docMk/>
            <pc:sldMk cId="3517995127" sldId="261"/>
            <ac:spMk id="20" creationId="{6284E8E3-6478-4041-9B30-3B5DCBC1154B}"/>
          </ac:spMkLst>
        </pc:spChg>
        <pc:spChg chg="add del mod">
          <ac:chgData name="Sho Yamamura（山村奨）" userId="ad78378a-01bc-491d-af0b-8b0e5f08f5df" providerId="ADAL" clId="{5ACC6DE8-9612-40BB-A7DA-2E1AD15C9D69}" dt="2023-07-27T05:55:25.092" v="6325"/>
          <ac:spMkLst>
            <pc:docMk/>
            <pc:sldMk cId="3517995127" sldId="261"/>
            <ac:spMk id="25" creationId="{D8903CF7-070E-4808-9DEF-5D24F49E22E8}"/>
          </ac:spMkLst>
        </pc:spChg>
        <pc:spChg chg="add mod">
          <ac:chgData name="Sho Yamamura（山村奨）" userId="ad78378a-01bc-491d-af0b-8b0e5f08f5df" providerId="ADAL" clId="{5ACC6DE8-9612-40BB-A7DA-2E1AD15C9D69}" dt="2023-07-14T04:23:54.525" v="3009" actId="1076"/>
          <ac:spMkLst>
            <pc:docMk/>
            <pc:sldMk cId="3517995127" sldId="261"/>
            <ac:spMk id="32" creationId="{59D3FD41-C9A3-469B-BB29-93385F257451}"/>
          </ac:spMkLst>
        </pc:spChg>
        <pc:spChg chg="del">
          <ac:chgData name="Sho Yamamura（山村奨）" userId="ad78378a-01bc-491d-af0b-8b0e5f08f5df" providerId="ADAL" clId="{5ACC6DE8-9612-40BB-A7DA-2E1AD15C9D69}" dt="2023-07-14T04:17:57.102" v="2830" actId="478"/>
          <ac:spMkLst>
            <pc:docMk/>
            <pc:sldMk cId="3517995127" sldId="261"/>
            <ac:spMk id="74" creationId="{47A82243-4E0C-4933-AB82-369D7D216E1E}"/>
          </ac:spMkLst>
        </pc:spChg>
        <pc:spChg chg="del">
          <ac:chgData name="Sho Yamamura（山村奨）" userId="ad78378a-01bc-491d-af0b-8b0e5f08f5df" providerId="ADAL" clId="{5ACC6DE8-9612-40BB-A7DA-2E1AD15C9D69}" dt="2023-07-14T04:18:04.139" v="2832" actId="478"/>
          <ac:spMkLst>
            <pc:docMk/>
            <pc:sldMk cId="3517995127" sldId="261"/>
            <ac:spMk id="78" creationId="{D38A7EFA-36E7-44DA-8889-C1426658B760}"/>
          </ac:spMkLst>
        </pc:spChg>
        <pc:spChg chg="mod">
          <ac:chgData name="Sho Yamamura（山村奨）" userId="ad78378a-01bc-491d-af0b-8b0e5f08f5df" providerId="ADAL" clId="{5ACC6DE8-9612-40BB-A7DA-2E1AD15C9D69}" dt="2023-07-14T04:20:58.911" v="2981"/>
          <ac:spMkLst>
            <pc:docMk/>
            <pc:sldMk cId="3517995127" sldId="261"/>
            <ac:spMk id="84" creationId="{8F4D62C7-4B4A-48B6-A701-38A96A8CC6C8}"/>
          </ac:spMkLst>
        </pc:spChg>
        <pc:spChg chg="del mod">
          <ac:chgData name="Sho Yamamura（山村奨）" userId="ad78378a-01bc-491d-af0b-8b0e5f08f5df" providerId="ADAL" clId="{5ACC6DE8-9612-40BB-A7DA-2E1AD15C9D69}" dt="2023-07-14T04:23:37.475" v="3006" actId="478"/>
          <ac:spMkLst>
            <pc:docMk/>
            <pc:sldMk cId="3517995127" sldId="261"/>
            <ac:spMk id="92" creationId="{DFAE48B5-78A9-405C-AAA9-F111C0F2E051}"/>
          </ac:spMkLst>
        </pc:spChg>
        <pc:spChg chg="mod">
          <ac:chgData name="Sho Yamamura（山村奨）" userId="ad78378a-01bc-491d-af0b-8b0e5f08f5df" providerId="ADAL" clId="{5ACC6DE8-9612-40BB-A7DA-2E1AD15C9D69}" dt="2023-07-14T04:26:16.275" v="3247"/>
          <ac:spMkLst>
            <pc:docMk/>
            <pc:sldMk cId="3517995127" sldId="261"/>
            <ac:spMk id="96" creationId="{6A253940-353D-467E-9702-4CEC4130C2C5}"/>
          </ac:spMkLst>
        </pc:spChg>
        <pc:cxnChg chg="mod">
          <ac:chgData name="Sho Yamamura（山村奨）" userId="ad78378a-01bc-491d-af0b-8b0e5f08f5df" providerId="ADAL" clId="{5ACC6DE8-9612-40BB-A7DA-2E1AD15C9D69}" dt="2023-07-14T04:18:23.287" v="2834" actId="208"/>
          <ac:cxnSpMkLst>
            <pc:docMk/>
            <pc:sldMk cId="3517995127" sldId="261"/>
            <ac:cxnSpMk id="21" creationId="{44322A04-2811-4372-B0C7-937520B3E0C3}"/>
          </ac:cxnSpMkLst>
        </pc:cxnChg>
        <pc:cxnChg chg="add del mod">
          <ac:chgData name="Sho Yamamura（山村奨）" userId="ad78378a-01bc-491d-af0b-8b0e5f08f5df" providerId="ADAL" clId="{5ACC6DE8-9612-40BB-A7DA-2E1AD15C9D69}" dt="2023-07-14T04:21:46.191" v="2989" actId="478"/>
          <ac:cxnSpMkLst>
            <pc:docMk/>
            <pc:sldMk cId="3517995127" sldId="261"/>
            <ac:cxnSpMk id="30" creationId="{CD7F5417-FC2D-4DCE-8386-94455BFDDFE5}"/>
          </ac:cxnSpMkLst>
        </pc:cxnChg>
        <pc:cxnChg chg="add del mod">
          <ac:chgData name="Sho Yamamura（山村奨）" userId="ad78378a-01bc-491d-af0b-8b0e5f08f5df" providerId="ADAL" clId="{5ACC6DE8-9612-40BB-A7DA-2E1AD15C9D69}" dt="2023-07-14T04:22:14.582" v="2996" actId="478"/>
          <ac:cxnSpMkLst>
            <pc:docMk/>
            <pc:sldMk cId="3517995127" sldId="261"/>
            <ac:cxnSpMk id="31" creationId="{4FC45413-EE5B-44D7-9B6D-F13E13A1EC3E}"/>
          </ac:cxnSpMkLst>
        </pc:cxnChg>
        <pc:cxnChg chg="del mod">
          <ac:chgData name="Sho Yamamura（山村奨）" userId="ad78378a-01bc-491d-af0b-8b0e5f08f5df" providerId="ADAL" clId="{5ACC6DE8-9612-40BB-A7DA-2E1AD15C9D69}" dt="2023-07-14T04:17:55.179" v="2829" actId="478"/>
          <ac:cxnSpMkLst>
            <pc:docMk/>
            <pc:sldMk cId="3517995127" sldId="261"/>
            <ac:cxnSpMk id="42" creationId="{8BBA8A2C-9B44-4871-9A7D-DDF4041654C9}"/>
          </ac:cxnSpMkLst>
        </pc:cxnChg>
        <pc:cxnChg chg="del mod">
          <ac:chgData name="Sho Yamamura（山村奨）" userId="ad78378a-01bc-491d-af0b-8b0e5f08f5df" providerId="ADAL" clId="{5ACC6DE8-9612-40BB-A7DA-2E1AD15C9D69}" dt="2023-07-14T04:17:59.473" v="2831" actId="478"/>
          <ac:cxnSpMkLst>
            <pc:docMk/>
            <pc:sldMk cId="3517995127" sldId="261"/>
            <ac:cxnSpMk id="75" creationId="{C1B2EBC0-951D-4D6B-A563-8F562A0ACA9B}"/>
          </ac:cxnSpMkLst>
        </pc:cxnChg>
        <pc:cxnChg chg="del mod">
          <ac:chgData name="Sho Yamamura（山村奨）" userId="ad78378a-01bc-491d-af0b-8b0e5f08f5df" providerId="ADAL" clId="{5ACC6DE8-9612-40BB-A7DA-2E1AD15C9D69}" dt="2023-07-14T04:23:39.227" v="3007" actId="478"/>
          <ac:cxnSpMkLst>
            <pc:docMk/>
            <pc:sldMk cId="3517995127" sldId="261"/>
            <ac:cxnSpMk id="87" creationId="{48959701-89C4-4C3F-87A5-180F4E434E4A}"/>
          </ac:cxnSpMkLst>
        </pc:cxnChg>
      </pc:sldChg>
      <pc:sldChg chg="addSp delSp modSp add mod">
        <pc:chgData name="Sho Yamamura（山村奨）" userId="ad78378a-01bc-491d-af0b-8b0e5f08f5df" providerId="ADAL" clId="{5ACC6DE8-9612-40BB-A7DA-2E1AD15C9D69}" dt="2023-07-26T05:53:52.718" v="6234" actId="20577"/>
        <pc:sldMkLst>
          <pc:docMk/>
          <pc:sldMk cId="2414165795" sldId="262"/>
        </pc:sldMkLst>
        <pc:spChg chg="mod">
          <ac:chgData name="Sho Yamamura（山村奨）" userId="ad78378a-01bc-491d-af0b-8b0e5f08f5df" providerId="ADAL" clId="{5ACC6DE8-9612-40BB-A7DA-2E1AD15C9D69}" dt="2023-07-14T04:27:53.286" v="3277"/>
          <ac:spMkLst>
            <pc:docMk/>
            <pc:sldMk cId="2414165795" sldId="262"/>
            <ac:spMk id="2" creationId="{183CA552-4E25-4F99-8083-C7046B7C6794}"/>
          </ac:spMkLst>
        </pc:spChg>
        <pc:spChg chg="mod">
          <ac:chgData name="Sho Yamamura（山村奨）" userId="ad78378a-01bc-491d-af0b-8b0e5f08f5df" providerId="ADAL" clId="{5ACC6DE8-9612-40BB-A7DA-2E1AD15C9D69}" dt="2023-07-26T00:16:22.637" v="5325"/>
          <ac:spMkLst>
            <pc:docMk/>
            <pc:sldMk cId="2414165795" sldId="262"/>
            <ac:spMk id="3" creationId="{F81D8837-84D0-4BB9-913D-3B9E022D1C18}"/>
          </ac:spMkLst>
        </pc:spChg>
        <pc:spChg chg="del">
          <ac:chgData name="Sho Yamamura（山村奨）" userId="ad78378a-01bc-491d-af0b-8b0e5f08f5df" providerId="ADAL" clId="{5ACC6DE8-9612-40BB-A7DA-2E1AD15C9D69}" dt="2023-07-14T04:28:39.963" v="3306" actId="478"/>
          <ac:spMkLst>
            <pc:docMk/>
            <pc:sldMk cId="2414165795" sldId="262"/>
            <ac:spMk id="4" creationId="{03DC0313-0164-43C2-99C8-5BAD8C516364}"/>
          </ac:spMkLst>
        </pc:spChg>
        <pc:spChg chg="del">
          <ac:chgData name="Sho Yamamura（山村奨）" userId="ad78378a-01bc-491d-af0b-8b0e5f08f5df" providerId="ADAL" clId="{5ACC6DE8-9612-40BB-A7DA-2E1AD15C9D69}" dt="2023-07-14T04:28:06.931" v="3278" actId="478"/>
          <ac:spMkLst>
            <pc:docMk/>
            <pc:sldMk cId="2414165795" sldId="262"/>
            <ac:spMk id="6" creationId="{2AD50EBA-8C58-4538-B3CF-7918AD882C0A}"/>
          </ac:spMkLst>
        </pc:spChg>
        <pc:spChg chg="del">
          <ac:chgData name="Sho Yamamura（山村奨）" userId="ad78378a-01bc-491d-af0b-8b0e5f08f5df" providerId="ADAL" clId="{5ACC6DE8-9612-40BB-A7DA-2E1AD15C9D69}" dt="2023-07-14T04:28:06.931" v="3278" actId="478"/>
          <ac:spMkLst>
            <pc:docMk/>
            <pc:sldMk cId="2414165795" sldId="262"/>
            <ac:spMk id="7" creationId="{FF6C0EA7-A8DF-4DD0-8E15-F9CCB731F61D}"/>
          </ac:spMkLst>
        </pc:spChg>
        <pc:spChg chg="del">
          <ac:chgData name="Sho Yamamura（山村奨）" userId="ad78378a-01bc-491d-af0b-8b0e5f08f5df" providerId="ADAL" clId="{5ACC6DE8-9612-40BB-A7DA-2E1AD15C9D69}" dt="2023-07-14T04:28:06.931" v="3278" actId="478"/>
          <ac:spMkLst>
            <pc:docMk/>
            <pc:sldMk cId="2414165795" sldId="262"/>
            <ac:spMk id="8" creationId="{8D01783E-B662-4946-86C7-584F953EE43A}"/>
          </ac:spMkLst>
        </pc:spChg>
        <pc:spChg chg="del">
          <ac:chgData name="Sho Yamamura（山村奨）" userId="ad78378a-01bc-491d-af0b-8b0e5f08f5df" providerId="ADAL" clId="{5ACC6DE8-9612-40BB-A7DA-2E1AD15C9D69}" dt="2023-07-14T04:28:06.931" v="3278" actId="478"/>
          <ac:spMkLst>
            <pc:docMk/>
            <pc:sldMk cId="2414165795" sldId="262"/>
            <ac:spMk id="19" creationId="{53D93647-DE8A-4D02-BAE5-396BBF05836D}"/>
          </ac:spMkLst>
        </pc:spChg>
        <pc:spChg chg="del">
          <ac:chgData name="Sho Yamamura（山村奨）" userId="ad78378a-01bc-491d-af0b-8b0e5f08f5df" providerId="ADAL" clId="{5ACC6DE8-9612-40BB-A7DA-2E1AD15C9D69}" dt="2023-07-14T04:28:06.931" v="3278" actId="478"/>
          <ac:spMkLst>
            <pc:docMk/>
            <pc:sldMk cId="2414165795" sldId="262"/>
            <ac:spMk id="20" creationId="{6284E8E3-6478-4041-9B30-3B5DCBC1154B}"/>
          </ac:spMkLst>
        </pc:spChg>
        <pc:spChg chg="del">
          <ac:chgData name="Sho Yamamura（山村奨）" userId="ad78378a-01bc-491d-af0b-8b0e5f08f5df" providerId="ADAL" clId="{5ACC6DE8-9612-40BB-A7DA-2E1AD15C9D69}" dt="2023-07-14T04:28:06.931" v="3278" actId="478"/>
          <ac:spMkLst>
            <pc:docMk/>
            <pc:sldMk cId="2414165795" sldId="262"/>
            <ac:spMk id="25" creationId="{D8903CF7-070E-4808-9DEF-5D24F49E22E8}"/>
          </ac:spMkLst>
        </pc:spChg>
        <pc:spChg chg="del">
          <ac:chgData name="Sho Yamamura（山村奨）" userId="ad78378a-01bc-491d-af0b-8b0e5f08f5df" providerId="ADAL" clId="{5ACC6DE8-9612-40BB-A7DA-2E1AD15C9D69}" dt="2023-07-14T04:28:06.931" v="3278" actId="478"/>
          <ac:spMkLst>
            <pc:docMk/>
            <pc:sldMk cId="2414165795" sldId="262"/>
            <ac:spMk id="27" creationId="{CC1A2C93-5BAF-4720-8B16-CCF753FC7F20}"/>
          </ac:spMkLst>
        </pc:spChg>
        <pc:spChg chg="del">
          <ac:chgData name="Sho Yamamura（山村奨）" userId="ad78378a-01bc-491d-af0b-8b0e5f08f5df" providerId="ADAL" clId="{5ACC6DE8-9612-40BB-A7DA-2E1AD15C9D69}" dt="2023-07-14T04:28:06.931" v="3278" actId="478"/>
          <ac:spMkLst>
            <pc:docMk/>
            <pc:sldMk cId="2414165795" sldId="262"/>
            <ac:spMk id="29" creationId="{A3DBF2BC-D8B8-4699-AFD0-B2BE02B1CB0C}"/>
          </ac:spMkLst>
        </pc:spChg>
        <pc:spChg chg="add mod">
          <ac:chgData name="Sho Yamamura（山村奨）" userId="ad78378a-01bc-491d-af0b-8b0e5f08f5df" providerId="ADAL" clId="{5ACC6DE8-9612-40BB-A7DA-2E1AD15C9D69}" dt="2023-07-19T04:01:21.333" v="4153" actId="1036"/>
          <ac:spMkLst>
            <pc:docMk/>
            <pc:sldMk cId="2414165795" sldId="262"/>
            <ac:spMk id="30" creationId="{7790FCA4-AFE0-40B8-888A-BF6D58D02841}"/>
          </ac:spMkLst>
        </pc:spChg>
        <pc:spChg chg="del">
          <ac:chgData name="Sho Yamamura（山村奨）" userId="ad78378a-01bc-491d-af0b-8b0e5f08f5df" providerId="ADAL" clId="{5ACC6DE8-9612-40BB-A7DA-2E1AD15C9D69}" dt="2023-07-14T04:28:06.931" v="3278" actId="478"/>
          <ac:spMkLst>
            <pc:docMk/>
            <pc:sldMk cId="2414165795" sldId="262"/>
            <ac:spMk id="32" creationId="{59D3FD41-C9A3-469B-BB29-93385F257451}"/>
          </ac:spMkLst>
        </pc:spChg>
        <pc:spChg chg="del">
          <ac:chgData name="Sho Yamamura（山村奨）" userId="ad78378a-01bc-491d-af0b-8b0e5f08f5df" providerId="ADAL" clId="{5ACC6DE8-9612-40BB-A7DA-2E1AD15C9D69}" dt="2023-07-14T04:28:06.931" v="3278" actId="478"/>
          <ac:spMkLst>
            <pc:docMk/>
            <pc:sldMk cId="2414165795" sldId="262"/>
            <ac:spMk id="62" creationId="{907985F8-F0A6-4990-AC05-1D333D994B86}"/>
          </ac:spMkLst>
        </pc:spChg>
        <pc:spChg chg="del">
          <ac:chgData name="Sho Yamamura（山村奨）" userId="ad78378a-01bc-491d-af0b-8b0e5f08f5df" providerId="ADAL" clId="{5ACC6DE8-9612-40BB-A7DA-2E1AD15C9D69}" dt="2023-07-14T04:28:06.931" v="3278" actId="478"/>
          <ac:spMkLst>
            <pc:docMk/>
            <pc:sldMk cId="2414165795" sldId="262"/>
            <ac:spMk id="67" creationId="{3BDB7AD9-4AAF-4097-8AC7-FEFD7A36B94D}"/>
          </ac:spMkLst>
        </pc:spChg>
        <pc:spChg chg="del">
          <ac:chgData name="Sho Yamamura（山村奨）" userId="ad78378a-01bc-491d-af0b-8b0e5f08f5df" providerId="ADAL" clId="{5ACC6DE8-9612-40BB-A7DA-2E1AD15C9D69}" dt="2023-07-14T04:28:06.931" v="3278" actId="478"/>
          <ac:spMkLst>
            <pc:docMk/>
            <pc:sldMk cId="2414165795" sldId="262"/>
            <ac:spMk id="84" creationId="{8F4D62C7-4B4A-48B6-A701-38A96A8CC6C8}"/>
          </ac:spMkLst>
        </pc:spChg>
        <pc:spChg chg="del">
          <ac:chgData name="Sho Yamamura（山村奨）" userId="ad78378a-01bc-491d-af0b-8b0e5f08f5df" providerId="ADAL" clId="{5ACC6DE8-9612-40BB-A7DA-2E1AD15C9D69}" dt="2023-07-14T04:28:06.931" v="3278" actId="478"/>
          <ac:spMkLst>
            <pc:docMk/>
            <pc:sldMk cId="2414165795" sldId="262"/>
            <ac:spMk id="96" creationId="{6A253940-353D-467E-9702-4CEC4130C2C5}"/>
          </ac:spMkLst>
        </pc:spChg>
        <pc:spChg chg="del">
          <ac:chgData name="Sho Yamamura（山村奨）" userId="ad78378a-01bc-491d-af0b-8b0e5f08f5df" providerId="ADAL" clId="{5ACC6DE8-9612-40BB-A7DA-2E1AD15C9D69}" dt="2023-07-14T04:28:06.931" v="3278" actId="478"/>
          <ac:spMkLst>
            <pc:docMk/>
            <pc:sldMk cId="2414165795" sldId="262"/>
            <ac:spMk id="97" creationId="{BF2B42BE-DF42-49EF-9747-6554A05DCD39}"/>
          </ac:spMkLst>
        </pc:spChg>
        <pc:graphicFrameChg chg="add del mod">
          <ac:chgData name="Sho Yamamura（山村奨）" userId="ad78378a-01bc-491d-af0b-8b0e5f08f5df" providerId="ADAL" clId="{5ACC6DE8-9612-40BB-A7DA-2E1AD15C9D69}" dt="2023-07-14T04:28:10.364" v="3280"/>
          <ac:graphicFrameMkLst>
            <pc:docMk/>
            <pc:sldMk cId="2414165795" sldId="262"/>
            <ac:graphicFrameMk id="26" creationId="{CA60213E-FE4D-4AF5-A1B0-C89045FC8F0E}"/>
          </ac:graphicFrameMkLst>
        </pc:graphicFrameChg>
        <pc:graphicFrameChg chg="add mod modGraphic">
          <ac:chgData name="Sho Yamamura（山村奨）" userId="ad78378a-01bc-491d-af0b-8b0e5f08f5df" providerId="ADAL" clId="{5ACC6DE8-9612-40BB-A7DA-2E1AD15C9D69}" dt="2023-07-26T05:53:52.718" v="6234" actId="20577"/>
          <ac:graphicFrameMkLst>
            <pc:docMk/>
            <pc:sldMk cId="2414165795" sldId="262"/>
            <ac:graphicFrameMk id="28" creationId="{6DC1D6BD-C7EB-4C1B-9735-82246734CEE1}"/>
          </ac:graphicFrameMkLst>
        </pc:graphicFrameChg>
        <pc:picChg chg="del">
          <ac:chgData name="Sho Yamamura（山村奨）" userId="ad78378a-01bc-491d-af0b-8b0e5f08f5df" providerId="ADAL" clId="{5ACC6DE8-9612-40BB-A7DA-2E1AD15C9D69}" dt="2023-07-14T04:28:06.931" v="3278" actId="478"/>
          <ac:picMkLst>
            <pc:docMk/>
            <pc:sldMk cId="2414165795" sldId="262"/>
            <ac:picMk id="52" creationId="{3E28DA8C-740D-4B56-BD40-7C58A7783B32}"/>
          </ac:picMkLst>
        </pc:picChg>
        <pc:picChg chg="del">
          <ac:chgData name="Sho Yamamura（山村奨）" userId="ad78378a-01bc-491d-af0b-8b0e5f08f5df" providerId="ADAL" clId="{5ACC6DE8-9612-40BB-A7DA-2E1AD15C9D69}" dt="2023-07-14T04:28:06.931" v="3278" actId="478"/>
          <ac:picMkLst>
            <pc:docMk/>
            <pc:sldMk cId="2414165795" sldId="262"/>
            <ac:picMk id="86" creationId="{6CDA0994-2B40-4B7A-89E1-6F1FB9723D79}"/>
          </ac:picMkLst>
        </pc:picChg>
        <pc:cxnChg chg="del mod">
          <ac:chgData name="Sho Yamamura（山村奨）" userId="ad78378a-01bc-491d-af0b-8b0e5f08f5df" providerId="ADAL" clId="{5ACC6DE8-9612-40BB-A7DA-2E1AD15C9D69}" dt="2023-07-14T04:28:06.931" v="3278" actId="478"/>
          <ac:cxnSpMkLst>
            <pc:docMk/>
            <pc:sldMk cId="2414165795" sldId="262"/>
            <ac:cxnSpMk id="9" creationId="{7C5249D1-AAE6-4FB5-89DC-B099ED5E7D71}"/>
          </ac:cxnSpMkLst>
        </pc:cxnChg>
        <pc:cxnChg chg="del mod">
          <ac:chgData name="Sho Yamamura（山村奨）" userId="ad78378a-01bc-491d-af0b-8b0e5f08f5df" providerId="ADAL" clId="{5ACC6DE8-9612-40BB-A7DA-2E1AD15C9D69}" dt="2023-07-14T04:28:06.931" v="3278" actId="478"/>
          <ac:cxnSpMkLst>
            <pc:docMk/>
            <pc:sldMk cId="2414165795" sldId="262"/>
            <ac:cxnSpMk id="21" creationId="{44322A04-2811-4372-B0C7-937520B3E0C3}"/>
          </ac:cxnSpMkLst>
        </pc:cxnChg>
        <pc:cxnChg chg="del mod">
          <ac:chgData name="Sho Yamamura（山村奨）" userId="ad78378a-01bc-491d-af0b-8b0e5f08f5df" providerId="ADAL" clId="{5ACC6DE8-9612-40BB-A7DA-2E1AD15C9D69}" dt="2023-07-14T04:28:06.931" v="3278" actId="478"/>
          <ac:cxnSpMkLst>
            <pc:docMk/>
            <pc:sldMk cId="2414165795" sldId="262"/>
            <ac:cxnSpMk id="79" creationId="{D256FB7B-6BC1-4D8E-A979-7297335A7B2B}"/>
          </ac:cxnSpMkLst>
        </pc:cxnChg>
        <pc:cxnChg chg="del mod">
          <ac:chgData name="Sho Yamamura（山村奨）" userId="ad78378a-01bc-491d-af0b-8b0e5f08f5df" providerId="ADAL" clId="{5ACC6DE8-9612-40BB-A7DA-2E1AD15C9D69}" dt="2023-07-14T04:28:06.931" v="3278" actId="478"/>
          <ac:cxnSpMkLst>
            <pc:docMk/>
            <pc:sldMk cId="2414165795" sldId="262"/>
            <ac:cxnSpMk id="93" creationId="{E8D9B1EC-132A-4CB1-8B87-34C28C2BC34F}"/>
          </ac:cxnSpMkLst>
        </pc:cxnChg>
      </pc:sldChg>
      <pc:sldChg chg="del">
        <pc:chgData name="Sho Yamamura（山村奨）" userId="ad78378a-01bc-491d-af0b-8b0e5f08f5df" providerId="ADAL" clId="{5ACC6DE8-9612-40BB-A7DA-2E1AD15C9D69}" dt="2023-07-13T23:49:49.353" v="1" actId="47"/>
        <pc:sldMkLst>
          <pc:docMk/>
          <pc:sldMk cId="0" sldId="268"/>
        </pc:sldMkLst>
      </pc:sldChg>
      <pc:sldChg chg="del">
        <pc:chgData name="Sho Yamamura（山村奨）" userId="ad78378a-01bc-491d-af0b-8b0e5f08f5df" providerId="ADAL" clId="{5ACC6DE8-9612-40BB-A7DA-2E1AD15C9D69}" dt="2023-07-13T23:49:49.353" v="1" actId="47"/>
        <pc:sldMkLst>
          <pc:docMk/>
          <pc:sldMk cId="2863132922" sldId="331"/>
        </pc:sldMkLst>
      </pc:sldChg>
      <pc:sldChg chg="del">
        <pc:chgData name="Sho Yamamura（山村奨）" userId="ad78378a-01bc-491d-af0b-8b0e5f08f5df" providerId="ADAL" clId="{5ACC6DE8-9612-40BB-A7DA-2E1AD15C9D69}" dt="2023-07-13T23:49:49.353" v="1" actId="47"/>
        <pc:sldMkLst>
          <pc:docMk/>
          <pc:sldMk cId="1254962709" sldId="354"/>
        </pc:sldMkLst>
      </pc:sldChg>
      <pc:sldChg chg="del">
        <pc:chgData name="Sho Yamamura（山村奨）" userId="ad78378a-01bc-491d-af0b-8b0e5f08f5df" providerId="ADAL" clId="{5ACC6DE8-9612-40BB-A7DA-2E1AD15C9D69}" dt="2023-07-13T23:49:49.353" v="1" actId="47"/>
        <pc:sldMkLst>
          <pc:docMk/>
          <pc:sldMk cId="2289334609" sldId="361"/>
        </pc:sldMkLst>
      </pc:sldChg>
      <pc:sldChg chg="del">
        <pc:chgData name="Sho Yamamura（山村奨）" userId="ad78378a-01bc-491d-af0b-8b0e5f08f5df" providerId="ADAL" clId="{5ACC6DE8-9612-40BB-A7DA-2E1AD15C9D69}" dt="2023-07-13T23:49:49.353" v="1" actId="47"/>
        <pc:sldMkLst>
          <pc:docMk/>
          <pc:sldMk cId="1779765103" sldId="362"/>
        </pc:sldMkLst>
      </pc:sldChg>
      <pc:sldChg chg="del">
        <pc:chgData name="Sho Yamamura（山村奨）" userId="ad78378a-01bc-491d-af0b-8b0e5f08f5df" providerId="ADAL" clId="{5ACC6DE8-9612-40BB-A7DA-2E1AD15C9D69}" dt="2023-07-13T23:49:49.353" v="1" actId="47"/>
        <pc:sldMkLst>
          <pc:docMk/>
          <pc:sldMk cId="3035011727" sldId="363"/>
        </pc:sldMkLst>
      </pc:sldChg>
      <pc:sldChg chg="add del">
        <pc:chgData name="Sho Yamamura（山村奨）" userId="ad78378a-01bc-491d-af0b-8b0e5f08f5df" providerId="ADAL" clId="{5ACC6DE8-9612-40BB-A7DA-2E1AD15C9D69}" dt="2023-07-14T04:27:45.628" v="3275"/>
        <pc:sldMkLst>
          <pc:docMk/>
          <pc:sldMk cId="203013300" sldId="2147480298"/>
        </pc:sldMkLst>
      </pc:sldChg>
      <pc:sldChg chg="modSp add mod">
        <pc:chgData name="Sho Yamamura（山村奨）" userId="ad78378a-01bc-491d-af0b-8b0e5f08f5df" providerId="ADAL" clId="{5ACC6DE8-9612-40BB-A7DA-2E1AD15C9D69}" dt="2023-07-27T05:58:38.366" v="6423" actId="20577"/>
        <pc:sldMkLst>
          <pc:docMk/>
          <pc:sldMk cId="3021974929" sldId="2147480298"/>
        </pc:sldMkLst>
        <pc:spChg chg="mod">
          <ac:chgData name="Sho Yamamura（山村奨）" userId="ad78378a-01bc-491d-af0b-8b0e5f08f5df" providerId="ADAL" clId="{5ACC6DE8-9612-40BB-A7DA-2E1AD15C9D69}" dt="2023-07-27T05:57:25.082" v="6328" actId="207"/>
          <ac:spMkLst>
            <pc:docMk/>
            <pc:sldMk cId="3021974929" sldId="2147480298"/>
            <ac:spMk id="3" creationId="{5C4196D8-573B-F6C4-3047-C4A45739D311}"/>
          </ac:spMkLst>
        </pc:spChg>
        <pc:spChg chg="mod">
          <ac:chgData name="Sho Yamamura（山村奨）" userId="ad78378a-01bc-491d-af0b-8b0e5f08f5df" providerId="ADAL" clId="{5ACC6DE8-9612-40BB-A7DA-2E1AD15C9D69}" dt="2023-07-27T05:57:25.082" v="6328" actId="207"/>
          <ac:spMkLst>
            <pc:docMk/>
            <pc:sldMk cId="3021974929" sldId="2147480298"/>
            <ac:spMk id="4" creationId="{35823AA6-45B7-E54F-5D79-5CB505508C96}"/>
          </ac:spMkLst>
        </pc:spChg>
        <pc:spChg chg="mod">
          <ac:chgData name="Sho Yamamura（山村奨）" userId="ad78378a-01bc-491d-af0b-8b0e5f08f5df" providerId="ADAL" clId="{5ACC6DE8-9612-40BB-A7DA-2E1AD15C9D69}" dt="2023-07-27T05:57:25.082" v="6328" actId="207"/>
          <ac:spMkLst>
            <pc:docMk/>
            <pc:sldMk cId="3021974929" sldId="2147480298"/>
            <ac:spMk id="5" creationId="{B8C51FCB-8236-EE40-7273-88243CAA94C7}"/>
          </ac:spMkLst>
        </pc:spChg>
        <pc:spChg chg="mod">
          <ac:chgData name="Sho Yamamura（山村奨）" userId="ad78378a-01bc-491d-af0b-8b0e5f08f5df" providerId="ADAL" clId="{5ACC6DE8-9612-40BB-A7DA-2E1AD15C9D69}" dt="2023-07-27T05:58:28.680" v="6419" actId="20577"/>
          <ac:spMkLst>
            <pc:docMk/>
            <pc:sldMk cId="3021974929" sldId="2147480298"/>
            <ac:spMk id="6" creationId="{DADEA906-51D7-573A-794A-EA9FBEEA0C73}"/>
          </ac:spMkLst>
        </pc:spChg>
        <pc:spChg chg="mod">
          <ac:chgData name="Sho Yamamura（山村奨）" userId="ad78378a-01bc-491d-af0b-8b0e5f08f5df" providerId="ADAL" clId="{5ACC6DE8-9612-40BB-A7DA-2E1AD15C9D69}" dt="2023-07-27T05:58:33.406" v="6421" actId="20577"/>
          <ac:spMkLst>
            <pc:docMk/>
            <pc:sldMk cId="3021974929" sldId="2147480298"/>
            <ac:spMk id="7" creationId="{6352A100-BECD-51E1-3751-49A54315056F}"/>
          </ac:spMkLst>
        </pc:spChg>
        <pc:spChg chg="mod">
          <ac:chgData name="Sho Yamamura（山村奨）" userId="ad78378a-01bc-491d-af0b-8b0e5f08f5df" providerId="ADAL" clId="{5ACC6DE8-9612-40BB-A7DA-2E1AD15C9D69}" dt="2023-07-27T05:58:38.366" v="6423" actId="20577"/>
          <ac:spMkLst>
            <pc:docMk/>
            <pc:sldMk cId="3021974929" sldId="2147480298"/>
            <ac:spMk id="10" creationId="{FC42191F-5FDF-B413-25B9-8CFA115C892D}"/>
          </ac:spMkLst>
        </pc:spChg>
        <pc:cxnChg chg="mod">
          <ac:chgData name="Sho Yamamura（山村奨）" userId="ad78378a-01bc-491d-af0b-8b0e5f08f5df" providerId="ADAL" clId="{5ACC6DE8-9612-40BB-A7DA-2E1AD15C9D69}" dt="2023-07-27T05:57:07.295" v="6327" actId="208"/>
          <ac:cxnSpMkLst>
            <pc:docMk/>
            <pc:sldMk cId="3021974929" sldId="2147480298"/>
            <ac:cxnSpMk id="16" creationId="{ED62B1CF-6906-DA49-F641-F90DC1E6D701}"/>
          </ac:cxnSpMkLst>
        </pc:cxnChg>
        <pc:cxnChg chg="mod">
          <ac:chgData name="Sho Yamamura（山村奨）" userId="ad78378a-01bc-491d-af0b-8b0e5f08f5df" providerId="ADAL" clId="{5ACC6DE8-9612-40BB-A7DA-2E1AD15C9D69}" dt="2023-07-27T05:57:07.295" v="6327" actId="208"/>
          <ac:cxnSpMkLst>
            <pc:docMk/>
            <pc:sldMk cId="3021974929" sldId="2147480298"/>
            <ac:cxnSpMk id="17" creationId="{0F0B52FF-A215-A5A3-A499-BA714267DB99}"/>
          </ac:cxnSpMkLst>
        </pc:cxnChg>
        <pc:cxnChg chg="mod">
          <ac:chgData name="Sho Yamamura（山村奨）" userId="ad78378a-01bc-491d-af0b-8b0e5f08f5df" providerId="ADAL" clId="{5ACC6DE8-9612-40BB-A7DA-2E1AD15C9D69}" dt="2023-07-27T05:57:07.295" v="6327" actId="208"/>
          <ac:cxnSpMkLst>
            <pc:docMk/>
            <pc:sldMk cId="3021974929" sldId="2147480298"/>
            <ac:cxnSpMk id="18" creationId="{EE37A0F9-9850-3547-E4E5-8CCD1590426F}"/>
          </ac:cxnSpMkLst>
        </pc:cxnChg>
        <pc:cxnChg chg="mod">
          <ac:chgData name="Sho Yamamura（山村奨）" userId="ad78378a-01bc-491d-af0b-8b0e5f08f5df" providerId="ADAL" clId="{5ACC6DE8-9612-40BB-A7DA-2E1AD15C9D69}" dt="2023-07-27T05:57:07.295" v="6327" actId="208"/>
          <ac:cxnSpMkLst>
            <pc:docMk/>
            <pc:sldMk cId="3021974929" sldId="2147480298"/>
            <ac:cxnSpMk id="29" creationId="{2AA6B13A-0943-4433-03E8-7570F414C065}"/>
          </ac:cxnSpMkLst>
        </pc:cxnChg>
      </pc:sldChg>
      <pc:sldMasterChg chg="delSp mod">
        <pc:chgData name="Sho Yamamura（山村奨）" userId="ad78378a-01bc-491d-af0b-8b0e5f08f5df" providerId="ADAL" clId="{5ACC6DE8-9612-40BB-A7DA-2E1AD15C9D69}" dt="2023-07-25T23:46:37.131" v="4173"/>
        <pc:sldMasterMkLst>
          <pc:docMk/>
          <pc:sldMasterMk cId="980039055" sldId="2147483661"/>
        </pc:sldMasterMkLst>
        <pc:spChg chg="del">
          <ac:chgData name="Sho Yamamura（山村奨）" userId="ad78378a-01bc-491d-af0b-8b0e5f08f5df" providerId="ADAL" clId="{5ACC6DE8-9612-40BB-A7DA-2E1AD15C9D69}" dt="2023-07-25T23:46:37.131" v="4173"/>
          <ac:spMkLst>
            <pc:docMk/>
            <pc:sldMasterMk cId="980039055" sldId="2147483661"/>
            <ac:spMk id="4" creationId="{E3FE327E-0978-4039-9914-CE0B21A8DD06}"/>
          </ac:spMkLst>
        </pc:spChg>
      </pc:sldMasterChg>
      <pc:sldMasterChg chg="delSp mod">
        <pc:chgData name="Sho Yamamura（山村奨）" userId="ad78378a-01bc-491d-af0b-8b0e5f08f5df" providerId="ADAL" clId="{5ACC6DE8-9612-40BB-A7DA-2E1AD15C9D69}" dt="2023-07-25T23:46:37.131" v="4175"/>
        <pc:sldMasterMkLst>
          <pc:docMk/>
          <pc:sldMasterMk cId="1695950369" sldId="2147483676"/>
        </pc:sldMasterMkLst>
        <pc:spChg chg="del">
          <ac:chgData name="Sho Yamamura（山村奨）" userId="ad78378a-01bc-491d-af0b-8b0e5f08f5df" providerId="ADAL" clId="{5ACC6DE8-9612-40BB-A7DA-2E1AD15C9D69}" dt="2023-07-25T23:46:37.131" v="4175"/>
          <ac:spMkLst>
            <pc:docMk/>
            <pc:sldMasterMk cId="1695950369" sldId="2147483676"/>
            <ac:spMk id="3" creationId="{A96488A0-F2E2-4BFF-A084-F55CF42DB23B}"/>
          </ac:spMkLst>
        </pc:spChg>
      </pc:sldMasterChg>
      <pc:sldMasterChg chg="delSp mod">
        <pc:chgData name="Sho Yamamura（山村奨）" userId="ad78378a-01bc-491d-af0b-8b0e5f08f5df" providerId="ADAL" clId="{5ACC6DE8-9612-40BB-A7DA-2E1AD15C9D69}" dt="2023-07-25T23:46:37.131" v="4177"/>
        <pc:sldMasterMkLst>
          <pc:docMk/>
          <pc:sldMasterMk cId="4235990432" sldId="2147483678"/>
        </pc:sldMasterMkLst>
        <pc:spChg chg="del">
          <ac:chgData name="Sho Yamamura（山村奨）" userId="ad78378a-01bc-491d-af0b-8b0e5f08f5df" providerId="ADAL" clId="{5ACC6DE8-9612-40BB-A7DA-2E1AD15C9D69}" dt="2023-07-25T23:46:37.131" v="4177"/>
          <ac:spMkLst>
            <pc:docMk/>
            <pc:sldMasterMk cId="4235990432" sldId="2147483678"/>
            <ac:spMk id="3" creationId="{5805B438-8AE7-43E5-9AA6-DED163958433}"/>
          </ac:spMkLst>
        </pc:spChg>
      </pc:sldMasterChg>
      <pc:sldMasterChg chg="delSp mod">
        <pc:chgData name="Sho Yamamura（山村奨）" userId="ad78378a-01bc-491d-af0b-8b0e5f08f5df" providerId="ADAL" clId="{5ACC6DE8-9612-40BB-A7DA-2E1AD15C9D69}" dt="2023-07-25T23:46:37.131" v="4179"/>
        <pc:sldMasterMkLst>
          <pc:docMk/>
          <pc:sldMasterMk cId="2035460041" sldId="2147483682"/>
        </pc:sldMasterMkLst>
        <pc:spChg chg="del">
          <ac:chgData name="Sho Yamamura（山村奨）" userId="ad78378a-01bc-491d-af0b-8b0e5f08f5df" providerId="ADAL" clId="{5ACC6DE8-9612-40BB-A7DA-2E1AD15C9D69}" dt="2023-07-25T23:46:37.131" v="4179"/>
          <ac:spMkLst>
            <pc:docMk/>
            <pc:sldMasterMk cId="2035460041" sldId="2147483682"/>
            <ac:spMk id="9" creationId="{3082BC1F-17BB-43BA-91B5-CF0BD9366C69}"/>
          </ac:spMkLst>
        </pc:spChg>
      </pc:sldMasterChg>
      <pc:sldMasterChg chg="delSp mod">
        <pc:chgData name="Sho Yamamura（山村奨）" userId="ad78378a-01bc-491d-af0b-8b0e5f08f5df" providerId="ADAL" clId="{5ACC6DE8-9612-40BB-A7DA-2E1AD15C9D69}" dt="2023-07-25T23:46:37.131" v="4181"/>
        <pc:sldMasterMkLst>
          <pc:docMk/>
          <pc:sldMasterMk cId="3070134255" sldId="2147483705"/>
        </pc:sldMasterMkLst>
        <pc:spChg chg="del">
          <ac:chgData name="Sho Yamamura（山村奨）" userId="ad78378a-01bc-491d-af0b-8b0e5f08f5df" providerId="ADAL" clId="{5ACC6DE8-9612-40BB-A7DA-2E1AD15C9D69}" dt="2023-07-25T23:46:37.131" v="4181"/>
          <ac:spMkLst>
            <pc:docMk/>
            <pc:sldMasterMk cId="3070134255" sldId="2147483705"/>
            <ac:spMk id="3" creationId="{5805B438-8AE7-43E5-9AA6-DED163958433}"/>
          </ac:spMkLst>
        </pc:spChg>
      </pc:sldMasterChg>
    </pc:docChg>
  </pc:docChgLst>
  <pc:docChgLst>
    <pc:chgData name="Ryousuke Tamori（田森亮佑）" userId="S::3260223@coe.ntt.com::aac8d6eb-34dc-485c-93b2-52dc5938e12d" providerId="AD" clId="Web-{76FA5F1D-ECE2-C877-FA7E-5ACF1C3D369F}"/>
    <pc:docChg chg="modSld">
      <pc:chgData name="Ryousuke Tamori（田森亮佑）" userId="S::3260223@coe.ntt.com::aac8d6eb-34dc-485c-93b2-52dc5938e12d" providerId="AD" clId="Web-{76FA5F1D-ECE2-C877-FA7E-5ACF1C3D369F}" dt="2024-05-13T06:32:50.111" v="1"/>
      <pc:docMkLst>
        <pc:docMk/>
      </pc:docMkLst>
      <pc:sldChg chg="modSp">
        <pc:chgData name="Ryousuke Tamori（田森亮佑）" userId="S::3260223@coe.ntt.com::aac8d6eb-34dc-485c-93b2-52dc5938e12d" providerId="AD" clId="Web-{76FA5F1D-ECE2-C877-FA7E-5ACF1C3D369F}" dt="2024-05-13T06:32:50.111" v="1"/>
        <pc:sldMkLst>
          <pc:docMk/>
          <pc:sldMk cId="2610296918" sldId="2147480365"/>
        </pc:sldMkLst>
        <pc:graphicFrameChg chg="modGraphic">
          <ac:chgData name="Ryousuke Tamori（田森亮佑）" userId="S::3260223@coe.ntt.com::aac8d6eb-34dc-485c-93b2-52dc5938e12d" providerId="AD" clId="Web-{76FA5F1D-ECE2-C877-FA7E-5ACF1C3D369F}" dt="2024-05-13T06:32:50.111" v="1"/>
          <ac:graphicFrameMkLst>
            <pc:docMk/>
            <pc:sldMk cId="2610296918" sldId="2147480365"/>
            <ac:graphicFrameMk id="19" creationId="{AD265598-AAA9-3256-4164-2325DAF971AE}"/>
          </ac:graphicFrameMkLst>
        </pc:graphicFrameChg>
      </pc:sldChg>
    </pc:docChg>
  </pc:docChgLst>
  <pc:docChgLst>
    <pc:chgData name="Fumihiro Yokoyama（横山史尋）" userId="3eda85d7-7d9c-40b2-98ee-c42658c7cb9c" providerId="ADAL" clId="{0AAE6CEB-AC98-4D36-97C2-7B0A4B115492}"/>
    <pc:docChg chg="undo custSel delSld modSld delSection modSection">
      <pc:chgData name="Fumihiro Yokoyama（横山史尋）" userId="3eda85d7-7d9c-40b2-98ee-c42658c7cb9c" providerId="ADAL" clId="{0AAE6CEB-AC98-4D36-97C2-7B0A4B115492}" dt="2024-08-09T07:35:22.476" v="28" actId="1076"/>
      <pc:docMkLst>
        <pc:docMk/>
      </pc:docMkLst>
      <pc:sldChg chg="del">
        <pc:chgData name="Fumihiro Yokoyama（横山史尋）" userId="3eda85d7-7d9c-40b2-98ee-c42658c7cb9c" providerId="ADAL" clId="{0AAE6CEB-AC98-4D36-97C2-7B0A4B115492}" dt="2024-08-09T06:58:00.044" v="0" actId="2696"/>
        <pc:sldMkLst>
          <pc:docMk/>
          <pc:sldMk cId="3597996337" sldId="257"/>
        </pc:sldMkLst>
      </pc:sldChg>
      <pc:sldChg chg="del">
        <pc:chgData name="Fumihiro Yokoyama（横山史尋）" userId="3eda85d7-7d9c-40b2-98ee-c42658c7cb9c" providerId="ADAL" clId="{0AAE6CEB-AC98-4D36-97C2-7B0A4B115492}" dt="2024-08-09T06:58:00.044" v="0" actId="2696"/>
        <pc:sldMkLst>
          <pc:docMk/>
          <pc:sldMk cId="3870606431" sldId="258"/>
        </pc:sldMkLst>
      </pc:sldChg>
      <pc:sldChg chg="del">
        <pc:chgData name="Fumihiro Yokoyama（横山史尋）" userId="3eda85d7-7d9c-40b2-98ee-c42658c7cb9c" providerId="ADAL" clId="{0AAE6CEB-AC98-4D36-97C2-7B0A4B115492}" dt="2024-08-09T06:58:30.778" v="2" actId="2696"/>
        <pc:sldMkLst>
          <pc:docMk/>
          <pc:sldMk cId="1790651001" sldId="259"/>
        </pc:sldMkLst>
      </pc:sldChg>
      <pc:sldChg chg="del">
        <pc:chgData name="Fumihiro Yokoyama（横山史尋）" userId="3eda85d7-7d9c-40b2-98ee-c42658c7cb9c" providerId="ADAL" clId="{0AAE6CEB-AC98-4D36-97C2-7B0A4B115492}" dt="2024-08-09T06:58:30.778" v="2" actId="2696"/>
        <pc:sldMkLst>
          <pc:docMk/>
          <pc:sldMk cId="3021974929" sldId="2147480298"/>
        </pc:sldMkLst>
      </pc:sldChg>
      <pc:sldChg chg="del">
        <pc:chgData name="Fumihiro Yokoyama（横山史尋）" userId="3eda85d7-7d9c-40b2-98ee-c42658c7cb9c" providerId="ADAL" clId="{0AAE6CEB-AC98-4D36-97C2-7B0A4B115492}" dt="2024-08-09T06:58:30.778" v="2" actId="2696"/>
        <pc:sldMkLst>
          <pc:docMk/>
          <pc:sldMk cId="3114238576" sldId="2147480301"/>
        </pc:sldMkLst>
      </pc:sldChg>
      <pc:sldChg chg="del">
        <pc:chgData name="Fumihiro Yokoyama（横山史尋）" userId="3eda85d7-7d9c-40b2-98ee-c42658c7cb9c" providerId="ADAL" clId="{0AAE6CEB-AC98-4D36-97C2-7B0A4B115492}" dt="2024-08-09T06:58:30.778" v="2" actId="2696"/>
        <pc:sldMkLst>
          <pc:docMk/>
          <pc:sldMk cId="1424370624" sldId="2147480304"/>
        </pc:sldMkLst>
      </pc:sldChg>
      <pc:sldChg chg="addSp delSp modSp mod">
        <pc:chgData name="Fumihiro Yokoyama（横山史尋）" userId="3eda85d7-7d9c-40b2-98ee-c42658c7cb9c" providerId="ADAL" clId="{0AAE6CEB-AC98-4D36-97C2-7B0A4B115492}" dt="2024-08-09T07:35:22.476" v="28" actId="1076"/>
        <pc:sldMkLst>
          <pc:docMk/>
          <pc:sldMk cId="1502215671" sldId="2147480313"/>
        </pc:sldMkLst>
        <pc:spChg chg="del mod">
          <ac:chgData name="Fumihiro Yokoyama（横山史尋）" userId="3eda85d7-7d9c-40b2-98ee-c42658c7cb9c" providerId="ADAL" clId="{0AAE6CEB-AC98-4D36-97C2-7B0A4B115492}" dt="2024-08-09T07:33:33.445" v="21" actId="478"/>
          <ac:spMkLst>
            <pc:docMk/>
            <pc:sldMk cId="1502215671" sldId="2147480313"/>
            <ac:spMk id="4" creationId="{FEAE71F7-8C8E-DD74-E45A-F14E6D2A365B}"/>
          </ac:spMkLst>
        </pc:spChg>
        <pc:spChg chg="add del mod">
          <ac:chgData name="Fumihiro Yokoyama（横山史尋）" userId="3eda85d7-7d9c-40b2-98ee-c42658c7cb9c" providerId="ADAL" clId="{0AAE6CEB-AC98-4D36-97C2-7B0A4B115492}" dt="2024-08-09T07:33:45.090" v="25" actId="478"/>
          <ac:spMkLst>
            <pc:docMk/>
            <pc:sldMk cId="1502215671" sldId="2147480313"/>
            <ac:spMk id="6" creationId="{8A6B9732-D4AB-4EC5-EFBE-8BDFDAE35EC7}"/>
          </ac:spMkLst>
        </pc:spChg>
        <pc:spChg chg="add mod">
          <ac:chgData name="Fumihiro Yokoyama（横山史尋）" userId="3eda85d7-7d9c-40b2-98ee-c42658c7cb9c" providerId="ADAL" clId="{0AAE6CEB-AC98-4D36-97C2-7B0A4B115492}" dt="2024-08-09T07:35:22.476" v="28" actId="1076"/>
          <ac:spMkLst>
            <pc:docMk/>
            <pc:sldMk cId="1502215671" sldId="2147480313"/>
            <ac:spMk id="7" creationId="{0DBA7BF2-57AA-0496-BC5D-9DB5097EFCE7}"/>
          </ac:spMkLst>
        </pc:spChg>
      </pc:sldChg>
      <pc:sldChg chg="del">
        <pc:chgData name="Fumihiro Yokoyama（横山史尋）" userId="3eda85d7-7d9c-40b2-98ee-c42658c7cb9c" providerId="ADAL" clId="{0AAE6CEB-AC98-4D36-97C2-7B0A4B115492}" dt="2024-08-09T06:58:00.044" v="0" actId="2696"/>
        <pc:sldMkLst>
          <pc:docMk/>
          <pc:sldMk cId="4148436839" sldId="2147480330"/>
        </pc:sldMkLst>
      </pc:sldChg>
      <pc:sldChg chg="del">
        <pc:chgData name="Fumihiro Yokoyama（横山史尋）" userId="3eda85d7-7d9c-40b2-98ee-c42658c7cb9c" providerId="ADAL" clId="{0AAE6CEB-AC98-4D36-97C2-7B0A4B115492}" dt="2024-08-09T06:58:30.778" v="2" actId="2696"/>
        <pc:sldMkLst>
          <pc:docMk/>
          <pc:sldMk cId="3573000644" sldId="2147480361"/>
        </pc:sldMkLst>
      </pc:sldChg>
      <pc:sldChg chg="del">
        <pc:chgData name="Fumihiro Yokoyama（横山史尋）" userId="3eda85d7-7d9c-40b2-98ee-c42658c7cb9c" providerId="ADAL" clId="{0AAE6CEB-AC98-4D36-97C2-7B0A4B115492}" dt="2024-08-09T06:58:30.778" v="2" actId="2696"/>
        <pc:sldMkLst>
          <pc:docMk/>
          <pc:sldMk cId="2610296918" sldId="2147480365"/>
        </pc:sldMkLst>
      </pc:sldChg>
      <pc:sldChg chg="del">
        <pc:chgData name="Fumihiro Yokoyama（横山史尋）" userId="3eda85d7-7d9c-40b2-98ee-c42658c7cb9c" providerId="ADAL" clId="{0AAE6CEB-AC98-4D36-97C2-7B0A4B115492}" dt="2024-08-09T06:58:30.778" v="2" actId="2696"/>
        <pc:sldMkLst>
          <pc:docMk/>
          <pc:sldMk cId="1919204589" sldId="2147480366"/>
        </pc:sldMkLst>
      </pc:sldChg>
      <pc:sldChg chg="del">
        <pc:chgData name="Fumihiro Yokoyama（横山史尋）" userId="3eda85d7-7d9c-40b2-98ee-c42658c7cb9c" providerId="ADAL" clId="{0AAE6CEB-AC98-4D36-97C2-7B0A4B115492}" dt="2024-08-09T06:58:30.778" v="2" actId="2696"/>
        <pc:sldMkLst>
          <pc:docMk/>
          <pc:sldMk cId="2650142293" sldId="2147480367"/>
        </pc:sldMkLst>
      </pc:sldChg>
      <pc:sldChg chg="del">
        <pc:chgData name="Fumihiro Yokoyama（横山史尋）" userId="3eda85d7-7d9c-40b2-98ee-c42658c7cb9c" providerId="ADAL" clId="{0AAE6CEB-AC98-4D36-97C2-7B0A4B115492}" dt="2024-08-09T06:58:30.778" v="2" actId="2696"/>
        <pc:sldMkLst>
          <pc:docMk/>
          <pc:sldMk cId="2807971945" sldId="2147480368"/>
        </pc:sldMkLst>
      </pc:sldChg>
      <pc:sldChg chg="del">
        <pc:chgData name="Fumihiro Yokoyama（横山史尋）" userId="3eda85d7-7d9c-40b2-98ee-c42658c7cb9c" providerId="ADAL" clId="{0AAE6CEB-AC98-4D36-97C2-7B0A4B115492}" dt="2024-08-09T06:58:30.778" v="2" actId="2696"/>
        <pc:sldMkLst>
          <pc:docMk/>
          <pc:sldMk cId="2912880534" sldId="2147480385"/>
        </pc:sldMkLst>
      </pc:sldChg>
      <pc:sldChg chg="del">
        <pc:chgData name="Fumihiro Yokoyama（横山史尋）" userId="3eda85d7-7d9c-40b2-98ee-c42658c7cb9c" providerId="ADAL" clId="{0AAE6CEB-AC98-4D36-97C2-7B0A4B115492}" dt="2024-08-09T06:58:30.778" v="2" actId="2696"/>
        <pc:sldMkLst>
          <pc:docMk/>
          <pc:sldMk cId="1707825054" sldId="2147480390"/>
        </pc:sldMkLst>
      </pc:sldChg>
      <pc:sldChg chg="del">
        <pc:chgData name="Fumihiro Yokoyama（横山史尋）" userId="3eda85d7-7d9c-40b2-98ee-c42658c7cb9c" providerId="ADAL" clId="{0AAE6CEB-AC98-4D36-97C2-7B0A4B115492}" dt="2024-08-09T06:58:30.778" v="2" actId="2696"/>
        <pc:sldMkLst>
          <pc:docMk/>
          <pc:sldMk cId="3298569521" sldId="2147480391"/>
        </pc:sldMkLst>
      </pc:sldChg>
      <pc:sldChg chg="del">
        <pc:chgData name="Fumihiro Yokoyama（横山史尋）" userId="3eda85d7-7d9c-40b2-98ee-c42658c7cb9c" providerId="ADAL" clId="{0AAE6CEB-AC98-4D36-97C2-7B0A4B115492}" dt="2024-08-09T06:58:30.778" v="2" actId="2696"/>
        <pc:sldMkLst>
          <pc:docMk/>
          <pc:sldMk cId="274766735" sldId="2147480402"/>
        </pc:sldMkLst>
      </pc:sldChg>
    </pc:docChg>
  </pc:docChgLst>
  <pc:docChgLst>
    <pc:chgData name="Aya Imuta（藺牟田彩）" userId="28116d54-796c-4a2d-8133-08e81822cb18" providerId="ADAL" clId="{E4C43274-0675-4A7D-9BE3-5C2073DF96B8}"/>
    <pc:docChg chg="undo custSel modSld">
      <pc:chgData name="Aya Imuta（藺牟田彩）" userId="28116d54-796c-4a2d-8133-08e81822cb18" providerId="ADAL" clId="{E4C43274-0675-4A7D-9BE3-5C2073DF96B8}" dt="2023-07-31T12:08:16.140" v="1125" actId="20577"/>
      <pc:docMkLst>
        <pc:docMk/>
      </pc:docMkLst>
      <pc:sldChg chg="addSp modSp mod">
        <pc:chgData name="Aya Imuta（藺牟田彩）" userId="28116d54-796c-4a2d-8133-08e81822cb18" providerId="ADAL" clId="{E4C43274-0675-4A7D-9BE3-5C2073DF96B8}" dt="2023-07-31T11:46:34.909" v="812"/>
        <pc:sldMkLst>
          <pc:docMk/>
          <pc:sldMk cId="3597996337" sldId="257"/>
        </pc:sldMkLst>
        <pc:spChg chg="mod">
          <ac:chgData name="Aya Imuta（藺牟田彩）" userId="28116d54-796c-4a2d-8133-08e81822cb18" providerId="ADAL" clId="{E4C43274-0675-4A7D-9BE3-5C2073DF96B8}" dt="2023-07-31T11:44:10.817" v="811" actId="20577"/>
          <ac:spMkLst>
            <pc:docMk/>
            <pc:sldMk cId="3597996337" sldId="257"/>
            <ac:spMk id="2" creationId="{6AAE0917-3D06-4B2B-A6E4-4D2C21B403BE}"/>
          </ac:spMkLst>
        </pc:spChg>
        <pc:spChg chg="add mod">
          <ac:chgData name="Aya Imuta（藺牟田彩）" userId="28116d54-796c-4a2d-8133-08e81822cb18" providerId="ADAL" clId="{E4C43274-0675-4A7D-9BE3-5C2073DF96B8}" dt="2023-07-31T11:46:34.909" v="812"/>
          <ac:spMkLst>
            <pc:docMk/>
            <pc:sldMk cId="3597996337" sldId="257"/>
            <ac:spMk id="4" creationId="{587640ED-0FB1-1E17-49CB-4304C86EB59D}"/>
          </ac:spMkLst>
        </pc:spChg>
      </pc:sldChg>
      <pc:sldChg chg="addSp modSp mod">
        <pc:chgData name="Aya Imuta（藺牟田彩）" userId="28116d54-796c-4a2d-8133-08e81822cb18" providerId="ADAL" clId="{E4C43274-0675-4A7D-9BE3-5C2073DF96B8}" dt="2023-07-31T11:22:34.509" v="773" actId="1076"/>
        <pc:sldMkLst>
          <pc:docMk/>
          <pc:sldMk cId="1790651001" sldId="259"/>
        </pc:sldMkLst>
        <pc:spChg chg="add mod">
          <ac:chgData name="Aya Imuta（藺牟田彩）" userId="28116d54-796c-4a2d-8133-08e81822cb18" providerId="ADAL" clId="{E4C43274-0675-4A7D-9BE3-5C2073DF96B8}" dt="2023-07-31T11:21:24.063" v="747" actId="1035"/>
          <ac:spMkLst>
            <pc:docMk/>
            <pc:sldMk cId="1790651001" sldId="259"/>
            <ac:spMk id="5" creationId="{0D7A6583-C790-FF3F-02F9-5995038A9685}"/>
          </ac:spMkLst>
        </pc:spChg>
        <pc:spChg chg="add mod">
          <ac:chgData name="Aya Imuta（藺牟田彩）" userId="28116d54-796c-4a2d-8133-08e81822cb18" providerId="ADAL" clId="{E4C43274-0675-4A7D-9BE3-5C2073DF96B8}" dt="2023-07-31T11:21:24.063" v="747" actId="1035"/>
          <ac:spMkLst>
            <pc:docMk/>
            <pc:sldMk cId="1790651001" sldId="259"/>
            <ac:spMk id="6" creationId="{A5880714-E94F-083A-0AF0-9FAD155CFC03}"/>
          </ac:spMkLst>
        </pc:spChg>
        <pc:spChg chg="add mod">
          <ac:chgData name="Aya Imuta（藺牟田彩）" userId="28116d54-796c-4a2d-8133-08e81822cb18" providerId="ADAL" clId="{E4C43274-0675-4A7D-9BE3-5C2073DF96B8}" dt="2023-07-31T11:22:34.509" v="773" actId="1076"/>
          <ac:spMkLst>
            <pc:docMk/>
            <pc:sldMk cId="1790651001" sldId="259"/>
            <ac:spMk id="11" creationId="{0AF136A8-F71F-A15C-3A60-9C343966CB1D}"/>
          </ac:spMkLst>
        </pc:spChg>
        <pc:spChg chg="mod">
          <ac:chgData name="Aya Imuta（藺牟田彩）" userId="28116d54-796c-4a2d-8133-08e81822cb18" providerId="ADAL" clId="{E4C43274-0675-4A7D-9BE3-5C2073DF96B8}" dt="2023-07-31T11:20:42.373" v="735" actId="20577"/>
          <ac:spMkLst>
            <pc:docMk/>
            <pc:sldMk cId="1790651001" sldId="259"/>
            <ac:spMk id="29" creationId="{A3DBF2BC-D8B8-4699-AFD0-B2BE02B1CB0C}"/>
          </ac:spMkLst>
        </pc:spChg>
        <pc:cxnChg chg="mod">
          <ac:chgData name="Aya Imuta（藺牟田彩）" userId="28116d54-796c-4a2d-8133-08e81822cb18" providerId="ADAL" clId="{E4C43274-0675-4A7D-9BE3-5C2073DF96B8}" dt="2023-07-31T11:21:30.594" v="748" actId="14100"/>
          <ac:cxnSpMkLst>
            <pc:docMk/>
            <pc:sldMk cId="1790651001" sldId="259"/>
            <ac:cxnSpMk id="79" creationId="{D256FB7B-6BC1-4D8E-A979-7297335A7B2B}"/>
          </ac:cxnSpMkLst>
        </pc:cxnChg>
      </pc:sldChg>
      <pc:sldChg chg="addSp modSp mod">
        <pc:chgData name="Aya Imuta（藺牟田彩）" userId="28116d54-796c-4a2d-8133-08e81822cb18" providerId="ADAL" clId="{E4C43274-0675-4A7D-9BE3-5C2073DF96B8}" dt="2023-07-31T11:24:22.621" v="801" actId="20577"/>
        <pc:sldMkLst>
          <pc:docMk/>
          <pc:sldMk cId="3496748601" sldId="260"/>
        </pc:sldMkLst>
        <pc:spChg chg="add mod">
          <ac:chgData name="Aya Imuta（藺牟田彩）" userId="28116d54-796c-4a2d-8133-08e81822cb18" providerId="ADAL" clId="{E4C43274-0675-4A7D-9BE3-5C2073DF96B8}" dt="2023-07-31T11:24:22.621" v="801" actId="20577"/>
          <ac:spMkLst>
            <pc:docMk/>
            <pc:sldMk cId="3496748601" sldId="260"/>
            <ac:spMk id="4" creationId="{D9E90520-5889-E474-7C2E-134D731A5AC9}"/>
          </ac:spMkLst>
        </pc:spChg>
      </pc:sldChg>
      <pc:sldChg chg="addSp delSp modSp mod">
        <pc:chgData name="Aya Imuta（藺牟田彩）" userId="28116d54-796c-4a2d-8133-08e81822cb18" providerId="ADAL" clId="{E4C43274-0675-4A7D-9BE3-5C2073DF96B8}" dt="2023-07-31T12:08:16.140" v="1125" actId="20577"/>
        <pc:sldMkLst>
          <pc:docMk/>
          <pc:sldMk cId="2414165795" sldId="262"/>
        </pc:sldMkLst>
        <pc:spChg chg="add mod">
          <ac:chgData name="Aya Imuta（藺牟田彩）" userId="28116d54-796c-4a2d-8133-08e81822cb18" providerId="ADAL" clId="{E4C43274-0675-4A7D-9BE3-5C2073DF96B8}" dt="2023-07-31T12:08:16.140" v="1125" actId="20577"/>
          <ac:spMkLst>
            <pc:docMk/>
            <pc:sldMk cId="2414165795" sldId="262"/>
            <ac:spMk id="5" creationId="{FE0DA82E-A8FC-7BF8-0BFC-39DA1DE7F1B3}"/>
          </ac:spMkLst>
        </pc:spChg>
        <pc:spChg chg="add del mod">
          <ac:chgData name="Aya Imuta（藺牟田彩）" userId="28116d54-796c-4a2d-8133-08e81822cb18" providerId="ADAL" clId="{E4C43274-0675-4A7D-9BE3-5C2073DF96B8}" dt="2023-07-31T11:12:43.762" v="311" actId="478"/>
          <ac:spMkLst>
            <pc:docMk/>
            <pc:sldMk cId="2414165795" sldId="262"/>
            <ac:spMk id="8" creationId="{247320D4-C353-41C2-4860-2C5034AF3042}"/>
          </ac:spMkLst>
        </pc:spChg>
        <pc:graphicFrameChg chg="modGraphic">
          <ac:chgData name="Aya Imuta（藺牟田彩）" userId="28116d54-796c-4a2d-8133-08e81822cb18" providerId="ADAL" clId="{E4C43274-0675-4A7D-9BE3-5C2073DF96B8}" dt="2023-07-31T12:07:33.213" v="1061" actId="207"/>
          <ac:graphicFrameMkLst>
            <pc:docMk/>
            <pc:sldMk cId="2414165795" sldId="262"/>
            <ac:graphicFrameMk id="28" creationId="{6DC1D6BD-C7EB-4C1B-9735-82246734CEE1}"/>
          </ac:graphicFrameMkLst>
        </pc:graphicFrameChg>
        <pc:picChg chg="add del mod">
          <ac:chgData name="Aya Imuta（藺牟田彩）" userId="28116d54-796c-4a2d-8133-08e81822cb18" providerId="ADAL" clId="{E4C43274-0675-4A7D-9BE3-5C2073DF96B8}" dt="2023-07-31T12:03:46.084" v="813" actId="478"/>
          <ac:picMkLst>
            <pc:docMk/>
            <pc:sldMk cId="2414165795" sldId="262"/>
            <ac:picMk id="7" creationId="{74DDB059-DDD2-B9BB-A89F-F4AFACF581A6}"/>
          </ac:picMkLst>
        </pc:picChg>
        <pc:picChg chg="add mod">
          <ac:chgData name="Aya Imuta（藺牟田彩）" userId="28116d54-796c-4a2d-8133-08e81822cb18" providerId="ADAL" clId="{E4C43274-0675-4A7D-9BE3-5C2073DF96B8}" dt="2023-07-31T12:03:53.286" v="816" actId="1076"/>
          <ac:picMkLst>
            <pc:docMk/>
            <pc:sldMk cId="2414165795" sldId="262"/>
            <ac:picMk id="8" creationId="{622894CD-F427-0FC1-DE7D-2E53F62520BC}"/>
          </ac:picMkLst>
        </pc:picChg>
      </pc:sldChg>
    </pc:docChg>
  </pc:docChgLst>
  <pc:docChgLst>
    <pc:chgData name="Dan Murakami（村上弾）" userId="4f85f769-5721-4cda-bfa9-bef48eaa829e" providerId="ADAL" clId="{C3419EC4-3E2D-204D-B634-02B78CAE69AF}"/>
    <pc:docChg chg="undo custSel modSld">
      <pc:chgData name="Dan Murakami（村上弾）" userId="4f85f769-5721-4cda-bfa9-bef48eaa829e" providerId="ADAL" clId="{C3419EC4-3E2D-204D-B634-02B78CAE69AF}" dt="2024-04-17T12:58:45.120" v="19" actId="732"/>
      <pc:docMkLst>
        <pc:docMk/>
      </pc:docMkLst>
      <pc:sldChg chg="modSp">
        <pc:chgData name="Dan Murakami（村上弾）" userId="4f85f769-5721-4cda-bfa9-bef48eaa829e" providerId="ADAL" clId="{C3419EC4-3E2D-204D-B634-02B78CAE69AF}" dt="2024-04-17T07:16:36.067" v="0" actId="20578"/>
        <pc:sldMkLst>
          <pc:docMk/>
          <pc:sldMk cId="3114238576" sldId="2147480301"/>
        </pc:sldMkLst>
        <pc:spChg chg="mod">
          <ac:chgData name="Dan Murakami（村上弾）" userId="4f85f769-5721-4cda-bfa9-bef48eaa829e" providerId="ADAL" clId="{C3419EC4-3E2D-204D-B634-02B78CAE69AF}" dt="2024-04-17T07:16:36.067" v="0" actId="20578"/>
          <ac:spMkLst>
            <pc:docMk/>
            <pc:sldMk cId="3114238576" sldId="2147480301"/>
            <ac:spMk id="3" creationId="{F81D8837-84D0-4BB9-913D-3B9E022D1C18}"/>
          </ac:spMkLst>
        </pc:spChg>
      </pc:sldChg>
      <pc:sldChg chg="addSp delSp modSp mod">
        <pc:chgData name="Dan Murakami（村上弾）" userId="4f85f769-5721-4cda-bfa9-bef48eaa829e" providerId="ADAL" clId="{C3419EC4-3E2D-204D-B634-02B78CAE69AF}" dt="2024-04-17T12:58:45.120" v="19" actId="732"/>
        <pc:sldMkLst>
          <pc:docMk/>
          <pc:sldMk cId="2610296918" sldId="2147480365"/>
        </pc:sldMkLst>
        <pc:picChg chg="add mod modCrop">
          <ac:chgData name="Dan Murakami（村上弾）" userId="4f85f769-5721-4cda-bfa9-bef48eaa829e" providerId="ADAL" clId="{C3419EC4-3E2D-204D-B634-02B78CAE69AF}" dt="2024-04-17T12:58:45.120" v="19" actId="732"/>
          <ac:picMkLst>
            <pc:docMk/>
            <pc:sldMk cId="2610296918" sldId="2147480365"/>
            <ac:picMk id="6" creationId="{F911E182-0AC6-1FA7-21E9-974E61FA65E1}"/>
          </ac:picMkLst>
        </pc:picChg>
        <pc:picChg chg="del">
          <ac:chgData name="Dan Murakami（村上弾）" userId="4f85f769-5721-4cda-bfa9-bef48eaa829e" providerId="ADAL" clId="{C3419EC4-3E2D-204D-B634-02B78CAE69AF}" dt="2024-04-17T12:57:25.795" v="1" actId="478"/>
          <ac:picMkLst>
            <pc:docMk/>
            <pc:sldMk cId="2610296918" sldId="2147480365"/>
            <ac:picMk id="7" creationId="{FB426F86-C392-3172-0DEC-49F43F8285E5}"/>
          </ac:picMkLst>
        </pc:picChg>
      </pc:sldChg>
    </pc:docChg>
  </pc:docChgLst>
  <pc:docChgLst>
    <pc:chgData name="Sho Yamamura（山村奨）" userId="ad78378a-01bc-491d-af0b-8b0e5f08f5df" providerId="ADAL" clId="{63BC4A7C-CCC9-47BD-A083-F327FE00FB91}"/>
    <pc:docChg chg="undo redo custSel mod addSld delSld modSld sldOrd modSection">
      <pc:chgData name="Sho Yamamura（山村奨）" userId="ad78378a-01bc-491d-af0b-8b0e5f08f5df" providerId="ADAL" clId="{63BC4A7C-CCC9-47BD-A083-F327FE00FB91}" dt="2024-04-18T06:16:37.946" v="1497" actId="20577"/>
      <pc:docMkLst>
        <pc:docMk/>
      </pc:docMkLst>
      <pc:sldChg chg="addSp delSp modSp mod">
        <pc:chgData name="Sho Yamamura（山村奨）" userId="ad78378a-01bc-491d-af0b-8b0e5f08f5df" providerId="ADAL" clId="{63BC4A7C-CCC9-47BD-A083-F327FE00FB91}" dt="2024-04-05T09:36:19.776" v="150" actId="1036"/>
        <pc:sldMkLst>
          <pc:docMk/>
          <pc:sldMk cId="3597996337" sldId="257"/>
        </pc:sldMkLst>
        <pc:spChg chg="add del mod">
          <ac:chgData name="Sho Yamamura（山村奨）" userId="ad78378a-01bc-491d-af0b-8b0e5f08f5df" providerId="ADAL" clId="{63BC4A7C-CCC9-47BD-A083-F327FE00FB91}" dt="2024-03-22T01:49:24.040" v="3" actId="478"/>
          <ac:spMkLst>
            <pc:docMk/>
            <pc:sldMk cId="3597996337" sldId="257"/>
            <ac:spMk id="4" creationId="{72F60DD1-5F0C-50DF-6D7E-EF0C8406314F}"/>
          </ac:spMkLst>
        </pc:spChg>
        <pc:spChg chg="del mod">
          <ac:chgData name="Sho Yamamura（山村奨）" userId="ad78378a-01bc-491d-af0b-8b0e5f08f5df" providerId="ADAL" clId="{63BC4A7C-CCC9-47BD-A083-F327FE00FB91}" dt="2024-03-22T01:49:21.241" v="2" actId="478"/>
          <ac:spMkLst>
            <pc:docMk/>
            <pc:sldMk cId="3597996337" sldId="257"/>
            <ac:spMk id="5" creationId="{B599F484-759E-DD79-B26A-52174B976020}"/>
          </ac:spMkLst>
        </pc:spChg>
        <pc:spChg chg="add mod">
          <ac:chgData name="Sho Yamamura（山村奨）" userId="ad78378a-01bc-491d-af0b-8b0e5f08f5df" providerId="ADAL" clId="{63BC4A7C-CCC9-47BD-A083-F327FE00FB91}" dt="2024-04-05T09:36:19.776" v="150" actId="1036"/>
          <ac:spMkLst>
            <pc:docMk/>
            <pc:sldMk cId="3597996337" sldId="257"/>
            <ac:spMk id="6" creationId="{1235EE7A-B039-56EB-769B-1CDDB71A9DDF}"/>
          </ac:spMkLst>
        </pc:spChg>
      </pc:sldChg>
      <pc:sldChg chg="modSp mod">
        <pc:chgData name="Sho Yamamura（山村奨）" userId="ad78378a-01bc-491d-af0b-8b0e5f08f5df" providerId="ADAL" clId="{63BC4A7C-CCC9-47BD-A083-F327FE00FB91}" dt="2024-04-11T00:06:21.531" v="313" actId="1037"/>
        <pc:sldMkLst>
          <pc:docMk/>
          <pc:sldMk cId="1790651001" sldId="259"/>
        </pc:sldMkLst>
        <pc:spChg chg="mod">
          <ac:chgData name="Sho Yamamura（山村奨）" userId="ad78378a-01bc-491d-af0b-8b0e5f08f5df" providerId="ADAL" clId="{63BC4A7C-CCC9-47BD-A083-F327FE00FB91}" dt="2024-04-11T00:06:21.531" v="313" actId="1037"/>
          <ac:spMkLst>
            <pc:docMk/>
            <pc:sldMk cId="1790651001" sldId="259"/>
            <ac:spMk id="6" creationId="{20C957A5-DB0A-DE64-A395-9A4CB5CF6604}"/>
          </ac:spMkLst>
        </pc:spChg>
      </pc:sldChg>
      <pc:sldChg chg="addSp delSp modSp mod">
        <pc:chgData name="Sho Yamamura（山村奨）" userId="ad78378a-01bc-491d-af0b-8b0e5f08f5df" providerId="ADAL" clId="{63BC4A7C-CCC9-47BD-A083-F327FE00FB91}" dt="2024-04-11T00:03:59.469" v="234" actId="14100"/>
        <pc:sldMkLst>
          <pc:docMk/>
          <pc:sldMk cId="3021974929" sldId="2147480298"/>
        </pc:sldMkLst>
        <pc:spChg chg="add del mod">
          <ac:chgData name="Sho Yamamura（山村奨）" userId="ad78378a-01bc-491d-af0b-8b0e5f08f5df" providerId="ADAL" clId="{63BC4A7C-CCC9-47BD-A083-F327FE00FB91}" dt="2024-04-11T00:03:59.469" v="234" actId="14100"/>
          <ac:spMkLst>
            <pc:docMk/>
            <pc:sldMk cId="3021974929" sldId="2147480298"/>
            <ac:spMk id="5" creationId="{0443F0E0-BD50-389C-80C5-93DCE2858B1A}"/>
          </ac:spMkLst>
        </pc:spChg>
        <pc:spChg chg="add del mod">
          <ac:chgData name="Sho Yamamura（山村奨）" userId="ad78378a-01bc-491d-af0b-8b0e5f08f5df" providerId="ADAL" clId="{63BC4A7C-CCC9-47BD-A083-F327FE00FB91}" dt="2024-04-11T00:03:10.109" v="209" actId="478"/>
          <ac:spMkLst>
            <pc:docMk/>
            <pc:sldMk cId="3021974929" sldId="2147480298"/>
            <ac:spMk id="6" creationId="{DBE57C84-E393-EF4F-BC0E-7B372979A7F2}"/>
          </ac:spMkLst>
        </pc:spChg>
        <pc:spChg chg="del">
          <ac:chgData name="Sho Yamamura（山村奨）" userId="ad78378a-01bc-491d-af0b-8b0e5f08f5df" providerId="ADAL" clId="{63BC4A7C-CCC9-47BD-A083-F327FE00FB91}" dt="2024-04-11T00:03:01.465" v="205" actId="478"/>
          <ac:spMkLst>
            <pc:docMk/>
            <pc:sldMk cId="3021974929" sldId="2147480298"/>
            <ac:spMk id="17" creationId="{197CFDB7-2932-E341-263A-C9D2B548902C}"/>
          </ac:spMkLst>
        </pc:spChg>
        <pc:spChg chg="mod ord">
          <ac:chgData name="Sho Yamamura（山村奨）" userId="ad78378a-01bc-491d-af0b-8b0e5f08f5df" providerId="ADAL" clId="{63BC4A7C-CCC9-47BD-A083-F327FE00FB91}" dt="2024-04-11T00:03:33.666" v="233" actId="207"/>
          <ac:spMkLst>
            <pc:docMk/>
            <pc:sldMk cId="3021974929" sldId="2147480298"/>
            <ac:spMk id="21" creationId="{0EECC4C0-94D6-A04B-7791-B787B5BEF56F}"/>
          </ac:spMkLst>
        </pc:spChg>
      </pc:sldChg>
      <pc:sldChg chg="addSp delSp modSp mod">
        <pc:chgData name="Sho Yamamura（山村奨）" userId="ad78378a-01bc-491d-af0b-8b0e5f08f5df" providerId="ADAL" clId="{63BC4A7C-CCC9-47BD-A083-F327FE00FB91}" dt="2024-04-17T08:09:29.576" v="923" actId="20577"/>
        <pc:sldMkLst>
          <pc:docMk/>
          <pc:sldMk cId="131518387" sldId="2147480299"/>
        </pc:sldMkLst>
        <pc:spChg chg="mod">
          <ac:chgData name="Sho Yamamura（山村奨）" userId="ad78378a-01bc-491d-af0b-8b0e5f08f5df" providerId="ADAL" clId="{63BC4A7C-CCC9-47BD-A083-F327FE00FB91}" dt="2024-04-17T08:09:29.576" v="923" actId="20577"/>
          <ac:spMkLst>
            <pc:docMk/>
            <pc:sldMk cId="131518387" sldId="2147480299"/>
            <ac:spMk id="19" creationId="{5C06D74C-2345-1CD9-45B9-78AF5015B25B}"/>
          </ac:spMkLst>
        </pc:spChg>
        <pc:spChg chg="add mod">
          <ac:chgData name="Sho Yamamura（山村奨）" userId="ad78378a-01bc-491d-af0b-8b0e5f08f5df" providerId="ADAL" clId="{63BC4A7C-CCC9-47BD-A083-F327FE00FB91}" dt="2024-04-11T00:02:40.027" v="204" actId="1076"/>
          <ac:spMkLst>
            <pc:docMk/>
            <pc:sldMk cId="131518387" sldId="2147480299"/>
            <ac:spMk id="20" creationId="{B7E66F3D-E9AF-067C-A29D-68604FB3017F}"/>
          </ac:spMkLst>
        </pc:spChg>
        <pc:spChg chg="mod">
          <ac:chgData name="Sho Yamamura（山村奨）" userId="ad78378a-01bc-491d-af0b-8b0e5f08f5df" providerId="ADAL" clId="{63BC4A7C-CCC9-47BD-A083-F327FE00FB91}" dt="2024-04-11T00:00:59.643" v="188" actId="14100"/>
          <ac:spMkLst>
            <pc:docMk/>
            <pc:sldMk cId="131518387" sldId="2147480299"/>
            <ac:spMk id="26" creationId="{C8D961F6-DC2D-13B1-3937-CB4E5FBA5D76}"/>
          </ac:spMkLst>
        </pc:spChg>
        <pc:spChg chg="del mod">
          <ac:chgData name="Sho Yamamura（山村奨）" userId="ad78378a-01bc-491d-af0b-8b0e5f08f5df" providerId="ADAL" clId="{63BC4A7C-CCC9-47BD-A083-F327FE00FB91}" dt="2024-04-11T00:02:35.533" v="203" actId="478"/>
          <ac:spMkLst>
            <pc:docMk/>
            <pc:sldMk cId="131518387" sldId="2147480299"/>
            <ac:spMk id="27" creationId="{4AEB8611-287F-EA46-FD84-ED3B172D87C7}"/>
          </ac:spMkLst>
        </pc:spChg>
        <pc:spChg chg="mod">
          <ac:chgData name="Sho Yamamura（山村奨）" userId="ad78378a-01bc-491d-af0b-8b0e5f08f5df" providerId="ADAL" clId="{63BC4A7C-CCC9-47BD-A083-F327FE00FB91}" dt="2024-04-17T08:09:26.622" v="921" actId="20577"/>
          <ac:spMkLst>
            <pc:docMk/>
            <pc:sldMk cId="131518387" sldId="2147480299"/>
            <ac:spMk id="28" creationId="{5BCD6B3C-4C96-97BB-102F-D19D18A845F8}"/>
          </ac:spMkLst>
        </pc:spChg>
        <pc:spChg chg="mod">
          <ac:chgData name="Sho Yamamura（山村奨）" userId="ad78378a-01bc-491d-af0b-8b0e5f08f5df" providerId="ADAL" clId="{63BC4A7C-CCC9-47BD-A083-F327FE00FB91}" dt="2024-04-03T00:47:54.242" v="22"/>
          <ac:spMkLst>
            <pc:docMk/>
            <pc:sldMk cId="131518387" sldId="2147480299"/>
            <ac:spMk id="57" creationId="{715D12EC-2B14-2567-171E-E3C09C431F64}"/>
          </ac:spMkLst>
        </pc:spChg>
      </pc:sldChg>
      <pc:sldChg chg="addSp delSp modSp mod">
        <pc:chgData name="Sho Yamamura（山村奨）" userId="ad78378a-01bc-491d-af0b-8b0e5f08f5df" providerId="ADAL" clId="{63BC4A7C-CCC9-47BD-A083-F327FE00FB91}" dt="2024-04-17T07:22:47.431" v="607"/>
        <pc:sldMkLst>
          <pc:docMk/>
          <pc:sldMk cId="3114238576" sldId="2147480301"/>
        </pc:sldMkLst>
        <pc:spChg chg="mod">
          <ac:chgData name="Sho Yamamura（山村奨）" userId="ad78378a-01bc-491d-af0b-8b0e5f08f5df" providerId="ADAL" clId="{63BC4A7C-CCC9-47BD-A083-F327FE00FB91}" dt="2024-04-17T07:17:57.593" v="535"/>
          <ac:spMkLst>
            <pc:docMk/>
            <pc:sldMk cId="3114238576" sldId="2147480301"/>
            <ac:spMk id="3" creationId="{F81D8837-84D0-4BB9-913D-3B9E022D1C18}"/>
          </ac:spMkLst>
        </pc:spChg>
        <pc:spChg chg="mod">
          <ac:chgData name="Sho Yamamura（山村奨）" userId="ad78378a-01bc-491d-af0b-8b0e5f08f5df" providerId="ADAL" clId="{63BC4A7C-CCC9-47BD-A083-F327FE00FB91}" dt="2024-04-17T07:22:47.431" v="607"/>
          <ac:spMkLst>
            <pc:docMk/>
            <pc:sldMk cId="3114238576" sldId="2147480301"/>
            <ac:spMk id="5" creationId="{9F5E846C-6965-3E03-7C03-195375298C13}"/>
          </ac:spMkLst>
        </pc:spChg>
        <pc:spChg chg="del">
          <ac:chgData name="Sho Yamamura（山村奨）" userId="ad78378a-01bc-491d-af0b-8b0e5f08f5df" providerId="ADAL" clId="{63BC4A7C-CCC9-47BD-A083-F327FE00FB91}" dt="2024-04-11T00:05:26.746" v="244" actId="478"/>
          <ac:spMkLst>
            <pc:docMk/>
            <pc:sldMk cId="3114238576" sldId="2147480301"/>
            <ac:spMk id="10" creationId="{63079DA6-B45F-678C-DB3C-5F354FB6E73E}"/>
          </ac:spMkLst>
        </pc:spChg>
        <pc:spChg chg="add mod">
          <ac:chgData name="Sho Yamamura（山村奨）" userId="ad78378a-01bc-491d-af0b-8b0e5f08f5df" providerId="ADAL" clId="{63BC4A7C-CCC9-47BD-A083-F327FE00FB91}" dt="2024-04-11T00:05:26.979" v="245"/>
          <ac:spMkLst>
            <pc:docMk/>
            <pc:sldMk cId="3114238576" sldId="2147480301"/>
            <ac:spMk id="16" creationId="{2F07C390-F996-976D-C217-083578798FA6}"/>
          </ac:spMkLst>
        </pc:spChg>
      </pc:sldChg>
      <pc:sldChg chg="modSp mod">
        <pc:chgData name="Sho Yamamura（山村奨）" userId="ad78378a-01bc-491d-af0b-8b0e5f08f5df" providerId="ADAL" clId="{63BC4A7C-CCC9-47BD-A083-F327FE00FB91}" dt="2024-04-02T09:20:04.048" v="12" actId="20577"/>
        <pc:sldMkLst>
          <pc:docMk/>
          <pc:sldMk cId="2258452112" sldId="2147480303"/>
        </pc:sldMkLst>
        <pc:spChg chg="mod">
          <ac:chgData name="Sho Yamamura（山村奨）" userId="ad78378a-01bc-491d-af0b-8b0e5f08f5df" providerId="ADAL" clId="{63BC4A7C-CCC9-47BD-A083-F327FE00FB91}" dt="2024-04-02T09:20:04.048" v="12" actId="20577"/>
          <ac:spMkLst>
            <pc:docMk/>
            <pc:sldMk cId="2258452112" sldId="2147480303"/>
            <ac:spMk id="3" creationId="{F81D8837-84D0-4BB9-913D-3B9E022D1C18}"/>
          </ac:spMkLst>
        </pc:spChg>
      </pc:sldChg>
      <pc:sldChg chg="modSp mod">
        <pc:chgData name="Sho Yamamura（山村奨）" userId="ad78378a-01bc-491d-af0b-8b0e5f08f5df" providerId="ADAL" clId="{63BC4A7C-CCC9-47BD-A083-F327FE00FB91}" dt="2024-04-17T07:41:07.059" v="619" actId="20577"/>
        <pc:sldMkLst>
          <pc:docMk/>
          <pc:sldMk cId="1424370624" sldId="2147480304"/>
        </pc:sldMkLst>
        <pc:spChg chg="mod">
          <ac:chgData name="Sho Yamamura（山村奨）" userId="ad78378a-01bc-491d-af0b-8b0e5f08f5df" providerId="ADAL" clId="{63BC4A7C-CCC9-47BD-A083-F327FE00FB91}" dt="2024-04-10T23:44:35.900" v="182" actId="404"/>
          <ac:spMkLst>
            <pc:docMk/>
            <pc:sldMk cId="1424370624" sldId="2147480304"/>
            <ac:spMk id="3" creationId="{F81D8837-84D0-4BB9-913D-3B9E022D1C18}"/>
          </ac:spMkLst>
        </pc:spChg>
        <pc:graphicFrameChg chg="modGraphic">
          <ac:chgData name="Sho Yamamura（山村奨）" userId="ad78378a-01bc-491d-af0b-8b0e5f08f5df" providerId="ADAL" clId="{63BC4A7C-CCC9-47BD-A083-F327FE00FB91}" dt="2024-04-17T07:41:07.059" v="619" actId="20577"/>
          <ac:graphicFrameMkLst>
            <pc:docMk/>
            <pc:sldMk cId="1424370624" sldId="2147480304"/>
            <ac:graphicFrameMk id="6" creationId="{A8279072-CE69-94DC-8232-D2B0EE84C2CE}"/>
          </ac:graphicFrameMkLst>
        </pc:graphicFrameChg>
      </pc:sldChg>
      <pc:sldChg chg="modSp mod">
        <pc:chgData name="Sho Yamamura（山村奨）" userId="ad78378a-01bc-491d-af0b-8b0e5f08f5df" providerId="ADAL" clId="{63BC4A7C-CCC9-47BD-A083-F327FE00FB91}" dt="2024-04-11T00:05:17.701" v="243" actId="1038"/>
        <pc:sldMkLst>
          <pc:docMk/>
          <pc:sldMk cId="1772760499" sldId="2147480308"/>
        </pc:sldMkLst>
        <pc:spChg chg="mod">
          <ac:chgData name="Sho Yamamura（山村奨）" userId="ad78378a-01bc-491d-af0b-8b0e5f08f5df" providerId="ADAL" clId="{63BC4A7C-CCC9-47BD-A083-F327FE00FB91}" dt="2024-04-11T00:05:17.701" v="243" actId="1038"/>
          <ac:spMkLst>
            <pc:docMk/>
            <pc:sldMk cId="1772760499" sldId="2147480308"/>
            <ac:spMk id="19" creationId="{E20AF436-F808-C752-DD9C-393401CFBFC5}"/>
          </ac:spMkLst>
        </pc:spChg>
      </pc:sldChg>
      <pc:sldChg chg="add ord">
        <pc:chgData name="Sho Yamamura（山村奨）" userId="ad78378a-01bc-491d-af0b-8b0e5f08f5df" providerId="ADAL" clId="{63BC4A7C-CCC9-47BD-A083-F327FE00FB91}" dt="2024-04-02T09:11:51.479" v="7"/>
        <pc:sldMkLst>
          <pc:docMk/>
          <pc:sldMk cId="1502215671" sldId="2147480313"/>
        </pc:sldMkLst>
      </pc:sldChg>
      <pc:sldChg chg="delSp modSp mod">
        <pc:chgData name="Sho Yamamura（山村奨）" userId="ad78378a-01bc-491d-af0b-8b0e5f08f5df" providerId="ADAL" clId="{63BC4A7C-CCC9-47BD-A083-F327FE00FB91}" dt="2024-04-10T23:48:25.553" v="184" actId="478"/>
        <pc:sldMkLst>
          <pc:docMk/>
          <pc:sldMk cId="3573000644" sldId="2147480361"/>
        </pc:sldMkLst>
        <pc:cxnChg chg="del mod">
          <ac:chgData name="Sho Yamamura（山村奨）" userId="ad78378a-01bc-491d-af0b-8b0e5f08f5df" providerId="ADAL" clId="{63BC4A7C-CCC9-47BD-A083-F327FE00FB91}" dt="2024-04-10T23:48:25.553" v="184" actId="478"/>
          <ac:cxnSpMkLst>
            <pc:docMk/>
            <pc:sldMk cId="3573000644" sldId="2147480361"/>
            <ac:cxnSpMk id="32" creationId="{8733632E-6639-5D6D-1EBA-06D1C2F70E31}"/>
          </ac:cxnSpMkLst>
        </pc:cxnChg>
        <pc:cxnChg chg="del mod">
          <ac:chgData name="Sho Yamamura（山村奨）" userId="ad78378a-01bc-491d-af0b-8b0e5f08f5df" providerId="ADAL" clId="{63BC4A7C-CCC9-47BD-A083-F327FE00FB91}" dt="2024-04-10T23:48:23.902" v="183" actId="478"/>
          <ac:cxnSpMkLst>
            <pc:docMk/>
            <pc:sldMk cId="3573000644" sldId="2147480361"/>
            <ac:cxnSpMk id="33" creationId="{B23D811B-8ED0-D4EC-1F07-2BC227724BB8}"/>
          </ac:cxnSpMkLst>
        </pc:cxnChg>
      </pc:sldChg>
      <pc:sldChg chg="modSp mod">
        <pc:chgData name="Sho Yamamura（山村奨）" userId="ad78378a-01bc-491d-af0b-8b0e5f08f5df" providerId="ADAL" clId="{63BC4A7C-CCC9-47BD-A083-F327FE00FB91}" dt="2024-04-17T06:10:12.541" v="459" actId="1036"/>
        <pc:sldMkLst>
          <pc:docMk/>
          <pc:sldMk cId="1919204589" sldId="2147480366"/>
        </pc:sldMkLst>
        <pc:spChg chg="mod">
          <ac:chgData name="Sho Yamamura（山村奨）" userId="ad78378a-01bc-491d-af0b-8b0e5f08f5df" providerId="ADAL" clId="{63BC4A7C-CCC9-47BD-A083-F327FE00FB91}" dt="2024-04-17T06:10:12.541" v="459" actId="1036"/>
          <ac:spMkLst>
            <pc:docMk/>
            <pc:sldMk cId="1919204589" sldId="2147480366"/>
            <ac:spMk id="4" creationId="{1F1DAB4C-8303-AAE5-34FE-DC78A02927FE}"/>
          </ac:spMkLst>
        </pc:spChg>
        <pc:picChg chg="mod">
          <ac:chgData name="Sho Yamamura（山村奨）" userId="ad78378a-01bc-491d-af0b-8b0e5f08f5df" providerId="ADAL" clId="{63BC4A7C-CCC9-47BD-A083-F327FE00FB91}" dt="2024-04-17T06:10:08.447" v="457" actId="1037"/>
          <ac:picMkLst>
            <pc:docMk/>
            <pc:sldMk cId="1919204589" sldId="2147480366"/>
            <ac:picMk id="5" creationId="{9ADD0BD1-CA67-ED15-0074-D60F0CA810D2}"/>
          </ac:picMkLst>
        </pc:picChg>
        <pc:picChg chg="mod">
          <ac:chgData name="Sho Yamamura（山村奨）" userId="ad78378a-01bc-491d-af0b-8b0e5f08f5df" providerId="ADAL" clId="{63BC4A7C-CCC9-47BD-A083-F327FE00FB91}" dt="2024-04-17T01:27:28.871" v="332" actId="14100"/>
          <ac:picMkLst>
            <pc:docMk/>
            <pc:sldMk cId="1919204589" sldId="2147480366"/>
            <ac:picMk id="7" creationId="{A753CA66-4348-6A64-4076-8FBB0BEE9157}"/>
          </ac:picMkLst>
        </pc:picChg>
        <pc:picChg chg="mod">
          <ac:chgData name="Sho Yamamura（山村奨）" userId="ad78378a-01bc-491d-af0b-8b0e5f08f5df" providerId="ADAL" clId="{63BC4A7C-CCC9-47BD-A083-F327FE00FB91}" dt="2024-04-17T06:09:54.200" v="451" actId="14100"/>
          <ac:picMkLst>
            <pc:docMk/>
            <pc:sldMk cId="1919204589" sldId="2147480366"/>
            <ac:picMk id="32" creationId="{610EEB41-14BD-68BF-C31F-56B6A96DA289}"/>
          </ac:picMkLst>
        </pc:picChg>
        <pc:picChg chg="mod">
          <ac:chgData name="Sho Yamamura（山村奨）" userId="ad78378a-01bc-491d-af0b-8b0e5f08f5df" providerId="ADAL" clId="{63BC4A7C-CCC9-47BD-A083-F327FE00FB91}" dt="2024-04-17T06:09:54.200" v="451" actId="14100"/>
          <ac:picMkLst>
            <pc:docMk/>
            <pc:sldMk cId="1919204589" sldId="2147480366"/>
            <ac:picMk id="33" creationId="{C1DF3414-0BB5-1442-71E1-D621348B362C}"/>
          </ac:picMkLst>
        </pc:picChg>
      </pc:sldChg>
      <pc:sldChg chg="modSp mod">
        <pc:chgData name="Sho Yamamura（山村奨）" userId="ad78378a-01bc-491d-af0b-8b0e5f08f5df" providerId="ADAL" clId="{63BC4A7C-CCC9-47BD-A083-F327FE00FB91}" dt="2024-04-17T06:16:56.713" v="517" actId="14734"/>
        <pc:sldMkLst>
          <pc:docMk/>
          <pc:sldMk cId="2650142293" sldId="2147480367"/>
        </pc:sldMkLst>
        <pc:graphicFrameChg chg="mod">
          <ac:chgData name="Sho Yamamura（山村奨）" userId="ad78378a-01bc-491d-af0b-8b0e5f08f5df" providerId="ADAL" clId="{63BC4A7C-CCC9-47BD-A083-F327FE00FB91}" dt="2024-04-17T06:16:46.012" v="513" actId="14100"/>
          <ac:graphicFrameMkLst>
            <pc:docMk/>
            <pc:sldMk cId="2650142293" sldId="2147480367"/>
            <ac:graphicFrameMk id="4" creationId="{2731DE24-6E24-DFD4-BE70-277A852C70C0}"/>
          </ac:graphicFrameMkLst>
        </pc:graphicFrameChg>
        <pc:graphicFrameChg chg="modGraphic">
          <ac:chgData name="Sho Yamamura（山村奨）" userId="ad78378a-01bc-491d-af0b-8b0e5f08f5df" providerId="ADAL" clId="{63BC4A7C-CCC9-47BD-A083-F327FE00FB91}" dt="2024-04-17T06:16:56.713" v="517" actId="14734"/>
          <ac:graphicFrameMkLst>
            <pc:docMk/>
            <pc:sldMk cId="2650142293" sldId="2147480367"/>
            <ac:graphicFrameMk id="19" creationId="{822EB1BF-0BFC-21D9-D248-2136C0ABF6B6}"/>
          </ac:graphicFrameMkLst>
        </pc:graphicFrameChg>
        <pc:picChg chg="mod">
          <ac:chgData name="Sho Yamamura（山村奨）" userId="ad78378a-01bc-491d-af0b-8b0e5f08f5df" providerId="ADAL" clId="{63BC4A7C-CCC9-47BD-A083-F327FE00FB91}" dt="2024-04-17T06:16:52.563" v="516" actId="1038"/>
          <ac:picMkLst>
            <pc:docMk/>
            <pc:sldMk cId="2650142293" sldId="2147480367"/>
            <ac:picMk id="2" creationId="{EDF00CC7-4393-CACB-1F99-4AF787F54CAC}"/>
          </ac:picMkLst>
        </pc:picChg>
      </pc:sldChg>
      <pc:sldChg chg="addSp delSp modSp mod">
        <pc:chgData name="Sho Yamamura（山村奨）" userId="ad78378a-01bc-491d-af0b-8b0e5f08f5df" providerId="ADAL" clId="{63BC4A7C-CCC9-47BD-A083-F327FE00FB91}" dt="2024-04-17T08:01:26.320" v="817"/>
        <pc:sldMkLst>
          <pc:docMk/>
          <pc:sldMk cId="2807971945" sldId="2147480368"/>
        </pc:sldMkLst>
        <pc:spChg chg="del">
          <ac:chgData name="Sho Yamamura（山村奨）" userId="ad78378a-01bc-491d-af0b-8b0e5f08f5df" providerId="ADAL" clId="{63BC4A7C-CCC9-47BD-A083-F327FE00FB91}" dt="2024-04-17T07:54:13.382" v="784" actId="478"/>
          <ac:spMkLst>
            <pc:docMk/>
            <pc:sldMk cId="2807971945" sldId="2147480368"/>
            <ac:spMk id="8" creationId="{21D3289A-8542-FEF0-55C0-9F3BD1945DBE}"/>
          </ac:spMkLst>
        </pc:spChg>
        <pc:spChg chg="add del mod">
          <ac:chgData name="Sho Yamamura（山村奨）" userId="ad78378a-01bc-491d-af0b-8b0e5f08f5df" providerId="ADAL" clId="{63BC4A7C-CCC9-47BD-A083-F327FE00FB91}" dt="2024-04-17T08:01:26.044" v="816" actId="478"/>
          <ac:spMkLst>
            <pc:docMk/>
            <pc:sldMk cId="2807971945" sldId="2147480368"/>
            <ac:spMk id="11" creationId="{AB684AAD-A099-1C88-E7D8-2937386BCA39}"/>
          </ac:spMkLst>
        </pc:spChg>
        <pc:spChg chg="del">
          <ac:chgData name="Sho Yamamura（山村奨）" userId="ad78378a-01bc-491d-af0b-8b0e5f08f5df" providerId="ADAL" clId="{63BC4A7C-CCC9-47BD-A083-F327FE00FB91}" dt="2024-04-17T07:54:13.382" v="784" actId="478"/>
          <ac:spMkLst>
            <pc:docMk/>
            <pc:sldMk cId="2807971945" sldId="2147480368"/>
            <ac:spMk id="14" creationId="{FC138A86-7807-1DAE-5CDA-003B8D68BE90}"/>
          </ac:spMkLst>
        </pc:spChg>
        <pc:spChg chg="add mod">
          <ac:chgData name="Sho Yamamura（山村奨）" userId="ad78378a-01bc-491d-af0b-8b0e5f08f5df" providerId="ADAL" clId="{63BC4A7C-CCC9-47BD-A083-F327FE00FB91}" dt="2024-04-17T08:01:26.320" v="817"/>
          <ac:spMkLst>
            <pc:docMk/>
            <pc:sldMk cId="2807971945" sldId="2147480368"/>
            <ac:spMk id="16" creationId="{14E9D1FC-7FEB-EB84-D411-673644190B68}"/>
          </ac:spMkLst>
        </pc:spChg>
        <pc:picChg chg="del">
          <ac:chgData name="Sho Yamamura（山村奨）" userId="ad78378a-01bc-491d-af0b-8b0e5f08f5df" providerId="ADAL" clId="{63BC4A7C-CCC9-47BD-A083-F327FE00FB91}" dt="2024-04-17T07:54:13.382" v="784" actId="478"/>
          <ac:picMkLst>
            <pc:docMk/>
            <pc:sldMk cId="2807971945" sldId="2147480368"/>
            <ac:picMk id="6" creationId="{DB873F71-32FE-F006-2B8A-1C6B00452FA3}"/>
          </ac:picMkLst>
        </pc:picChg>
        <pc:picChg chg="add del mod">
          <ac:chgData name="Sho Yamamura（山村奨）" userId="ad78378a-01bc-491d-af0b-8b0e5f08f5df" providerId="ADAL" clId="{63BC4A7C-CCC9-47BD-A083-F327FE00FB91}" dt="2024-04-17T08:01:26.044" v="816" actId="478"/>
          <ac:picMkLst>
            <pc:docMk/>
            <pc:sldMk cId="2807971945" sldId="2147480368"/>
            <ac:picMk id="9" creationId="{B84926AD-816E-7F2D-0B91-321B25844682}"/>
          </ac:picMkLst>
        </pc:picChg>
        <pc:picChg chg="add mod">
          <ac:chgData name="Sho Yamamura（山村奨）" userId="ad78378a-01bc-491d-af0b-8b0e5f08f5df" providerId="ADAL" clId="{63BC4A7C-CCC9-47BD-A083-F327FE00FB91}" dt="2024-04-17T08:01:26.320" v="817"/>
          <ac:picMkLst>
            <pc:docMk/>
            <pc:sldMk cId="2807971945" sldId="2147480368"/>
            <ac:picMk id="12" creationId="{4048C54E-E51A-3408-DB36-786873CEE255}"/>
          </ac:picMkLst>
        </pc:picChg>
      </pc:sldChg>
      <pc:sldChg chg="addSp delSp modSp mod">
        <pc:chgData name="Sho Yamamura（山村奨）" userId="ad78378a-01bc-491d-af0b-8b0e5f08f5df" providerId="ADAL" clId="{63BC4A7C-CCC9-47BD-A083-F327FE00FB91}" dt="2024-04-17T08:37:28.622" v="1460" actId="20577"/>
        <pc:sldMkLst>
          <pc:docMk/>
          <pc:sldMk cId="2741793395" sldId="2147480378"/>
        </pc:sldMkLst>
        <pc:spChg chg="add del mod">
          <ac:chgData name="Sho Yamamura（山村奨）" userId="ad78378a-01bc-491d-af0b-8b0e5f08f5df" providerId="ADAL" clId="{63BC4A7C-CCC9-47BD-A083-F327FE00FB91}" dt="2024-04-17T01:26:07.982" v="330" actId="478"/>
          <ac:spMkLst>
            <pc:docMk/>
            <pc:sldMk cId="2741793395" sldId="2147480378"/>
            <ac:spMk id="6" creationId="{5C7F99B5-F585-0F8B-2527-2765DB020D6F}"/>
          </ac:spMkLst>
        </pc:spChg>
        <pc:spChg chg="add del">
          <ac:chgData name="Sho Yamamura（山村奨）" userId="ad78378a-01bc-491d-af0b-8b0e5f08f5df" providerId="ADAL" clId="{63BC4A7C-CCC9-47BD-A083-F327FE00FB91}" dt="2024-04-17T08:19:06.107" v="933"/>
          <ac:spMkLst>
            <pc:docMk/>
            <pc:sldMk cId="2741793395" sldId="2147480378"/>
            <ac:spMk id="7" creationId="{90943244-FD07-7D26-056E-52A177CD13DE}"/>
          </ac:spMkLst>
        </pc:spChg>
        <pc:spChg chg="add del">
          <ac:chgData name="Sho Yamamura（山村奨）" userId="ad78378a-01bc-491d-af0b-8b0e5f08f5df" providerId="ADAL" clId="{63BC4A7C-CCC9-47BD-A083-F327FE00FB91}" dt="2024-04-17T08:19:22.467" v="935"/>
          <ac:spMkLst>
            <pc:docMk/>
            <pc:sldMk cId="2741793395" sldId="2147480378"/>
            <ac:spMk id="8" creationId="{E95BCDAB-3C70-B06D-9BDF-163A7DA7A5B7}"/>
          </ac:spMkLst>
        </pc:spChg>
        <pc:spChg chg="add mod">
          <ac:chgData name="Sho Yamamura（山村奨）" userId="ad78378a-01bc-491d-af0b-8b0e5f08f5df" providerId="ADAL" clId="{63BC4A7C-CCC9-47BD-A083-F327FE00FB91}" dt="2024-04-17T08:21:45.317" v="978" actId="1076"/>
          <ac:spMkLst>
            <pc:docMk/>
            <pc:sldMk cId="2741793395" sldId="2147480378"/>
            <ac:spMk id="12" creationId="{34563D0E-3938-245B-1153-75FD4F58BAC4}"/>
          </ac:spMkLst>
        </pc:spChg>
        <pc:spChg chg="add del">
          <ac:chgData name="Sho Yamamura（山村奨）" userId="ad78378a-01bc-491d-af0b-8b0e5f08f5df" providerId="ADAL" clId="{63BC4A7C-CCC9-47BD-A083-F327FE00FB91}" dt="2024-04-17T08:31:32.985" v="1406"/>
          <ac:spMkLst>
            <pc:docMk/>
            <pc:sldMk cId="2741793395" sldId="2147480378"/>
            <ac:spMk id="13" creationId="{44AF0BA1-128E-C0FB-6DBF-98FEDF5F09B0}"/>
          </ac:spMkLst>
        </pc:spChg>
        <pc:spChg chg="del">
          <ac:chgData name="Sho Yamamura（山村奨）" userId="ad78378a-01bc-491d-af0b-8b0e5f08f5df" providerId="ADAL" clId="{63BC4A7C-CCC9-47BD-A083-F327FE00FB91}" dt="2024-04-05T03:34:56.074" v="30" actId="478"/>
          <ac:spMkLst>
            <pc:docMk/>
            <pc:sldMk cId="2741793395" sldId="2147480378"/>
            <ac:spMk id="33" creationId="{4F9C018E-9E93-45AF-B01B-6B66CA944CB0}"/>
          </ac:spMkLst>
        </pc:spChg>
        <pc:spChg chg="add del">
          <ac:chgData name="Sho Yamamura（山村奨）" userId="ad78378a-01bc-491d-af0b-8b0e5f08f5df" providerId="ADAL" clId="{63BC4A7C-CCC9-47BD-A083-F327FE00FB91}" dt="2024-04-17T01:25:22.999" v="322" actId="478"/>
          <ac:spMkLst>
            <pc:docMk/>
            <pc:sldMk cId="2741793395" sldId="2147480378"/>
            <ac:spMk id="46" creationId="{04EAEF08-552C-874C-8179-CF9F4827E087}"/>
          </ac:spMkLst>
        </pc:spChg>
        <pc:spChg chg="del mod">
          <ac:chgData name="Sho Yamamura（山村奨）" userId="ad78378a-01bc-491d-af0b-8b0e5f08f5df" providerId="ADAL" clId="{63BC4A7C-CCC9-47BD-A083-F327FE00FB91}" dt="2024-04-17T08:20:16.289" v="944" actId="478"/>
          <ac:spMkLst>
            <pc:docMk/>
            <pc:sldMk cId="2741793395" sldId="2147480378"/>
            <ac:spMk id="47" creationId="{B9B35347-8894-5ADC-8B48-64E458BD5ADE}"/>
          </ac:spMkLst>
        </pc:spChg>
        <pc:spChg chg="mod">
          <ac:chgData name="Sho Yamamura（山村奨）" userId="ad78378a-01bc-491d-af0b-8b0e5f08f5df" providerId="ADAL" clId="{63BC4A7C-CCC9-47BD-A083-F327FE00FB91}" dt="2024-04-17T08:31:12.838" v="1404" actId="1037"/>
          <ac:spMkLst>
            <pc:docMk/>
            <pc:sldMk cId="2741793395" sldId="2147480378"/>
            <ac:spMk id="53" creationId="{77780FE3-BB3F-D097-425C-310813E24725}"/>
          </ac:spMkLst>
        </pc:spChg>
        <pc:spChg chg="del">
          <ac:chgData name="Sho Yamamura（山村奨）" userId="ad78378a-01bc-491d-af0b-8b0e5f08f5df" providerId="ADAL" clId="{63BC4A7C-CCC9-47BD-A083-F327FE00FB91}" dt="2024-04-05T03:34:19.559" v="23" actId="478"/>
          <ac:spMkLst>
            <pc:docMk/>
            <pc:sldMk cId="2741793395" sldId="2147480378"/>
            <ac:spMk id="54" creationId="{A9F93127-5DA4-B24E-E696-564390F37D41}"/>
          </ac:spMkLst>
        </pc:spChg>
        <pc:graphicFrameChg chg="mod modGraphic">
          <ac:chgData name="Sho Yamamura（山村奨）" userId="ad78378a-01bc-491d-af0b-8b0e5f08f5df" providerId="ADAL" clId="{63BC4A7C-CCC9-47BD-A083-F327FE00FB91}" dt="2024-04-17T08:37:28.622" v="1460" actId="20577"/>
          <ac:graphicFrameMkLst>
            <pc:docMk/>
            <pc:sldMk cId="2741793395" sldId="2147480378"/>
            <ac:graphicFrameMk id="36" creationId="{DF831801-6479-45BD-7265-FD6759CEDF7E}"/>
          </ac:graphicFrameMkLst>
        </pc:graphicFrameChg>
        <pc:graphicFrameChg chg="mod">
          <ac:chgData name="Sho Yamamura（山村奨）" userId="ad78378a-01bc-491d-af0b-8b0e5f08f5df" providerId="ADAL" clId="{63BC4A7C-CCC9-47BD-A083-F327FE00FB91}" dt="2024-04-17T08:33:48.666" v="1435" actId="20577"/>
          <ac:graphicFrameMkLst>
            <pc:docMk/>
            <pc:sldMk cId="2741793395" sldId="2147480378"/>
            <ac:graphicFrameMk id="37" creationId="{FEB20D41-538B-404F-3011-37123513DF24}"/>
          </ac:graphicFrameMkLst>
        </pc:graphicFrameChg>
        <pc:picChg chg="mod">
          <ac:chgData name="Sho Yamamura（山村奨）" userId="ad78378a-01bc-491d-af0b-8b0e5f08f5df" providerId="ADAL" clId="{63BC4A7C-CCC9-47BD-A083-F327FE00FB91}" dt="2024-04-17T08:31:12.838" v="1404" actId="1037"/>
          <ac:picMkLst>
            <pc:docMk/>
            <pc:sldMk cId="2741793395" sldId="2147480378"/>
            <ac:picMk id="3" creationId="{AF144F08-2BFA-1063-5572-AB95AD86970E}"/>
          </ac:picMkLst>
        </pc:picChg>
        <pc:picChg chg="mod">
          <ac:chgData name="Sho Yamamura（山村奨）" userId="ad78378a-01bc-491d-af0b-8b0e5f08f5df" providerId="ADAL" clId="{63BC4A7C-CCC9-47BD-A083-F327FE00FB91}" dt="2024-04-17T08:32:39.230" v="1426" actId="1037"/>
          <ac:picMkLst>
            <pc:docMk/>
            <pc:sldMk cId="2741793395" sldId="2147480378"/>
            <ac:picMk id="4" creationId="{08E661F5-BCBC-E4CC-60A0-0107927E1920}"/>
          </ac:picMkLst>
        </pc:picChg>
        <pc:picChg chg="add del">
          <ac:chgData name="Sho Yamamura（山村奨）" userId="ad78378a-01bc-491d-af0b-8b0e5f08f5df" providerId="ADAL" clId="{63BC4A7C-CCC9-47BD-A083-F327FE00FB91}" dt="2024-04-17T01:25:31.809" v="323" actId="478"/>
          <ac:picMkLst>
            <pc:docMk/>
            <pc:sldMk cId="2741793395" sldId="2147480378"/>
            <ac:picMk id="4" creationId="{BC20DC6A-0273-B5EF-398E-90B5639865AC}"/>
          </ac:picMkLst>
        </pc:picChg>
        <pc:picChg chg="add del mod">
          <ac:chgData name="Sho Yamamura（山村奨）" userId="ad78378a-01bc-491d-af0b-8b0e5f08f5df" providerId="ADAL" clId="{63BC4A7C-CCC9-47BD-A083-F327FE00FB91}" dt="2024-04-17T08:31:07.635" v="1350" actId="478"/>
          <ac:picMkLst>
            <pc:docMk/>
            <pc:sldMk cId="2741793395" sldId="2147480378"/>
            <ac:picMk id="5" creationId="{58C365B7-0E23-F18B-6373-B1DF5FA50725}"/>
          </ac:picMkLst>
        </pc:picChg>
        <pc:picChg chg="add mod">
          <ac:chgData name="Sho Yamamura（山村奨）" userId="ad78378a-01bc-491d-af0b-8b0e5f08f5df" providerId="ADAL" clId="{63BC4A7C-CCC9-47BD-A083-F327FE00FB91}" dt="2024-04-17T08:21:42.258" v="977" actId="1038"/>
          <ac:picMkLst>
            <pc:docMk/>
            <pc:sldMk cId="2741793395" sldId="2147480378"/>
            <ac:picMk id="11" creationId="{A4711BA1-3DB5-B4FB-C048-E98A412AE2D2}"/>
          </ac:picMkLst>
        </pc:picChg>
        <pc:picChg chg="add mod">
          <ac:chgData name="Sho Yamamura（山村奨）" userId="ad78378a-01bc-491d-af0b-8b0e5f08f5df" providerId="ADAL" clId="{63BC4A7C-CCC9-47BD-A083-F327FE00FB91}" dt="2024-04-17T08:32:10.257" v="1420" actId="1035"/>
          <ac:picMkLst>
            <pc:docMk/>
            <pc:sldMk cId="2741793395" sldId="2147480378"/>
            <ac:picMk id="15" creationId="{D60178D6-61CB-C01B-E76A-A1BC419746A5}"/>
          </ac:picMkLst>
        </pc:picChg>
        <pc:picChg chg="del mod">
          <ac:chgData name="Sho Yamamura（山村奨）" userId="ad78378a-01bc-491d-af0b-8b0e5f08f5df" providerId="ADAL" clId="{63BC4A7C-CCC9-47BD-A083-F327FE00FB91}" dt="2024-04-17T08:19:04.772" v="931" actId="478"/>
          <ac:picMkLst>
            <pc:docMk/>
            <pc:sldMk cId="2741793395" sldId="2147480378"/>
            <ac:picMk id="45" creationId="{02454EDF-EF89-9CB7-38B4-F74214CA6D35}"/>
          </ac:picMkLst>
        </pc:picChg>
      </pc:sldChg>
      <pc:sldChg chg="addSp delSp modSp add del mod">
        <pc:chgData name="Sho Yamamura（山村奨）" userId="ad78378a-01bc-491d-af0b-8b0e5f08f5df" providerId="ADAL" clId="{63BC4A7C-CCC9-47BD-A083-F327FE00FB91}" dt="2024-04-17T08:34:16.805" v="1455" actId="20577"/>
        <pc:sldMkLst>
          <pc:docMk/>
          <pc:sldMk cId="4175739947" sldId="2147480380"/>
        </pc:sldMkLst>
        <pc:spChg chg="add mod">
          <ac:chgData name="Sho Yamamura（山村奨）" userId="ad78378a-01bc-491d-af0b-8b0e5f08f5df" providerId="ADAL" clId="{63BC4A7C-CCC9-47BD-A083-F327FE00FB91}" dt="2024-04-17T08:08:15.103" v="900" actId="1035"/>
          <ac:spMkLst>
            <pc:docMk/>
            <pc:sldMk cId="4175739947" sldId="2147480380"/>
            <ac:spMk id="7" creationId="{838FA741-2A22-26AB-9527-4F317F7F0404}"/>
          </ac:spMkLst>
        </pc:spChg>
        <pc:spChg chg="del">
          <ac:chgData name="Sho Yamamura（山村奨）" userId="ad78378a-01bc-491d-af0b-8b0e5f08f5df" providerId="ADAL" clId="{63BC4A7C-CCC9-47BD-A083-F327FE00FB91}" dt="2024-04-17T08:08:04.765" v="890" actId="478"/>
          <ac:spMkLst>
            <pc:docMk/>
            <pc:sldMk cId="4175739947" sldId="2147480380"/>
            <ac:spMk id="36" creationId="{BD003842-093B-F9E0-AED4-CBA222511DBA}"/>
          </ac:spMkLst>
        </pc:spChg>
        <pc:spChg chg="del">
          <ac:chgData name="Sho Yamamura（山村奨）" userId="ad78378a-01bc-491d-af0b-8b0e5f08f5df" providerId="ADAL" clId="{63BC4A7C-CCC9-47BD-A083-F327FE00FB91}" dt="2024-04-17T01:34:41.552" v="433" actId="478"/>
          <ac:spMkLst>
            <pc:docMk/>
            <pc:sldMk cId="4175739947" sldId="2147480380"/>
            <ac:spMk id="51" creationId="{7C447DC0-8962-04AE-E56D-DA0CC4B859FE}"/>
          </ac:spMkLst>
        </pc:spChg>
        <pc:spChg chg="del">
          <ac:chgData name="Sho Yamamura（山村奨）" userId="ad78378a-01bc-491d-af0b-8b0e5f08f5df" providerId="ADAL" clId="{63BC4A7C-CCC9-47BD-A083-F327FE00FB91}" dt="2024-04-05T03:36:37.265" v="133" actId="478"/>
          <ac:spMkLst>
            <pc:docMk/>
            <pc:sldMk cId="4175739947" sldId="2147480380"/>
            <ac:spMk id="52" creationId="{B9BD7A3C-4364-E888-647F-455FFF67C636}"/>
          </ac:spMkLst>
        </pc:spChg>
        <pc:spChg chg="del">
          <ac:chgData name="Sho Yamamura（山村奨）" userId="ad78378a-01bc-491d-af0b-8b0e5f08f5df" providerId="ADAL" clId="{63BC4A7C-CCC9-47BD-A083-F327FE00FB91}" dt="2024-04-05T03:36:39.554" v="134" actId="478"/>
          <ac:spMkLst>
            <pc:docMk/>
            <pc:sldMk cId="4175739947" sldId="2147480380"/>
            <ac:spMk id="53" creationId="{ADDDFB9C-BD09-70AF-9E8F-5AA2CFB0C283}"/>
          </ac:spMkLst>
        </pc:spChg>
        <pc:graphicFrameChg chg="mod modGraphic">
          <ac:chgData name="Sho Yamamura（山村奨）" userId="ad78378a-01bc-491d-af0b-8b0e5f08f5df" providerId="ADAL" clId="{63BC4A7C-CCC9-47BD-A083-F327FE00FB91}" dt="2024-04-17T08:08:40.153" v="912"/>
          <ac:graphicFrameMkLst>
            <pc:docMk/>
            <pc:sldMk cId="4175739947" sldId="2147480380"/>
            <ac:graphicFrameMk id="30" creationId="{C997C555-A474-FC6D-3B3C-BB11BEB00E74}"/>
          </ac:graphicFrameMkLst>
        </pc:graphicFrameChg>
        <pc:graphicFrameChg chg="mod">
          <ac:chgData name="Sho Yamamura（山村奨）" userId="ad78378a-01bc-491d-af0b-8b0e5f08f5df" providerId="ADAL" clId="{63BC4A7C-CCC9-47BD-A083-F327FE00FB91}" dt="2024-04-17T08:34:16.805" v="1455" actId="20577"/>
          <ac:graphicFrameMkLst>
            <pc:docMk/>
            <pc:sldMk cId="4175739947" sldId="2147480380"/>
            <ac:graphicFrameMk id="31" creationId="{F5193538-6A8D-F277-EBF9-D06E8A7E7AC9}"/>
          </ac:graphicFrameMkLst>
        </pc:graphicFrameChg>
        <pc:picChg chg="add mod">
          <ac:chgData name="Sho Yamamura（山村奨）" userId="ad78378a-01bc-491d-af0b-8b0e5f08f5df" providerId="ADAL" clId="{63BC4A7C-CCC9-47BD-A083-F327FE00FB91}" dt="2024-04-17T08:08:15.103" v="900" actId="1035"/>
          <ac:picMkLst>
            <pc:docMk/>
            <pc:sldMk cId="4175739947" sldId="2147480380"/>
            <ac:picMk id="2" creationId="{B99197B1-17E3-1C75-8D3C-CAA66AEFE5C1}"/>
          </ac:picMkLst>
        </pc:picChg>
        <pc:picChg chg="mod">
          <ac:chgData name="Sho Yamamura（山村奨）" userId="ad78378a-01bc-491d-af0b-8b0e5f08f5df" providerId="ADAL" clId="{63BC4A7C-CCC9-47BD-A083-F327FE00FB91}" dt="2024-04-17T01:32:49.382" v="342" actId="14100"/>
          <ac:picMkLst>
            <pc:docMk/>
            <pc:sldMk cId="4175739947" sldId="2147480380"/>
            <ac:picMk id="4" creationId="{B6805766-1137-11A9-3891-C255986AC01E}"/>
          </ac:picMkLst>
        </pc:picChg>
        <pc:picChg chg="del mod">
          <ac:chgData name="Sho Yamamura（山村奨）" userId="ad78378a-01bc-491d-af0b-8b0e5f08f5df" providerId="ADAL" clId="{63BC4A7C-CCC9-47BD-A083-F327FE00FB91}" dt="2024-04-17T01:34:39.768" v="432" actId="478"/>
          <ac:picMkLst>
            <pc:docMk/>
            <pc:sldMk cId="4175739947" sldId="2147480380"/>
            <ac:picMk id="5" creationId="{ECE8FABB-7045-9B65-D649-69976E641CC9}"/>
          </ac:picMkLst>
        </pc:picChg>
        <pc:picChg chg="mod">
          <ac:chgData name="Sho Yamamura（山村奨）" userId="ad78378a-01bc-491d-af0b-8b0e5f08f5df" providerId="ADAL" clId="{63BC4A7C-CCC9-47BD-A083-F327FE00FB91}" dt="2024-04-17T01:32:07.670" v="338" actId="14100"/>
          <ac:picMkLst>
            <pc:docMk/>
            <pc:sldMk cId="4175739947" sldId="2147480380"/>
            <ac:picMk id="6" creationId="{8128F5ED-318E-76BF-E9A3-6632733D141D}"/>
          </ac:picMkLst>
        </pc:picChg>
        <pc:picChg chg="add mod">
          <ac:chgData name="Sho Yamamura（山村奨）" userId="ad78378a-01bc-491d-af0b-8b0e5f08f5df" providerId="ADAL" clId="{63BC4A7C-CCC9-47BD-A083-F327FE00FB91}" dt="2024-04-17T08:08:27.411" v="904" actId="1076"/>
          <ac:picMkLst>
            <pc:docMk/>
            <pc:sldMk cId="4175739947" sldId="2147480380"/>
            <ac:picMk id="8" creationId="{F0E0AE46-2E84-2A88-0738-50C11E01140C}"/>
          </ac:picMkLst>
        </pc:picChg>
        <pc:picChg chg="del mod">
          <ac:chgData name="Sho Yamamura（山村奨）" userId="ad78378a-01bc-491d-af0b-8b0e5f08f5df" providerId="ADAL" clId="{63BC4A7C-CCC9-47BD-A083-F327FE00FB91}" dt="2024-04-17T08:08:04.765" v="890" actId="478"/>
          <ac:picMkLst>
            <pc:docMk/>
            <pc:sldMk cId="4175739947" sldId="2147480380"/>
            <ac:picMk id="45" creationId="{80A06673-E52F-1848-FEC8-2CDACD980277}"/>
          </ac:picMkLst>
        </pc:picChg>
      </pc:sldChg>
      <pc:sldChg chg="modSp mod">
        <pc:chgData name="Sho Yamamura（山村奨）" userId="ad78378a-01bc-491d-af0b-8b0e5f08f5df" providerId="ADAL" clId="{63BC4A7C-CCC9-47BD-A083-F327FE00FB91}" dt="2024-04-18T06:15:27.247" v="1486" actId="20577"/>
        <pc:sldMkLst>
          <pc:docMk/>
          <pc:sldMk cId="2912880534" sldId="2147480385"/>
        </pc:sldMkLst>
        <pc:spChg chg="mod">
          <ac:chgData name="Sho Yamamura（山村奨）" userId="ad78378a-01bc-491d-af0b-8b0e5f08f5df" providerId="ADAL" clId="{63BC4A7C-CCC9-47BD-A083-F327FE00FB91}" dt="2024-04-17T06:14:20.975" v="478" actId="1036"/>
          <ac:spMkLst>
            <pc:docMk/>
            <pc:sldMk cId="2912880534" sldId="2147480385"/>
            <ac:spMk id="2" creationId="{DDD054A8-2C48-2484-79D0-4A6280D38CBA}"/>
          </ac:spMkLst>
        </pc:spChg>
        <pc:spChg chg="mod">
          <ac:chgData name="Sho Yamamura（山村奨）" userId="ad78378a-01bc-491d-af0b-8b0e5f08f5df" providerId="ADAL" clId="{63BC4A7C-CCC9-47BD-A083-F327FE00FB91}" dt="2024-04-17T06:14:41.787" v="483" actId="14100"/>
          <ac:spMkLst>
            <pc:docMk/>
            <pc:sldMk cId="2912880534" sldId="2147480385"/>
            <ac:spMk id="3" creationId="{3A94E12B-90A5-6B40-1BCC-06AC426E41D9}"/>
          </ac:spMkLst>
        </pc:spChg>
        <pc:spChg chg="mod">
          <ac:chgData name="Sho Yamamura（山村奨）" userId="ad78378a-01bc-491d-af0b-8b0e5f08f5df" providerId="ADAL" clId="{63BC4A7C-CCC9-47BD-A083-F327FE00FB91}" dt="2024-04-17T06:15:11.535" v="492" actId="1038"/>
          <ac:spMkLst>
            <pc:docMk/>
            <pc:sldMk cId="2912880534" sldId="2147480385"/>
            <ac:spMk id="4" creationId="{F53E9D19-0BC7-5FA1-B225-D727D6768B08}"/>
          </ac:spMkLst>
        </pc:spChg>
        <pc:spChg chg="mod">
          <ac:chgData name="Sho Yamamura（山村奨）" userId="ad78378a-01bc-491d-af0b-8b0e5f08f5df" providerId="ADAL" clId="{63BC4A7C-CCC9-47BD-A083-F327FE00FB91}" dt="2024-04-17T06:14:44.825" v="484" actId="1076"/>
          <ac:spMkLst>
            <pc:docMk/>
            <pc:sldMk cId="2912880534" sldId="2147480385"/>
            <ac:spMk id="30" creationId="{130C443D-D5E6-9401-76AD-10354592F141}"/>
          </ac:spMkLst>
        </pc:spChg>
        <pc:spChg chg="mod">
          <ac:chgData name="Sho Yamamura（山村奨）" userId="ad78378a-01bc-491d-af0b-8b0e5f08f5df" providerId="ADAL" clId="{63BC4A7C-CCC9-47BD-A083-F327FE00FB91}" dt="2024-04-17T06:15:29.208" v="494" actId="1076"/>
          <ac:spMkLst>
            <pc:docMk/>
            <pc:sldMk cId="2912880534" sldId="2147480385"/>
            <ac:spMk id="35" creationId="{F6CBDA13-2851-AD93-39A4-B80B1DC41473}"/>
          </ac:spMkLst>
        </pc:spChg>
        <pc:spChg chg="mod">
          <ac:chgData name="Sho Yamamura（山村奨）" userId="ad78378a-01bc-491d-af0b-8b0e5f08f5df" providerId="ADAL" clId="{63BC4A7C-CCC9-47BD-A083-F327FE00FB91}" dt="2024-04-17T06:14:24.780" v="479" actId="1076"/>
          <ac:spMkLst>
            <pc:docMk/>
            <pc:sldMk cId="2912880534" sldId="2147480385"/>
            <ac:spMk id="37" creationId="{2B61F648-8009-1B3F-3AA8-18BB8E698725}"/>
          </ac:spMkLst>
        </pc:spChg>
        <pc:graphicFrameChg chg="mod modGraphic">
          <ac:chgData name="Sho Yamamura（山村奨）" userId="ad78378a-01bc-491d-af0b-8b0e5f08f5df" providerId="ADAL" clId="{63BC4A7C-CCC9-47BD-A083-F327FE00FB91}" dt="2024-04-18T06:15:27.247" v="1486" actId="20577"/>
          <ac:graphicFrameMkLst>
            <pc:docMk/>
            <pc:sldMk cId="2912880534" sldId="2147480385"/>
            <ac:graphicFrameMk id="31" creationId="{AC7A65E7-D20C-E290-BDF7-E16244D8EB9D}"/>
          </ac:graphicFrameMkLst>
        </pc:graphicFrameChg>
        <pc:graphicFrameChg chg="mod">
          <ac:chgData name="Sho Yamamura（山村奨）" userId="ad78378a-01bc-491d-af0b-8b0e5f08f5df" providerId="ADAL" clId="{63BC4A7C-CCC9-47BD-A083-F327FE00FB91}" dt="2024-04-17T06:14:02.364" v="468" actId="14100"/>
          <ac:graphicFrameMkLst>
            <pc:docMk/>
            <pc:sldMk cId="2912880534" sldId="2147480385"/>
            <ac:graphicFrameMk id="33" creationId="{31FA3826-01A2-7518-84DF-DABD463AF90D}"/>
          </ac:graphicFrameMkLst>
        </pc:graphicFrameChg>
        <pc:picChg chg="mod">
          <ac:chgData name="Sho Yamamura（山村奨）" userId="ad78378a-01bc-491d-af0b-8b0e5f08f5df" providerId="ADAL" clId="{63BC4A7C-CCC9-47BD-A083-F327FE00FB91}" dt="2024-04-17T06:14:13.690" v="471" actId="14100"/>
          <ac:picMkLst>
            <pc:docMk/>
            <pc:sldMk cId="2912880534" sldId="2147480385"/>
            <ac:picMk id="8" creationId="{5924AE9C-A3B9-3431-9CEF-46DCD969C4BD}"/>
          </ac:picMkLst>
        </pc:picChg>
        <pc:picChg chg="mod">
          <ac:chgData name="Sho Yamamura（山村奨）" userId="ad78378a-01bc-491d-af0b-8b0e5f08f5df" providerId="ADAL" clId="{63BC4A7C-CCC9-47BD-A083-F327FE00FB91}" dt="2024-04-18T06:14:58.447" v="1473" actId="1076"/>
          <ac:picMkLst>
            <pc:docMk/>
            <pc:sldMk cId="2912880534" sldId="2147480385"/>
            <ac:picMk id="10" creationId="{4D8E498B-5800-1FB3-0549-CFA15450B931}"/>
          </ac:picMkLst>
        </pc:picChg>
        <pc:picChg chg="mod">
          <ac:chgData name="Sho Yamamura（山村奨）" userId="ad78378a-01bc-491d-af0b-8b0e5f08f5df" providerId="ADAL" clId="{63BC4A7C-CCC9-47BD-A083-F327FE00FB91}" dt="2024-04-17T06:14:33.186" v="481" actId="14100"/>
          <ac:picMkLst>
            <pc:docMk/>
            <pc:sldMk cId="2912880534" sldId="2147480385"/>
            <ac:picMk id="12" creationId="{7A9CE779-5611-7157-C142-1CD365D27286}"/>
          </ac:picMkLst>
        </pc:picChg>
      </pc:sldChg>
      <pc:sldChg chg="modSp del mod">
        <pc:chgData name="Sho Yamamura（山村奨）" userId="ad78378a-01bc-491d-af0b-8b0e5f08f5df" providerId="ADAL" clId="{63BC4A7C-CCC9-47BD-A083-F327FE00FB91}" dt="2024-04-17T06:19:24.219" v="529" actId="47"/>
        <pc:sldMkLst>
          <pc:docMk/>
          <pc:sldMk cId="1314696334" sldId="2147480389"/>
        </pc:sldMkLst>
        <pc:picChg chg="mod">
          <ac:chgData name="Sho Yamamura（山村奨）" userId="ad78378a-01bc-491d-af0b-8b0e5f08f5df" providerId="ADAL" clId="{63BC4A7C-CCC9-47BD-A083-F327FE00FB91}" dt="2024-04-17T01:30:47.380" v="334" actId="14100"/>
          <ac:picMkLst>
            <pc:docMk/>
            <pc:sldMk cId="1314696334" sldId="2147480389"/>
            <ac:picMk id="15" creationId="{0D7AB01D-EF29-1A9E-969F-97B46A931F2F}"/>
          </ac:picMkLst>
        </pc:picChg>
      </pc:sldChg>
      <pc:sldChg chg="addSp delSp modSp mod">
        <pc:chgData name="Sho Yamamura（山村奨）" userId="ad78378a-01bc-491d-af0b-8b0e5f08f5df" providerId="ADAL" clId="{63BC4A7C-CCC9-47BD-A083-F327FE00FB91}" dt="2024-04-17T08:01:15.523" v="815" actId="1036"/>
        <pc:sldMkLst>
          <pc:docMk/>
          <pc:sldMk cId="3298569521" sldId="2147480391"/>
        </pc:sldMkLst>
        <pc:spChg chg="del ord">
          <ac:chgData name="Sho Yamamura（山村奨）" userId="ad78378a-01bc-491d-af0b-8b0e5f08f5df" providerId="ADAL" clId="{63BC4A7C-CCC9-47BD-A083-F327FE00FB91}" dt="2024-04-17T07:53:43.737" v="763" actId="478"/>
          <ac:spMkLst>
            <pc:docMk/>
            <pc:sldMk cId="3298569521" sldId="2147480391"/>
            <ac:spMk id="6" creationId="{51F9A523-DF59-0346-1CA3-ED1B4999A027}"/>
          </ac:spMkLst>
        </pc:spChg>
        <pc:spChg chg="mod ord">
          <ac:chgData name="Sho Yamamura（山村奨）" userId="ad78378a-01bc-491d-af0b-8b0e5f08f5df" providerId="ADAL" clId="{63BC4A7C-CCC9-47BD-A083-F327FE00FB91}" dt="2024-04-17T08:01:15.523" v="815" actId="1036"/>
          <ac:spMkLst>
            <pc:docMk/>
            <pc:sldMk cId="3298569521" sldId="2147480391"/>
            <ac:spMk id="15" creationId="{F5082EF3-CA82-A6E4-1F8A-C6CDD22DAF1C}"/>
          </ac:spMkLst>
        </pc:spChg>
        <pc:spChg chg="add del mod">
          <ac:chgData name="Sho Yamamura（山村奨）" userId="ad78378a-01bc-491d-af0b-8b0e5f08f5df" providerId="ADAL" clId="{63BC4A7C-CCC9-47BD-A083-F327FE00FB91}" dt="2024-04-17T08:00:47.655" v="789" actId="21"/>
          <ac:spMkLst>
            <pc:docMk/>
            <pc:sldMk cId="3298569521" sldId="2147480391"/>
            <ac:spMk id="30" creationId="{7FBAFC7F-B9AE-7E3D-F057-70C5DD2155E2}"/>
          </ac:spMkLst>
        </pc:spChg>
        <pc:spChg chg="add del mod">
          <ac:chgData name="Sho Yamamura（山村奨）" userId="ad78378a-01bc-491d-af0b-8b0e5f08f5df" providerId="ADAL" clId="{63BC4A7C-CCC9-47BD-A083-F327FE00FB91}" dt="2024-04-17T08:00:50.490" v="791"/>
          <ac:spMkLst>
            <pc:docMk/>
            <pc:sldMk cId="3298569521" sldId="2147480391"/>
            <ac:spMk id="32" creationId="{EFC48399-92BE-7AD5-3B3D-474AF4E34B2D}"/>
          </ac:spMkLst>
        </pc:spChg>
        <pc:picChg chg="del">
          <ac:chgData name="Sho Yamamura（山村奨）" userId="ad78378a-01bc-491d-af0b-8b0e5f08f5df" providerId="ADAL" clId="{63BC4A7C-CCC9-47BD-A083-F327FE00FB91}" dt="2024-04-17T07:53:34.842" v="760" actId="478"/>
          <ac:picMkLst>
            <pc:docMk/>
            <pc:sldMk cId="3298569521" sldId="2147480391"/>
            <ac:picMk id="5" creationId="{4CD32CDE-8DA4-40B4-1F06-D75C6D4F4D23}"/>
          </ac:picMkLst>
        </pc:picChg>
        <pc:picChg chg="add del">
          <ac:chgData name="Sho Yamamura（山村奨）" userId="ad78378a-01bc-491d-af0b-8b0e5f08f5df" providerId="ADAL" clId="{63BC4A7C-CCC9-47BD-A083-F327FE00FB91}" dt="2024-04-17T07:47:40.833" v="650" actId="21"/>
          <ac:picMkLst>
            <pc:docMk/>
            <pc:sldMk cId="3298569521" sldId="2147480391"/>
            <ac:picMk id="8" creationId="{174809A3-73F7-70C3-EA52-857C79DC6433}"/>
          </ac:picMkLst>
        </pc:picChg>
        <pc:picChg chg="add del mod modCrop">
          <ac:chgData name="Sho Yamamura（山村奨）" userId="ad78378a-01bc-491d-af0b-8b0e5f08f5df" providerId="ADAL" clId="{63BC4A7C-CCC9-47BD-A083-F327FE00FB91}" dt="2024-04-17T07:47:40.833" v="650" actId="21"/>
          <ac:picMkLst>
            <pc:docMk/>
            <pc:sldMk cId="3298569521" sldId="2147480391"/>
            <ac:picMk id="11" creationId="{30C05370-99E0-3C60-54E0-22FCC3D6A6DF}"/>
          </ac:picMkLst>
        </pc:picChg>
        <pc:picChg chg="add del mod">
          <ac:chgData name="Sho Yamamura（山村奨）" userId="ad78378a-01bc-491d-af0b-8b0e5f08f5df" providerId="ADAL" clId="{63BC4A7C-CCC9-47BD-A083-F327FE00FB91}" dt="2024-04-17T07:47:44.252" v="652"/>
          <ac:picMkLst>
            <pc:docMk/>
            <pc:sldMk cId="3298569521" sldId="2147480391"/>
            <ac:picMk id="12" creationId="{3D6801C1-9907-C5B8-AE8E-C6A89CB74385}"/>
          </ac:picMkLst>
        </pc:picChg>
        <pc:picChg chg="add del mod">
          <ac:chgData name="Sho Yamamura（山村奨）" userId="ad78378a-01bc-491d-af0b-8b0e5f08f5df" providerId="ADAL" clId="{63BC4A7C-CCC9-47BD-A083-F327FE00FB91}" dt="2024-04-17T07:47:44.252" v="652"/>
          <ac:picMkLst>
            <pc:docMk/>
            <pc:sldMk cId="3298569521" sldId="2147480391"/>
            <ac:picMk id="16" creationId="{EDFEDEB6-96AD-FA9E-CF37-AE2CA3A316AC}"/>
          </ac:picMkLst>
        </pc:picChg>
        <pc:picChg chg="add del mod">
          <ac:chgData name="Sho Yamamura（山村奨）" userId="ad78378a-01bc-491d-af0b-8b0e5f08f5df" providerId="ADAL" clId="{63BC4A7C-CCC9-47BD-A083-F327FE00FB91}" dt="2024-04-17T07:47:59.451" v="657" actId="478"/>
          <ac:picMkLst>
            <pc:docMk/>
            <pc:sldMk cId="3298569521" sldId="2147480391"/>
            <ac:picMk id="18" creationId="{C4B5C952-CCDC-8362-E49C-21E18B19581A}"/>
          </ac:picMkLst>
        </pc:picChg>
        <pc:picChg chg="add del">
          <ac:chgData name="Sho Yamamura（山村奨）" userId="ad78378a-01bc-491d-af0b-8b0e5f08f5df" providerId="ADAL" clId="{63BC4A7C-CCC9-47BD-A083-F327FE00FB91}" dt="2024-04-17T07:50:15.886" v="749" actId="21"/>
          <ac:picMkLst>
            <pc:docMk/>
            <pc:sldMk cId="3298569521" sldId="2147480391"/>
            <ac:picMk id="20" creationId="{5BFABDB2-9427-0B3D-B32E-E815B78589F9}"/>
          </ac:picMkLst>
        </pc:picChg>
        <pc:picChg chg="add del mod modCrop">
          <ac:chgData name="Sho Yamamura（山村奨）" userId="ad78378a-01bc-491d-af0b-8b0e5f08f5df" providerId="ADAL" clId="{63BC4A7C-CCC9-47BD-A083-F327FE00FB91}" dt="2024-04-17T07:50:15.886" v="749" actId="21"/>
          <ac:picMkLst>
            <pc:docMk/>
            <pc:sldMk cId="3298569521" sldId="2147480391"/>
            <ac:picMk id="22" creationId="{EB9C6121-7A7E-3AD2-2DEE-B74F9C1CF595}"/>
          </ac:picMkLst>
        </pc:picChg>
        <pc:picChg chg="add del mod">
          <ac:chgData name="Sho Yamamura（山村奨）" userId="ad78378a-01bc-491d-af0b-8b0e5f08f5df" providerId="ADAL" clId="{63BC4A7C-CCC9-47BD-A083-F327FE00FB91}" dt="2024-04-17T07:49:54.793" v="709"/>
          <ac:picMkLst>
            <pc:docMk/>
            <pc:sldMk cId="3298569521" sldId="2147480391"/>
            <ac:picMk id="23" creationId="{1F6FF700-7B4B-191C-F895-545CA62B4293}"/>
          </ac:picMkLst>
        </pc:picChg>
        <pc:picChg chg="add del mod">
          <ac:chgData name="Sho Yamamura（山村奨）" userId="ad78378a-01bc-491d-af0b-8b0e5f08f5df" providerId="ADAL" clId="{63BC4A7C-CCC9-47BD-A083-F327FE00FB91}" dt="2024-04-17T07:49:54.793" v="709"/>
          <ac:picMkLst>
            <pc:docMk/>
            <pc:sldMk cId="3298569521" sldId="2147480391"/>
            <ac:picMk id="24" creationId="{E8FB4A20-AFB8-F00F-1840-1F78843B7569}"/>
          </ac:picMkLst>
        </pc:picChg>
        <pc:picChg chg="add del">
          <ac:chgData name="Sho Yamamura（山村奨）" userId="ad78378a-01bc-491d-af0b-8b0e5f08f5df" providerId="ADAL" clId="{63BC4A7C-CCC9-47BD-A083-F327FE00FB91}" dt="2024-04-17T07:49:59.746" v="711"/>
          <ac:picMkLst>
            <pc:docMk/>
            <pc:sldMk cId="3298569521" sldId="2147480391"/>
            <ac:picMk id="25" creationId="{4AA021AB-820C-28F7-196B-1A73ADB8E57C}"/>
          </ac:picMkLst>
        </pc:picChg>
        <pc:picChg chg="add del mod">
          <ac:chgData name="Sho Yamamura（山村奨）" userId="ad78378a-01bc-491d-af0b-8b0e5f08f5df" providerId="ADAL" clId="{63BC4A7C-CCC9-47BD-A083-F327FE00FB91}" dt="2024-04-17T07:50:19.193" v="753"/>
          <ac:picMkLst>
            <pc:docMk/>
            <pc:sldMk cId="3298569521" sldId="2147480391"/>
            <ac:picMk id="27" creationId="{2F0362D0-B49E-4B2A-7A9B-B6C8E76FFE84}"/>
          </ac:picMkLst>
        </pc:picChg>
        <pc:picChg chg="add del mod">
          <ac:chgData name="Sho Yamamura（山村奨）" userId="ad78378a-01bc-491d-af0b-8b0e5f08f5df" providerId="ADAL" clId="{63BC4A7C-CCC9-47BD-A083-F327FE00FB91}" dt="2024-04-17T07:50:19.193" v="753"/>
          <ac:picMkLst>
            <pc:docMk/>
            <pc:sldMk cId="3298569521" sldId="2147480391"/>
            <ac:picMk id="28" creationId="{69018ECA-8C48-DAB7-4DBF-9334746A907D}"/>
          </ac:picMkLst>
        </pc:picChg>
        <pc:picChg chg="add del mod">
          <ac:chgData name="Sho Yamamura（山村奨）" userId="ad78378a-01bc-491d-af0b-8b0e5f08f5df" providerId="ADAL" clId="{63BC4A7C-CCC9-47BD-A083-F327FE00FB91}" dt="2024-04-17T08:00:47.655" v="789" actId="21"/>
          <ac:picMkLst>
            <pc:docMk/>
            <pc:sldMk cId="3298569521" sldId="2147480391"/>
            <ac:picMk id="29" creationId="{90DFFD34-5902-C235-320C-A9CA5504D0B5}"/>
          </ac:picMkLst>
        </pc:picChg>
        <pc:picChg chg="add del mod">
          <ac:chgData name="Sho Yamamura（山村奨）" userId="ad78378a-01bc-491d-af0b-8b0e5f08f5df" providerId="ADAL" clId="{63BC4A7C-CCC9-47BD-A083-F327FE00FB91}" dt="2024-04-17T08:00:50.490" v="791"/>
          <ac:picMkLst>
            <pc:docMk/>
            <pc:sldMk cId="3298569521" sldId="2147480391"/>
            <ac:picMk id="31" creationId="{549B932B-8555-6827-9D02-5E7A33C62897}"/>
          </ac:picMkLst>
        </pc:picChg>
        <pc:picChg chg="add mod">
          <ac:chgData name="Sho Yamamura（山村奨）" userId="ad78378a-01bc-491d-af0b-8b0e5f08f5df" providerId="ADAL" clId="{63BC4A7C-CCC9-47BD-A083-F327FE00FB91}" dt="2024-04-17T08:01:09.183" v="806" actId="1038"/>
          <ac:picMkLst>
            <pc:docMk/>
            <pc:sldMk cId="3298569521" sldId="2147480391"/>
            <ac:picMk id="33" creationId="{6C49FA92-AC57-7107-81A1-AA7C16B2E5A6}"/>
          </ac:picMkLst>
        </pc:picChg>
      </pc:sldChg>
      <pc:sldChg chg="addSp delSp modSp mod">
        <pc:chgData name="Sho Yamamura（山村奨）" userId="ad78378a-01bc-491d-af0b-8b0e5f08f5df" providerId="ADAL" clId="{63BC4A7C-CCC9-47BD-A083-F327FE00FB91}" dt="2024-04-17T08:34:05.594" v="1443" actId="20577"/>
        <pc:sldMkLst>
          <pc:docMk/>
          <pc:sldMk cId="3228151718" sldId="2147480398"/>
        </pc:sldMkLst>
        <pc:spChg chg="add mod">
          <ac:chgData name="Sho Yamamura（山村奨）" userId="ad78378a-01bc-491d-af0b-8b0e5f08f5df" providerId="ADAL" clId="{63BC4A7C-CCC9-47BD-A083-F327FE00FB91}" dt="2024-04-17T08:25:23.101" v="996"/>
          <ac:spMkLst>
            <pc:docMk/>
            <pc:sldMk cId="3228151718" sldId="2147480398"/>
            <ac:spMk id="8" creationId="{44FCF90F-8FFB-EAF4-F67D-80D9882747BB}"/>
          </ac:spMkLst>
        </pc:spChg>
        <pc:spChg chg="del mod">
          <ac:chgData name="Sho Yamamura（山村奨）" userId="ad78378a-01bc-491d-af0b-8b0e5f08f5df" providerId="ADAL" clId="{63BC4A7C-CCC9-47BD-A083-F327FE00FB91}" dt="2024-04-17T08:25:22.758" v="995" actId="478"/>
          <ac:spMkLst>
            <pc:docMk/>
            <pc:sldMk cId="3228151718" sldId="2147480398"/>
            <ac:spMk id="66" creationId="{AD0EB2E2-F0C2-7FA2-D186-73AC88FB9D6D}"/>
          </ac:spMkLst>
        </pc:spChg>
        <pc:graphicFrameChg chg="mod">
          <ac:chgData name="Sho Yamamura（山村奨）" userId="ad78378a-01bc-491d-af0b-8b0e5f08f5df" providerId="ADAL" clId="{63BC4A7C-CCC9-47BD-A083-F327FE00FB91}" dt="2024-04-17T08:34:05.594" v="1443" actId="20577"/>
          <ac:graphicFrameMkLst>
            <pc:docMk/>
            <pc:sldMk cId="3228151718" sldId="2147480398"/>
            <ac:graphicFrameMk id="49" creationId="{0D60D9A6-12C2-B647-3344-720FC1D891E0}"/>
          </ac:graphicFrameMkLst>
        </pc:graphicFrameChg>
        <pc:picChg chg="add mod">
          <ac:chgData name="Sho Yamamura（山村奨）" userId="ad78378a-01bc-491d-af0b-8b0e5f08f5df" providerId="ADAL" clId="{63BC4A7C-CCC9-47BD-A083-F327FE00FB91}" dt="2024-04-17T08:25:23.101" v="996"/>
          <ac:picMkLst>
            <pc:docMk/>
            <pc:sldMk cId="3228151718" sldId="2147480398"/>
            <ac:picMk id="5" creationId="{C5226AF8-CFB3-309D-8400-8B2D68138CCC}"/>
          </ac:picMkLst>
        </pc:picChg>
        <pc:picChg chg="del mod">
          <ac:chgData name="Sho Yamamura（山村奨）" userId="ad78378a-01bc-491d-af0b-8b0e5f08f5df" providerId="ADAL" clId="{63BC4A7C-CCC9-47BD-A083-F327FE00FB91}" dt="2024-04-17T08:25:32.579" v="997" actId="478"/>
          <ac:picMkLst>
            <pc:docMk/>
            <pc:sldMk cId="3228151718" sldId="2147480398"/>
            <ac:picMk id="7" creationId="{5F4BD5D5-0DF0-72E4-E1A6-4D99C8621BC2}"/>
          </ac:picMkLst>
        </pc:picChg>
        <pc:picChg chg="add del mod">
          <ac:chgData name="Sho Yamamura（山村奨）" userId="ad78378a-01bc-491d-af0b-8b0e5f08f5df" providerId="ADAL" clId="{63BC4A7C-CCC9-47BD-A083-F327FE00FB91}" dt="2024-04-17T08:27:10.490" v="1009"/>
          <ac:picMkLst>
            <pc:docMk/>
            <pc:sldMk cId="3228151718" sldId="2147480398"/>
            <ac:picMk id="9" creationId="{8EDC9F37-7DB7-891B-B27E-33D415DDA64E}"/>
          </ac:picMkLst>
        </pc:picChg>
        <pc:picChg chg="del mod">
          <ac:chgData name="Sho Yamamura（山村奨）" userId="ad78378a-01bc-491d-af0b-8b0e5f08f5df" providerId="ADAL" clId="{63BC4A7C-CCC9-47BD-A083-F327FE00FB91}" dt="2024-04-17T08:25:22.758" v="995" actId="478"/>
          <ac:picMkLst>
            <pc:docMk/>
            <pc:sldMk cId="3228151718" sldId="2147480398"/>
            <ac:picMk id="65" creationId="{B9E9BFDB-A687-960A-CD9B-917074919CA0}"/>
          </ac:picMkLst>
        </pc:picChg>
      </pc:sldChg>
      <pc:sldChg chg="modSp del">
        <pc:chgData name="Sho Yamamura（山村奨）" userId="ad78378a-01bc-491d-af0b-8b0e5f08f5df" providerId="ADAL" clId="{63BC4A7C-CCC9-47BD-A083-F327FE00FB91}" dt="2024-04-17T08:09:16.115" v="919" actId="47"/>
        <pc:sldMkLst>
          <pc:docMk/>
          <pc:sldMk cId="2305255082" sldId="2147480400"/>
        </pc:sldMkLst>
        <pc:graphicFrameChg chg="mod">
          <ac:chgData name="Sho Yamamura（山村奨）" userId="ad78378a-01bc-491d-af0b-8b0e5f08f5df" providerId="ADAL" clId="{63BC4A7C-CCC9-47BD-A083-F327FE00FB91}" dt="2024-04-17T01:35:01.577" v="444" actId="20577"/>
          <ac:graphicFrameMkLst>
            <pc:docMk/>
            <pc:sldMk cId="2305255082" sldId="2147480400"/>
            <ac:graphicFrameMk id="31" creationId="{F5193538-6A8D-F277-EBF9-D06E8A7E7AC9}"/>
          </ac:graphicFrameMkLst>
        </pc:graphicFrameChg>
      </pc:sldChg>
      <pc:sldChg chg="add">
        <pc:chgData name="Sho Yamamura（山村奨）" userId="ad78378a-01bc-491d-af0b-8b0e5f08f5df" providerId="ADAL" clId="{63BC4A7C-CCC9-47BD-A083-F327FE00FB91}" dt="2024-04-02T09:12:05.820" v="8"/>
        <pc:sldMkLst>
          <pc:docMk/>
          <pc:sldMk cId="290322612" sldId="2147480401"/>
        </pc:sldMkLst>
      </pc:sldChg>
      <pc:sldChg chg="add">
        <pc:chgData name="Sho Yamamura（山村奨）" userId="ad78378a-01bc-491d-af0b-8b0e5f08f5df" providerId="ADAL" clId="{63BC4A7C-CCC9-47BD-A083-F327FE00FB91}" dt="2024-04-17T01:38:39.947" v="449"/>
        <pc:sldMkLst>
          <pc:docMk/>
          <pc:sldMk cId="274766735" sldId="2147480402"/>
        </pc:sldMkLst>
      </pc:sldChg>
      <pc:sldChg chg="del">
        <pc:chgData name="Sho Yamamura（山村奨）" userId="ad78378a-01bc-491d-af0b-8b0e5f08f5df" providerId="ADAL" clId="{63BC4A7C-CCC9-47BD-A083-F327FE00FB91}" dt="2024-04-11T07:09:57.321" v="317" actId="47"/>
        <pc:sldMkLst>
          <pc:docMk/>
          <pc:sldMk cId="2842667678" sldId="2147480402"/>
        </pc:sldMkLst>
      </pc:sldChg>
      <pc:sldChg chg="addSp delSp modSp add mod">
        <pc:chgData name="Sho Yamamura（山村奨）" userId="ad78378a-01bc-491d-af0b-8b0e5f08f5df" providerId="ADAL" clId="{63BC4A7C-CCC9-47BD-A083-F327FE00FB91}" dt="2024-04-18T06:16:37.946" v="1497" actId="20577"/>
        <pc:sldMkLst>
          <pc:docMk/>
          <pc:sldMk cId="506324267" sldId="2147480403"/>
        </pc:sldMkLst>
        <pc:spChg chg="mod">
          <ac:chgData name="Sho Yamamura（山村奨）" userId="ad78378a-01bc-491d-af0b-8b0e5f08f5df" providerId="ADAL" clId="{63BC4A7C-CCC9-47BD-A083-F327FE00FB91}" dt="2024-04-17T08:29:21.122" v="1074" actId="1037"/>
          <ac:spMkLst>
            <pc:docMk/>
            <pc:sldMk cId="506324267" sldId="2147480403"/>
            <ac:spMk id="2" creationId="{DDD054A8-2C48-2484-79D0-4A6280D38CBA}"/>
          </ac:spMkLst>
        </pc:spChg>
        <pc:spChg chg="mod">
          <ac:chgData name="Sho Yamamura（山村奨）" userId="ad78378a-01bc-491d-af0b-8b0e5f08f5df" providerId="ADAL" clId="{63BC4A7C-CCC9-47BD-A083-F327FE00FB91}" dt="2024-04-17T08:29:21.122" v="1074" actId="1037"/>
          <ac:spMkLst>
            <pc:docMk/>
            <pc:sldMk cId="506324267" sldId="2147480403"/>
            <ac:spMk id="3" creationId="{3A94E12B-90A5-6B40-1BCC-06AC426E41D9}"/>
          </ac:spMkLst>
        </pc:spChg>
        <pc:spChg chg="mod">
          <ac:chgData name="Sho Yamamura（山村奨）" userId="ad78378a-01bc-491d-af0b-8b0e5f08f5df" providerId="ADAL" clId="{63BC4A7C-CCC9-47BD-A083-F327FE00FB91}" dt="2024-04-17T08:29:21.122" v="1074" actId="1037"/>
          <ac:spMkLst>
            <pc:docMk/>
            <pc:sldMk cId="506324267" sldId="2147480403"/>
            <ac:spMk id="4" creationId="{F53E9D19-0BC7-5FA1-B225-D727D6768B08}"/>
          </ac:spMkLst>
        </pc:spChg>
        <pc:spChg chg="add mod">
          <ac:chgData name="Sho Yamamura（山村奨）" userId="ad78378a-01bc-491d-af0b-8b0e5f08f5df" providerId="ADAL" clId="{63BC4A7C-CCC9-47BD-A083-F327FE00FB91}" dt="2024-04-17T06:19:21.939" v="528"/>
          <ac:spMkLst>
            <pc:docMk/>
            <pc:sldMk cId="506324267" sldId="2147480403"/>
            <ac:spMk id="5" creationId="{7D02FF79-24C3-A568-D886-41BC8F88ACA5}"/>
          </ac:spMkLst>
        </pc:spChg>
        <pc:spChg chg="mod">
          <ac:chgData name="Sho Yamamura（山村奨）" userId="ad78378a-01bc-491d-af0b-8b0e5f08f5df" providerId="ADAL" clId="{63BC4A7C-CCC9-47BD-A083-F327FE00FB91}" dt="2024-04-17T08:29:21.122" v="1074" actId="1037"/>
          <ac:spMkLst>
            <pc:docMk/>
            <pc:sldMk cId="506324267" sldId="2147480403"/>
            <ac:spMk id="30" creationId="{130C443D-D5E6-9401-76AD-10354592F141}"/>
          </ac:spMkLst>
        </pc:spChg>
        <pc:spChg chg="mod">
          <ac:chgData name="Sho Yamamura（山村奨）" userId="ad78378a-01bc-491d-af0b-8b0e5f08f5df" providerId="ADAL" clId="{63BC4A7C-CCC9-47BD-A083-F327FE00FB91}" dt="2024-04-17T08:29:21.122" v="1074" actId="1037"/>
          <ac:spMkLst>
            <pc:docMk/>
            <pc:sldMk cId="506324267" sldId="2147480403"/>
            <ac:spMk id="35" creationId="{F6CBDA13-2851-AD93-39A4-B80B1DC41473}"/>
          </ac:spMkLst>
        </pc:spChg>
        <pc:spChg chg="mod">
          <ac:chgData name="Sho Yamamura（山村奨）" userId="ad78378a-01bc-491d-af0b-8b0e5f08f5df" providerId="ADAL" clId="{63BC4A7C-CCC9-47BD-A083-F327FE00FB91}" dt="2024-04-17T08:29:21.122" v="1074" actId="1037"/>
          <ac:spMkLst>
            <pc:docMk/>
            <pc:sldMk cId="506324267" sldId="2147480403"/>
            <ac:spMk id="37" creationId="{2B61F648-8009-1B3F-3AA8-18BB8E698725}"/>
          </ac:spMkLst>
        </pc:spChg>
        <pc:spChg chg="del">
          <ac:chgData name="Sho Yamamura（山村奨）" userId="ad78378a-01bc-491d-af0b-8b0e5f08f5df" providerId="ADAL" clId="{63BC4A7C-CCC9-47BD-A083-F327FE00FB91}" dt="2024-04-17T06:19:21.659" v="527" actId="478"/>
          <ac:spMkLst>
            <pc:docMk/>
            <pc:sldMk cId="506324267" sldId="2147480403"/>
            <ac:spMk id="59" creationId="{DFE47D78-F462-B2F5-D9CF-19D523B32F89}"/>
          </ac:spMkLst>
        </pc:spChg>
        <pc:graphicFrameChg chg="mod modGraphic">
          <ac:chgData name="Sho Yamamura（山村奨）" userId="ad78378a-01bc-491d-af0b-8b0e5f08f5df" providerId="ADAL" clId="{63BC4A7C-CCC9-47BD-A083-F327FE00FB91}" dt="2024-04-18T06:16:37.946" v="1497" actId="20577"/>
          <ac:graphicFrameMkLst>
            <pc:docMk/>
            <pc:sldMk cId="506324267" sldId="2147480403"/>
            <ac:graphicFrameMk id="31" creationId="{AC7A65E7-D20C-E290-BDF7-E16244D8EB9D}"/>
          </ac:graphicFrameMkLst>
        </pc:graphicFrameChg>
        <pc:graphicFrameChg chg="mod">
          <ac:chgData name="Sho Yamamura（山村奨）" userId="ad78378a-01bc-491d-af0b-8b0e5f08f5df" providerId="ADAL" clId="{63BC4A7C-CCC9-47BD-A083-F327FE00FB91}" dt="2024-04-17T08:28:10.657" v="1016" actId="14100"/>
          <ac:graphicFrameMkLst>
            <pc:docMk/>
            <pc:sldMk cId="506324267" sldId="2147480403"/>
            <ac:graphicFrameMk id="33" creationId="{31FA3826-01A2-7518-84DF-DABD463AF90D}"/>
          </ac:graphicFrameMkLst>
        </pc:graphicFrameChg>
        <pc:picChg chg="add mod">
          <ac:chgData name="Sho Yamamura（山村奨）" userId="ad78378a-01bc-491d-af0b-8b0e5f08f5df" providerId="ADAL" clId="{63BC4A7C-CCC9-47BD-A083-F327FE00FB91}" dt="2024-04-17T08:29:40.363" v="1202" actId="1038"/>
          <ac:picMkLst>
            <pc:docMk/>
            <pc:sldMk cId="506324267" sldId="2147480403"/>
            <ac:picMk id="6" creationId="{9811C0C1-DF7C-C31A-5087-C5BDDA20847E}"/>
          </ac:picMkLst>
        </pc:picChg>
        <pc:picChg chg="mod">
          <ac:chgData name="Sho Yamamura（山村奨）" userId="ad78378a-01bc-491d-af0b-8b0e5f08f5df" providerId="ADAL" clId="{63BC4A7C-CCC9-47BD-A083-F327FE00FB91}" dt="2024-04-17T08:29:21.122" v="1074" actId="1037"/>
          <ac:picMkLst>
            <pc:docMk/>
            <pc:sldMk cId="506324267" sldId="2147480403"/>
            <ac:picMk id="8" creationId="{5924AE9C-A3B9-3431-9CEF-46DCD969C4BD}"/>
          </ac:picMkLst>
        </pc:picChg>
        <pc:picChg chg="mod">
          <ac:chgData name="Sho Yamamura（山村奨）" userId="ad78378a-01bc-491d-af0b-8b0e5f08f5df" providerId="ADAL" clId="{63BC4A7C-CCC9-47BD-A083-F327FE00FB91}" dt="2024-04-17T08:29:21.122" v="1074" actId="1037"/>
          <ac:picMkLst>
            <pc:docMk/>
            <pc:sldMk cId="506324267" sldId="2147480403"/>
            <ac:picMk id="10" creationId="{4D8E498B-5800-1FB3-0549-CFA15450B931}"/>
          </ac:picMkLst>
        </pc:picChg>
        <pc:picChg chg="mod">
          <ac:chgData name="Sho Yamamura（山村奨）" userId="ad78378a-01bc-491d-af0b-8b0e5f08f5df" providerId="ADAL" clId="{63BC4A7C-CCC9-47BD-A083-F327FE00FB91}" dt="2024-04-17T08:29:21.122" v="1074" actId="1037"/>
          <ac:picMkLst>
            <pc:docMk/>
            <pc:sldMk cId="506324267" sldId="2147480403"/>
            <ac:picMk id="12" creationId="{7A9CE779-5611-7157-C142-1CD365D27286}"/>
          </ac:picMkLst>
        </pc:picChg>
      </pc:sldChg>
      <pc:sldChg chg="add del">
        <pc:chgData name="Sho Yamamura（山村奨）" userId="ad78378a-01bc-491d-af0b-8b0e5f08f5df" providerId="ADAL" clId="{63BC4A7C-CCC9-47BD-A083-F327FE00FB91}" dt="2024-04-11T07:09:55.984" v="315"/>
        <pc:sldMkLst>
          <pc:docMk/>
          <pc:sldMk cId="611665331" sldId="2147480403"/>
        </pc:sldMkLst>
      </pc:sldChg>
      <pc:sldChg chg="add del">
        <pc:chgData name="Sho Yamamura（山村奨）" userId="ad78378a-01bc-491d-af0b-8b0e5f08f5df" providerId="ADAL" clId="{63BC4A7C-CCC9-47BD-A083-F327FE00FB91}" dt="2024-04-17T01:38:42.185" v="450" actId="47"/>
        <pc:sldMkLst>
          <pc:docMk/>
          <pc:sldMk cId="1058564718" sldId="2147480403"/>
        </pc:sldMkLst>
      </pc:sldChg>
    </pc:docChg>
  </pc:docChgLst>
  <pc:docChgLst>
    <pc:chgData name="Aya Imuta（藺牟田彩）" userId="28116d54-796c-4a2d-8133-08e81822cb18" providerId="ADAL" clId="{B26F464D-BC79-4D15-8F5F-3A3D90314981}"/>
    <pc:docChg chg="undo custSel modSld">
      <pc:chgData name="Aya Imuta（藺牟田彩）" userId="28116d54-796c-4a2d-8133-08e81822cb18" providerId="ADAL" clId="{B26F464D-BC79-4D15-8F5F-3A3D90314981}" dt="2024-02-22T06:55:19.625" v="656"/>
      <pc:docMkLst>
        <pc:docMk/>
      </pc:docMkLst>
      <pc:sldChg chg="modSp mod">
        <pc:chgData name="Aya Imuta（藺牟田彩）" userId="28116d54-796c-4a2d-8133-08e81822cb18" providerId="ADAL" clId="{B26F464D-BC79-4D15-8F5F-3A3D90314981}" dt="2024-02-22T05:44:49.699" v="36" actId="404"/>
        <pc:sldMkLst>
          <pc:docMk/>
          <pc:sldMk cId="3870606431" sldId="258"/>
        </pc:sldMkLst>
        <pc:spChg chg="mod">
          <ac:chgData name="Aya Imuta（藺牟田彩）" userId="28116d54-796c-4a2d-8133-08e81822cb18" providerId="ADAL" clId="{B26F464D-BC79-4D15-8F5F-3A3D90314981}" dt="2024-02-22T05:44:49.699" v="36" actId="404"/>
          <ac:spMkLst>
            <pc:docMk/>
            <pc:sldMk cId="3870606431" sldId="258"/>
            <ac:spMk id="6" creationId="{07F33AFA-71EF-4E1F-856B-460A9519D051}"/>
          </ac:spMkLst>
        </pc:spChg>
      </pc:sldChg>
      <pc:sldChg chg="addSp modSp mod">
        <pc:chgData name="Aya Imuta（藺牟田彩）" userId="28116d54-796c-4a2d-8133-08e81822cb18" providerId="ADAL" clId="{B26F464D-BC79-4D15-8F5F-3A3D90314981}" dt="2024-02-22T05:49:16.439" v="179" actId="14100"/>
        <pc:sldMkLst>
          <pc:docMk/>
          <pc:sldMk cId="3021974929" sldId="2147480298"/>
        </pc:sldMkLst>
        <pc:spChg chg="mod">
          <ac:chgData name="Aya Imuta（藺牟田彩）" userId="28116d54-796c-4a2d-8133-08e81822cb18" providerId="ADAL" clId="{B26F464D-BC79-4D15-8F5F-3A3D90314981}" dt="2024-02-22T05:46:50.456" v="62" actId="1035"/>
          <ac:spMkLst>
            <pc:docMk/>
            <pc:sldMk cId="3021974929" sldId="2147480298"/>
            <ac:spMk id="4" creationId="{B04AE56D-9961-BD97-453D-388FFFD2EAF5}"/>
          </ac:spMkLst>
        </pc:spChg>
        <pc:spChg chg="add mod">
          <ac:chgData name="Aya Imuta（藺牟田彩）" userId="28116d54-796c-4a2d-8133-08e81822cb18" providerId="ADAL" clId="{B26F464D-BC79-4D15-8F5F-3A3D90314981}" dt="2024-02-22T05:47:33.493" v="95" actId="207"/>
          <ac:spMkLst>
            <pc:docMk/>
            <pc:sldMk cId="3021974929" sldId="2147480298"/>
            <ac:spMk id="6" creationId="{52A937B5-CB42-D311-0E07-FA74D2C91E39}"/>
          </ac:spMkLst>
        </pc:spChg>
        <pc:spChg chg="add mod">
          <ac:chgData name="Aya Imuta（藺牟田彩）" userId="28116d54-796c-4a2d-8133-08e81822cb18" providerId="ADAL" clId="{B26F464D-BC79-4D15-8F5F-3A3D90314981}" dt="2024-02-22T05:48:52.103" v="178" actId="14100"/>
          <ac:spMkLst>
            <pc:docMk/>
            <pc:sldMk cId="3021974929" sldId="2147480298"/>
            <ac:spMk id="10" creationId="{EE951AFD-6E36-6C03-1EFE-363B494E6886}"/>
          </ac:spMkLst>
        </pc:spChg>
        <pc:spChg chg="mod">
          <ac:chgData name="Aya Imuta（藺牟田彩）" userId="28116d54-796c-4a2d-8133-08e81822cb18" providerId="ADAL" clId="{B26F464D-BC79-4D15-8F5F-3A3D90314981}" dt="2024-02-22T05:46:50.456" v="62" actId="1035"/>
          <ac:spMkLst>
            <pc:docMk/>
            <pc:sldMk cId="3021974929" sldId="2147480298"/>
            <ac:spMk id="13" creationId="{0E398A90-3714-148C-BEC2-6A0DCE22C073}"/>
          </ac:spMkLst>
        </pc:spChg>
        <pc:spChg chg="mod">
          <ac:chgData name="Aya Imuta（藺牟田彩）" userId="28116d54-796c-4a2d-8133-08e81822cb18" providerId="ADAL" clId="{B26F464D-BC79-4D15-8F5F-3A3D90314981}" dt="2024-02-22T05:46:50.456" v="62" actId="1035"/>
          <ac:spMkLst>
            <pc:docMk/>
            <pc:sldMk cId="3021974929" sldId="2147480298"/>
            <ac:spMk id="14" creationId="{1DBD41AD-9DF4-0321-9F4B-97BF4F672C11}"/>
          </ac:spMkLst>
        </pc:spChg>
        <pc:spChg chg="mod">
          <ac:chgData name="Aya Imuta（藺牟田彩）" userId="28116d54-796c-4a2d-8133-08e81822cb18" providerId="ADAL" clId="{B26F464D-BC79-4D15-8F5F-3A3D90314981}" dt="2024-02-22T05:46:40.253" v="38" actId="14100"/>
          <ac:spMkLst>
            <pc:docMk/>
            <pc:sldMk cId="3021974929" sldId="2147480298"/>
            <ac:spMk id="15" creationId="{A9C3A281-11E9-85F5-DE8E-48AB2E515EC2}"/>
          </ac:spMkLst>
        </pc:spChg>
        <pc:spChg chg="mod">
          <ac:chgData name="Aya Imuta（藺牟田彩）" userId="28116d54-796c-4a2d-8133-08e81822cb18" providerId="ADAL" clId="{B26F464D-BC79-4D15-8F5F-3A3D90314981}" dt="2024-02-22T05:49:16.439" v="179" actId="14100"/>
          <ac:spMkLst>
            <pc:docMk/>
            <pc:sldMk cId="3021974929" sldId="2147480298"/>
            <ac:spMk id="30" creationId="{63960E6A-D798-17E1-6469-48F612D63892}"/>
          </ac:spMkLst>
        </pc:spChg>
        <pc:spChg chg="mod">
          <ac:chgData name="Aya Imuta（藺牟田彩）" userId="28116d54-796c-4a2d-8133-08e81822cb18" providerId="ADAL" clId="{B26F464D-BC79-4D15-8F5F-3A3D90314981}" dt="2024-02-22T05:46:50.456" v="62" actId="1035"/>
          <ac:spMkLst>
            <pc:docMk/>
            <pc:sldMk cId="3021974929" sldId="2147480298"/>
            <ac:spMk id="39" creationId="{C2C0C070-A283-AE0C-4B94-B9CBF7B10E70}"/>
          </ac:spMkLst>
        </pc:spChg>
        <pc:spChg chg="mod">
          <ac:chgData name="Aya Imuta（藺牟田彩）" userId="28116d54-796c-4a2d-8133-08e81822cb18" providerId="ADAL" clId="{B26F464D-BC79-4D15-8F5F-3A3D90314981}" dt="2024-02-22T05:46:50.456" v="62" actId="1035"/>
          <ac:spMkLst>
            <pc:docMk/>
            <pc:sldMk cId="3021974929" sldId="2147480298"/>
            <ac:spMk id="48" creationId="{A623FDA9-5C3B-F458-727E-813C64313FAB}"/>
          </ac:spMkLst>
        </pc:spChg>
        <pc:spChg chg="mod">
          <ac:chgData name="Aya Imuta（藺牟田彩）" userId="28116d54-796c-4a2d-8133-08e81822cb18" providerId="ADAL" clId="{B26F464D-BC79-4D15-8F5F-3A3D90314981}" dt="2024-02-22T05:46:50.456" v="62" actId="1035"/>
          <ac:spMkLst>
            <pc:docMk/>
            <pc:sldMk cId="3021974929" sldId="2147480298"/>
            <ac:spMk id="49" creationId="{ABBE98BD-AE56-E2D5-C0F3-87B1A75F5887}"/>
          </ac:spMkLst>
        </pc:spChg>
        <pc:spChg chg="mod">
          <ac:chgData name="Aya Imuta（藺牟田彩）" userId="28116d54-796c-4a2d-8133-08e81822cb18" providerId="ADAL" clId="{B26F464D-BC79-4D15-8F5F-3A3D90314981}" dt="2024-02-22T05:46:50.456" v="62" actId="1035"/>
          <ac:spMkLst>
            <pc:docMk/>
            <pc:sldMk cId="3021974929" sldId="2147480298"/>
            <ac:spMk id="52" creationId="{8420E0C9-F94F-5C99-63F4-CBFD74732598}"/>
          </ac:spMkLst>
        </pc:spChg>
        <pc:spChg chg="mod">
          <ac:chgData name="Aya Imuta（藺牟田彩）" userId="28116d54-796c-4a2d-8133-08e81822cb18" providerId="ADAL" clId="{B26F464D-BC79-4D15-8F5F-3A3D90314981}" dt="2024-02-22T05:46:50.456" v="62" actId="1035"/>
          <ac:spMkLst>
            <pc:docMk/>
            <pc:sldMk cId="3021974929" sldId="2147480298"/>
            <ac:spMk id="58" creationId="{3431B89C-15AD-175D-DA9D-82C8B7227599}"/>
          </ac:spMkLst>
        </pc:spChg>
        <pc:spChg chg="mod">
          <ac:chgData name="Aya Imuta（藺牟田彩）" userId="28116d54-796c-4a2d-8133-08e81822cb18" providerId="ADAL" clId="{B26F464D-BC79-4D15-8F5F-3A3D90314981}" dt="2024-02-22T05:46:50.456" v="62" actId="1035"/>
          <ac:spMkLst>
            <pc:docMk/>
            <pc:sldMk cId="3021974929" sldId="2147480298"/>
            <ac:spMk id="60" creationId="{235A08AB-5C6C-B2DA-52AF-D95B76C5F52F}"/>
          </ac:spMkLst>
        </pc:spChg>
        <pc:cxnChg chg="mod">
          <ac:chgData name="Aya Imuta（藺牟田彩）" userId="28116d54-796c-4a2d-8133-08e81822cb18" providerId="ADAL" clId="{B26F464D-BC79-4D15-8F5F-3A3D90314981}" dt="2024-02-22T05:46:44.168" v="49" actId="1036"/>
          <ac:cxnSpMkLst>
            <pc:docMk/>
            <pc:sldMk cId="3021974929" sldId="2147480298"/>
            <ac:cxnSpMk id="7" creationId="{F4CCB9E0-7225-BAE8-3317-C09BFF0B42BB}"/>
          </ac:cxnSpMkLst>
        </pc:cxnChg>
        <pc:cxnChg chg="mod">
          <ac:chgData name="Aya Imuta（藺牟田彩）" userId="28116d54-796c-4a2d-8133-08e81822cb18" providerId="ADAL" clId="{B26F464D-BC79-4D15-8F5F-3A3D90314981}" dt="2024-02-22T05:46:50.456" v="62" actId="1035"/>
          <ac:cxnSpMkLst>
            <pc:docMk/>
            <pc:sldMk cId="3021974929" sldId="2147480298"/>
            <ac:cxnSpMk id="8" creationId="{094BCB78-2E08-5273-13E9-CF36BDFF208C}"/>
          </ac:cxnSpMkLst>
        </pc:cxnChg>
      </pc:sldChg>
      <pc:sldChg chg="modSp mod">
        <pc:chgData name="Aya Imuta（藺牟田彩）" userId="28116d54-796c-4a2d-8133-08e81822cb18" providerId="ADAL" clId="{B26F464D-BC79-4D15-8F5F-3A3D90314981}" dt="2024-02-22T05:57:47.630" v="628" actId="20577"/>
        <pc:sldMkLst>
          <pc:docMk/>
          <pc:sldMk cId="131518387" sldId="2147480299"/>
        </pc:sldMkLst>
        <pc:spChg chg="mod">
          <ac:chgData name="Aya Imuta（藺牟田彩）" userId="28116d54-796c-4a2d-8133-08e81822cb18" providerId="ADAL" clId="{B26F464D-BC79-4D15-8F5F-3A3D90314981}" dt="2024-02-22T05:57:47.630" v="628" actId="20577"/>
          <ac:spMkLst>
            <pc:docMk/>
            <pc:sldMk cId="131518387" sldId="2147480299"/>
            <ac:spMk id="66" creationId="{B522AF8C-1870-567F-79FB-F30D985A20F8}"/>
          </ac:spMkLst>
        </pc:spChg>
      </pc:sldChg>
      <pc:sldChg chg="addSp modSp mod">
        <pc:chgData name="Aya Imuta（藺牟田彩）" userId="28116d54-796c-4a2d-8133-08e81822cb18" providerId="ADAL" clId="{B26F464D-BC79-4D15-8F5F-3A3D90314981}" dt="2024-02-22T05:42:52.747" v="4" actId="207"/>
        <pc:sldMkLst>
          <pc:docMk/>
          <pc:sldMk cId="2258452112" sldId="2147480303"/>
        </pc:sldMkLst>
        <pc:spChg chg="add mod">
          <ac:chgData name="Aya Imuta（藺牟田彩）" userId="28116d54-796c-4a2d-8133-08e81822cb18" providerId="ADAL" clId="{B26F464D-BC79-4D15-8F5F-3A3D90314981}" dt="2024-02-22T05:42:52.747" v="4" actId="207"/>
          <ac:spMkLst>
            <pc:docMk/>
            <pc:sldMk cId="2258452112" sldId="2147480303"/>
            <ac:spMk id="6" creationId="{3BA8C124-306C-157D-1113-3FBC4AC5AEDD}"/>
          </ac:spMkLst>
        </pc:spChg>
        <pc:spChg chg="add mod">
          <ac:chgData name="Aya Imuta（藺牟田彩）" userId="28116d54-796c-4a2d-8133-08e81822cb18" providerId="ADAL" clId="{B26F464D-BC79-4D15-8F5F-3A3D90314981}" dt="2024-02-22T05:42:45.219" v="2" actId="207"/>
          <ac:spMkLst>
            <pc:docMk/>
            <pc:sldMk cId="2258452112" sldId="2147480303"/>
            <ac:spMk id="7" creationId="{088DFAFE-63A1-FC9B-5F01-E3B3B87514DD}"/>
          </ac:spMkLst>
        </pc:spChg>
      </pc:sldChg>
      <pc:sldChg chg="addSp modSp mod">
        <pc:chgData name="Aya Imuta（藺牟田彩）" userId="28116d54-796c-4a2d-8133-08e81822cb18" providerId="ADAL" clId="{B26F464D-BC79-4D15-8F5F-3A3D90314981}" dt="2024-02-22T05:51:43.267" v="226" actId="20577"/>
        <pc:sldMkLst>
          <pc:docMk/>
          <pc:sldMk cId="1424370624" sldId="2147480304"/>
        </pc:sldMkLst>
        <pc:spChg chg="add mod">
          <ac:chgData name="Aya Imuta（藺牟田彩）" userId="28116d54-796c-4a2d-8133-08e81822cb18" providerId="ADAL" clId="{B26F464D-BC79-4D15-8F5F-3A3D90314981}" dt="2024-02-22T05:51:07.543" v="202" actId="20577"/>
          <ac:spMkLst>
            <pc:docMk/>
            <pc:sldMk cId="1424370624" sldId="2147480304"/>
            <ac:spMk id="9" creationId="{819AB842-667A-8B18-3D56-CC7282AC53EC}"/>
          </ac:spMkLst>
        </pc:spChg>
        <pc:spChg chg="add mod">
          <ac:chgData name="Aya Imuta（藺牟田彩）" userId="28116d54-796c-4a2d-8133-08e81822cb18" providerId="ADAL" clId="{B26F464D-BC79-4D15-8F5F-3A3D90314981}" dt="2024-02-22T05:51:43.267" v="226" actId="20577"/>
          <ac:spMkLst>
            <pc:docMk/>
            <pc:sldMk cId="1424370624" sldId="2147480304"/>
            <ac:spMk id="11" creationId="{B9BA7128-5010-D6D3-8F75-10D9580F5D8B}"/>
          </ac:spMkLst>
        </pc:spChg>
      </pc:sldChg>
      <pc:sldChg chg="addSp delSp modSp mod">
        <pc:chgData name="Aya Imuta（藺牟田彩）" userId="28116d54-796c-4a2d-8133-08e81822cb18" providerId="ADAL" clId="{B26F464D-BC79-4D15-8F5F-3A3D90314981}" dt="2024-02-22T05:43:21.346" v="8" actId="478"/>
        <pc:sldMkLst>
          <pc:docMk/>
          <pc:sldMk cId="1388947980" sldId="2147480307"/>
        </pc:sldMkLst>
        <pc:spChg chg="add mod">
          <ac:chgData name="Aya Imuta（藺牟田彩）" userId="28116d54-796c-4a2d-8133-08e81822cb18" providerId="ADAL" clId="{B26F464D-BC79-4D15-8F5F-3A3D90314981}" dt="2024-02-22T05:43:18.399" v="7" actId="207"/>
          <ac:spMkLst>
            <pc:docMk/>
            <pc:sldMk cId="1388947980" sldId="2147480307"/>
            <ac:spMk id="4" creationId="{89FAF521-11A6-D815-2C94-9255C27F9BC0}"/>
          </ac:spMkLst>
        </pc:spChg>
        <pc:spChg chg="add mod">
          <ac:chgData name="Aya Imuta（藺牟田彩）" userId="28116d54-796c-4a2d-8133-08e81822cb18" providerId="ADAL" clId="{B26F464D-BC79-4D15-8F5F-3A3D90314981}" dt="2024-02-22T05:43:07.151" v="5" actId="207"/>
          <ac:spMkLst>
            <pc:docMk/>
            <pc:sldMk cId="1388947980" sldId="2147480307"/>
            <ac:spMk id="8" creationId="{5F5556E3-888E-E39F-30CD-2E20CDF5EAE5}"/>
          </ac:spMkLst>
        </pc:spChg>
        <pc:spChg chg="add del mod">
          <ac:chgData name="Aya Imuta（藺牟田彩）" userId="28116d54-796c-4a2d-8133-08e81822cb18" providerId="ADAL" clId="{B26F464D-BC79-4D15-8F5F-3A3D90314981}" dt="2024-02-22T05:43:21.346" v="8" actId="478"/>
          <ac:spMkLst>
            <pc:docMk/>
            <pc:sldMk cId="1388947980" sldId="2147480307"/>
            <ac:spMk id="9" creationId="{76B93B4D-F712-4BB9-15FE-97F498C20CB8}"/>
          </ac:spMkLst>
        </pc:spChg>
      </pc:sldChg>
      <pc:sldChg chg="addSp delSp modSp mod">
        <pc:chgData name="Aya Imuta（藺牟田彩）" userId="28116d54-796c-4a2d-8133-08e81822cb18" providerId="ADAL" clId="{B26F464D-BC79-4D15-8F5F-3A3D90314981}" dt="2024-02-22T05:43:53.399" v="15" actId="478"/>
        <pc:sldMkLst>
          <pc:docMk/>
          <pc:sldMk cId="1772760499" sldId="2147480308"/>
        </pc:sldMkLst>
        <pc:spChg chg="add mod">
          <ac:chgData name="Aya Imuta（藺牟田彩）" userId="28116d54-796c-4a2d-8133-08e81822cb18" providerId="ADAL" clId="{B26F464D-BC79-4D15-8F5F-3A3D90314981}" dt="2024-02-22T05:43:45.417" v="11" actId="207"/>
          <ac:spMkLst>
            <pc:docMk/>
            <pc:sldMk cId="1772760499" sldId="2147480308"/>
            <ac:spMk id="11" creationId="{AA382A1A-D71E-AD99-18A7-4F0ED72464D4}"/>
          </ac:spMkLst>
        </pc:spChg>
        <pc:spChg chg="add del mod">
          <ac:chgData name="Aya Imuta（藺牟田彩）" userId="28116d54-796c-4a2d-8133-08e81822cb18" providerId="ADAL" clId="{B26F464D-BC79-4D15-8F5F-3A3D90314981}" dt="2024-02-22T05:43:52.002" v="14" actId="478"/>
          <ac:spMkLst>
            <pc:docMk/>
            <pc:sldMk cId="1772760499" sldId="2147480308"/>
            <ac:spMk id="12" creationId="{F4207FF9-D255-95BA-EF3F-7A013AA769F5}"/>
          </ac:spMkLst>
        </pc:spChg>
        <pc:spChg chg="add del mod">
          <ac:chgData name="Aya Imuta（藺牟田彩）" userId="28116d54-796c-4a2d-8133-08e81822cb18" providerId="ADAL" clId="{B26F464D-BC79-4D15-8F5F-3A3D90314981}" dt="2024-02-22T05:43:53.399" v="15" actId="478"/>
          <ac:spMkLst>
            <pc:docMk/>
            <pc:sldMk cId="1772760499" sldId="2147480308"/>
            <ac:spMk id="13" creationId="{C149C985-BC4E-9E45-2D0D-6B799F45CC17}"/>
          </ac:spMkLst>
        </pc:spChg>
      </pc:sldChg>
      <pc:sldChg chg="addSp delSp modSp mod">
        <pc:chgData name="Aya Imuta（藺牟田彩）" userId="28116d54-796c-4a2d-8133-08e81822cb18" providerId="ADAL" clId="{B26F464D-BC79-4D15-8F5F-3A3D90314981}" dt="2024-02-22T05:57:24.756" v="622" actId="20577"/>
        <pc:sldMkLst>
          <pc:docMk/>
          <pc:sldMk cId="1775532147" sldId="2147480363"/>
        </pc:sldMkLst>
        <pc:spChg chg="add del mod">
          <ac:chgData name="Aya Imuta（藺牟田彩）" userId="28116d54-796c-4a2d-8133-08e81822cb18" providerId="ADAL" clId="{B26F464D-BC79-4D15-8F5F-3A3D90314981}" dt="2024-02-22T05:54:47.147" v="228"/>
          <ac:spMkLst>
            <pc:docMk/>
            <pc:sldMk cId="1775532147" sldId="2147480363"/>
            <ac:spMk id="5" creationId="{E36A801B-45CE-DD1F-ECEF-08FDAD2CE832}"/>
          </ac:spMkLst>
        </pc:spChg>
        <pc:spChg chg="add mod">
          <ac:chgData name="Aya Imuta（藺牟田彩）" userId="28116d54-796c-4a2d-8133-08e81822cb18" providerId="ADAL" clId="{B26F464D-BC79-4D15-8F5F-3A3D90314981}" dt="2024-02-22T05:57:24.756" v="622" actId="20577"/>
          <ac:spMkLst>
            <pc:docMk/>
            <pc:sldMk cId="1775532147" sldId="2147480363"/>
            <ac:spMk id="8" creationId="{21A0AD38-C0E1-8DA9-8355-3FA928713A5F}"/>
          </ac:spMkLst>
        </pc:spChg>
      </pc:sldChg>
      <pc:sldChg chg="modSp">
        <pc:chgData name="Aya Imuta（藺牟田彩）" userId="28116d54-796c-4a2d-8133-08e81822cb18" providerId="ADAL" clId="{B26F464D-BC79-4D15-8F5F-3A3D90314981}" dt="2024-02-22T06:53:48.557" v="653"/>
        <pc:sldMkLst>
          <pc:docMk/>
          <pc:sldMk cId="2610296918" sldId="2147480365"/>
        </pc:sldMkLst>
        <pc:graphicFrameChg chg="mod">
          <ac:chgData name="Aya Imuta（藺牟田彩）" userId="28116d54-796c-4a2d-8133-08e81822cb18" providerId="ADAL" clId="{B26F464D-BC79-4D15-8F5F-3A3D90314981}" dt="2024-02-22T06:53:48.557" v="653"/>
          <ac:graphicFrameMkLst>
            <pc:docMk/>
            <pc:sldMk cId="2610296918" sldId="2147480365"/>
            <ac:graphicFrameMk id="19" creationId="{AD265598-AAA9-3256-4164-2325DAF971AE}"/>
          </ac:graphicFrameMkLst>
        </pc:graphicFrameChg>
      </pc:sldChg>
      <pc:sldChg chg="modSp">
        <pc:chgData name="Aya Imuta（藺牟田彩）" userId="28116d54-796c-4a2d-8133-08e81822cb18" providerId="ADAL" clId="{B26F464D-BC79-4D15-8F5F-3A3D90314981}" dt="2024-02-22T06:54:04.382" v="654"/>
        <pc:sldMkLst>
          <pc:docMk/>
          <pc:sldMk cId="1919204589" sldId="2147480366"/>
        </pc:sldMkLst>
        <pc:graphicFrameChg chg="mod">
          <ac:chgData name="Aya Imuta（藺牟田彩）" userId="28116d54-796c-4a2d-8133-08e81822cb18" providerId="ADAL" clId="{B26F464D-BC79-4D15-8F5F-3A3D90314981}" dt="2024-02-22T06:54:04.382" v="654"/>
          <ac:graphicFrameMkLst>
            <pc:docMk/>
            <pc:sldMk cId="1919204589" sldId="2147480366"/>
            <ac:graphicFrameMk id="2" creationId="{17294321-A6BA-4A90-1AD0-528587799E87}"/>
          </ac:graphicFrameMkLst>
        </pc:graphicFrameChg>
      </pc:sldChg>
      <pc:sldChg chg="modSp mod">
        <pc:chgData name="Aya Imuta（藺牟田彩）" userId="28116d54-796c-4a2d-8133-08e81822cb18" providerId="ADAL" clId="{B26F464D-BC79-4D15-8F5F-3A3D90314981}" dt="2024-02-22T06:52:14.352" v="651" actId="20577"/>
        <pc:sldMkLst>
          <pc:docMk/>
          <pc:sldMk cId="1121936855" sldId="2147480370"/>
        </pc:sldMkLst>
        <pc:graphicFrameChg chg="modGraphic">
          <ac:chgData name="Aya Imuta（藺牟田彩）" userId="28116d54-796c-4a2d-8133-08e81822cb18" providerId="ADAL" clId="{B26F464D-BC79-4D15-8F5F-3A3D90314981}" dt="2024-02-22T06:52:14.352" v="651" actId="20577"/>
          <ac:graphicFrameMkLst>
            <pc:docMk/>
            <pc:sldMk cId="1121936855" sldId="2147480370"/>
            <ac:graphicFrameMk id="3" creationId="{316F1CF5-3500-DF16-3BCF-83EEFA1E9103}"/>
          </ac:graphicFrameMkLst>
        </pc:graphicFrameChg>
      </pc:sldChg>
      <pc:sldChg chg="modSp">
        <pc:chgData name="Aya Imuta（藺牟田彩）" userId="28116d54-796c-4a2d-8133-08e81822cb18" providerId="ADAL" clId="{B26F464D-BC79-4D15-8F5F-3A3D90314981}" dt="2024-02-22T06:53:18.303" v="652"/>
        <pc:sldMkLst>
          <pc:docMk/>
          <pc:sldMk cId="4242217248" sldId="2147480372"/>
        </pc:sldMkLst>
        <pc:graphicFrameChg chg="mod">
          <ac:chgData name="Aya Imuta（藺牟田彩）" userId="28116d54-796c-4a2d-8133-08e81822cb18" providerId="ADAL" clId="{B26F464D-BC79-4D15-8F5F-3A3D90314981}" dt="2024-02-22T06:53:18.303" v="652"/>
          <ac:graphicFrameMkLst>
            <pc:docMk/>
            <pc:sldMk cId="4242217248" sldId="2147480372"/>
            <ac:graphicFrameMk id="34" creationId="{BF26124C-9571-EE6E-A20D-37CB6DDD89F0}"/>
          </ac:graphicFrameMkLst>
        </pc:graphicFrameChg>
      </pc:sldChg>
      <pc:sldChg chg="modSp">
        <pc:chgData name="Aya Imuta（藺牟田彩）" userId="28116d54-796c-4a2d-8133-08e81822cb18" providerId="ADAL" clId="{B26F464D-BC79-4D15-8F5F-3A3D90314981}" dt="2024-02-22T06:54:46.440" v="655"/>
        <pc:sldMkLst>
          <pc:docMk/>
          <pc:sldMk cId="2794979958" sldId="2147480377"/>
        </pc:sldMkLst>
        <pc:graphicFrameChg chg="mod">
          <ac:chgData name="Aya Imuta（藺牟田彩）" userId="28116d54-796c-4a2d-8133-08e81822cb18" providerId="ADAL" clId="{B26F464D-BC79-4D15-8F5F-3A3D90314981}" dt="2024-02-22T06:54:46.440" v="655"/>
          <ac:graphicFrameMkLst>
            <pc:docMk/>
            <pc:sldMk cId="2794979958" sldId="2147480377"/>
            <ac:graphicFrameMk id="19" creationId="{AD265598-AAA9-3256-4164-2325DAF971AE}"/>
          </ac:graphicFrameMkLst>
        </pc:graphicFrameChg>
      </pc:sldChg>
      <pc:sldChg chg="modSp">
        <pc:chgData name="Aya Imuta（藺牟田彩）" userId="28116d54-796c-4a2d-8133-08e81822cb18" providerId="ADAL" clId="{B26F464D-BC79-4D15-8F5F-3A3D90314981}" dt="2024-02-22T06:55:19.625" v="656"/>
        <pc:sldMkLst>
          <pc:docMk/>
          <pc:sldMk cId="4131628957" sldId="2147480381"/>
        </pc:sldMkLst>
        <pc:graphicFrameChg chg="mod">
          <ac:chgData name="Aya Imuta（藺牟田彩）" userId="28116d54-796c-4a2d-8133-08e81822cb18" providerId="ADAL" clId="{B26F464D-BC79-4D15-8F5F-3A3D90314981}" dt="2024-02-22T06:55:19.625" v="656"/>
          <ac:graphicFrameMkLst>
            <pc:docMk/>
            <pc:sldMk cId="4131628957" sldId="2147480381"/>
            <ac:graphicFrameMk id="19" creationId="{AD265598-AAA9-3256-4164-2325DAF971AE}"/>
          </ac:graphicFrameMkLst>
        </pc:graphicFrameChg>
      </pc:sldChg>
    </pc:docChg>
  </pc:docChgLst>
  <pc:docChgLst>
    <pc:chgData name="Fumihiro Yokoyama（横山史尋）" userId="3eda85d7-7d9c-40b2-98ee-c42658c7cb9c" providerId="ADAL" clId="{A33BB565-B700-4533-848B-624B91BF8BE1}"/>
    <pc:docChg chg="undo redo custSel addSld delSld modSld sldOrd modSection">
      <pc:chgData name="Fumihiro Yokoyama（横山史尋）" userId="3eda85d7-7d9c-40b2-98ee-c42658c7cb9c" providerId="ADAL" clId="{A33BB565-B700-4533-848B-624B91BF8BE1}" dt="2024-06-14T06:42:16.004" v="8199" actId="20577"/>
      <pc:docMkLst>
        <pc:docMk/>
      </pc:docMkLst>
      <pc:sldChg chg="ord">
        <pc:chgData name="Fumihiro Yokoyama（横山史尋）" userId="3eda85d7-7d9c-40b2-98ee-c42658c7cb9c" providerId="ADAL" clId="{A33BB565-B700-4533-848B-624B91BF8BE1}" dt="2024-04-16T10:24:43.389" v="7572"/>
        <pc:sldMkLst>
          <pc:docMk/>
          <pc:sldMk cId="3597996337" sldId="257"/>
        </pc:sldMkLst>
      </pc:sldChg>
      <pc:sldChg chg="addSp delSp modSp mod">
        <pc:chgData name="Fumihiro Yokoyama（横山史尋）" userId="3eda85d7-7d9c-40b2-98ee-c42658c7cb9c" providerId="ADAL" clId="{A33BB565-B700-4533-848B-624B91BF8BE1}" dt="2024-04-16T09:26:22.533" v="7405" actId="1076"/>
        <pc:sldMkLst>
          <pc:docMk/>
          <pc:sldMk cId="3021974929" sldId="2147480298"/>
        </pc:sldMkLst>
        <pc:spChg chg="mod">
          <ac:chgData name="Fumihiro Yokoyama（横山史尋）" userId="3eda85d7-7d9c-40b2-98ee-c42658c7cb9c" providerId="ADAL" clId="{A33BB565-B700-4533-848B-624B91BF8BE1}" dt="2024-02-29T04:41:44.275" v="2236" actId="20577"/>
          <ac:spMkLst>
            <pc:docMk/>
            <pc:sldMk cId="3021974929" sldId="2147480298"/>
            <ac:spMk id="51" creationId="{5C9E655C-7757-8C39-8014-EC8CCD6595EE}"/>
          </ac:spMkLst>
        </pc:spChg>
        <pc:picChg chg="add del mod">
          <ac:chgData name="Fumihiro Yokoyama（横山史尋）" userId="3eda85d7-7d9c-40b2-98ee-c42658c7cb9c" providerId="ADAL" clId="{A33BB565-B700-4533-848B-624B91BF8BE1}" dt="2024-04-16T09:01:38.275" v="7261" actId="478"/>
          <ac:picMkLst>
            <pc:docMk/>
            <pc:sldMk cId="3021974929" sldId="2147480298"/>
            <ac:picMk id="10" creationId="{FCFC7FBE-58F1-B9A0-C9F6-113C58054743}"/>
          </ac:picMkLst>
        </pc:picChg>
        <pc:picChg chg="add mod">
          <ac:chgData name="Fumihiro Yokoyama（横山史尋）" userId="3eda85d7-7d9c-40b2-98ee-c42658c7cb9c" providerId="ADAL" clId="{A33BB565-B700-4533-848B-624B91BF8BE1}" dt="2024-04-16T09:26:17.202" v="7404" actId="1076"/>
          <ac:picMkLst>
            <pc:docMk/>
            <pc:sldMk cId="3021974929" sldId="2147480298"/>
            <ac:picMk id="17" creationId="{0CE27B00-D687-BA8E-80A0-83B9BE84CACE}"/>
          </ac:picMkLst>
        </pc:picChg>
        <pc:picChg chg="del mod">
          <ac:chgData name="Fumihiro Yokoyama（横山史尋）" userId="3eda85d7-7d9c-40b2-98ee-c42658c7cb9c" providerId="ADAL" clId="{A33BB565-B700-4533-848B-624B91BF8BE1}" dt="2024-04-16T09:02:16.351" v="7265" actId="478"/>
          <ac:picMkLst>
            <pc:docMk/>
            <pc:sldMk cId="3021974929" sldId="2147480298"/>
            <ac:picMk id="18" creationId="{92DA3C47-D23B-5899-3636-241F23902C23}"/>
          </ac:picMkLst>
        </pc:picChg>
        <pc:picChg chg="add mod">
          <ac:chgData name="Fumihiro Yokoyama（横山史尋）" userId="3eda85d7-7d9c-40b2-98ee-c42658c7cb9c" providerId="ADAL" clId="{A33BB565-B700-4533-848B-624B91BF8BE1}" dt="2024-04-16T09:25:12.629" v="7393" actId="1076"/>
          <ac:picMkLst>
            <pc:docMk/>
            <pc:sldMk cId="3021974929" sldId="2147480298"/>
            <ac:picMk id="20" creationId="{DFAF8E13-34C9-2AD0-926B-BF90A83B7474}"/>
          </ac:picMkLst>
        </pc:picChg>
        <pc:picChg chg="add mod">
          <ac:chgData name="Fumihiro Yokoyama（横山史尋）" userId="3eda85d7-7d9c-40b2-98ee-c42658c7cb9c" providerId="ADAL" clId="{A33BB565-B700-4533-848B-624B91BF8BE1}" dt="2024-04-16T09:26:22.533" v="7405" actId="1076"/>
          <ac:picMkLst>
            <pc:docMk/>
            <pc:sldMk cId="3021974929" sldId="2147480298"/>
            <ac:picMk id="23" creationId="{87B11248-4B3F-7185-AE69-C9455FE8E615}"/>
          </ac:picMkLst>
        </pc:picChg>
        <pc:picChg chg="del">
          <ac:chgData name="Fumihiro Yokoyama（横山史尋）" userId="3eda85d7-7d9c-40b2-98ee-c42658c7cb9c" providerId="ADAL" clId="{A33BB565-B700-4533-848B-624B91BF8BE1}" dt="2024-04-16T09:24:57.590" v="7390" actId="478"/>
          <ac:picMkLst>
            <pc:docMk/>
            <pc:sldMk cId="3021974929" sldId="2147480298"/>
            <ac:picMk id="34" creationId="{8F0541B9-EBB0-43EC-5E31-40B0C4AFBECF}"/>
          </ac:picMkLst>
        </pc:picChg>
        <pc:picChg chg="del mod">
          <ac:chgData name="Fumihiro Yokoyama（横山史尋）" userId="3eda85d7-7d9c-40b2-98ee-c42658c7cb9c" providerId="ADAL" clId="{A33BB565-B700-4533-848B-624B91BF8BE1}" dt="2024-04-16T09:25:19.627" v="7394" actId="478"/>
          <ac:picMkLst>
            <pc:docMk/>
            <pc:sldMk cId="3021974929" sldId="2147480298"/>
            <ac:picMk id="36" creationId="{4BEEDA8B-11F9-BB7B-16A0-DF0D2F35FCA4}"/>
          </ac:picMkLst>
        </pc:picChg>
        <pc:picChg chg="mod">
          <ac:chgData name="Fumihiro Yokoyama（横山史尋）" userId="3eda85d7-7d9c-40b2-98ee-c42658c7cb9c" providerId="ADAL" clId="{A33BB565-B700-4533-848B-624B91BF8BE1}" dt="2024-04-16T09:26:12.775" v="7403" actId="1076"/>
          <ac:picMkLst>
            <pc:docMk/>
            <pc:sldMk cId="3021974929" sldId="2147480298"/>
            <ac:picMk id="37" creationId="{4AB92767-7B51-FCFD-7DC9-6D3565FFA7FF}"/>
          </ac:picMkLst>
        </pc:picChg>
      </pc:sldChg>
      <pc:sldChg chg="addSp delSp modSp mod">
        <pc:chgData name="Fumihiro Yokoyama（横山史尋）" userId="3eda85d7-7d9c-40b2-98ee-c42658c7cb9c" providerId="ADAL" clId="{A33BB565-B700-4533-848B-624B91BF8BE1}" dt="2024-04-16T10:32:06.288" v="7590" actId="1076"/>
        <pc:sldMkLst>
          <pc:docMk/>
          <pc:sldMk cId="131518387" sldId="2147480299"/>
        </pc:sldMkLst>
        <pc:spChg chg="mod">
          <ac:chgData name="Fumihiro Yokoyama（横山史尋）" userId="3eda85d7-7d9c-40b2-98ee-c42658c7cb9c" providerId="ADAL" clId="{A33BB565-B700-4533-848B-624B91BF8BE1}" dt="2024-03-13T06:12:54.471" v="6273" actId="20577"/>
          <ac:spMkLst>
            <pc:docMk/>
            <pc:sldMk cId="131518387" sldId="2147480299"/>
            <ac:spMk id="8" creationId="{2731229F-47BC-428D-58F5-649D69C078ED}"/>
          </ac:spMkLst>
        </pc:spChg>
        <pc:spChg chg="mod">
          <ac:chgData name="Fumihiro Yokoyama（横山史尋）" userId="3eda85d7-7d9c-40b2-98ee-c42658c7cb9c" providerId="ADAL" clId="{A33BB565-B700-4533-848B-624B91BF8BE1}" dt="2024-03-13T06:15:11.467" v="6293" actId="20577"/>
          <ac:spMkLst>
            <pc:docMk/>
            <pc:sldMk cId="131518387" sldId="2147480299"/>
            <ac:spMk id="9" creationId="{7A3F8D6B-C9D1-9F9D-921D-1C61AC33F33D}"/>
          </ac:spMkLst>
        </pc:spChg>
        <pc:spChg chg="mod">
          <ac:chgData name="Fumihiro Yokoyama（横山史尋）" userId="3eda85d7-7d9c-40b2-98ee-c42658c7cb9c" providerId="ADAL" clId="{A33BB565-B700-4533-848B-624B91BF8BE1}" dt="2024-03-13T06:14:17.170" v="6281" actId="20577"/>
          <ac:spMkLst>
            <pc:docMk/>
            <pc:sldMk cId="131518387" sldId="2147480299"/>
            <ac:spMk id="19" creationId="{5C06D74C-2345-1CD9-45B9-78AF5015B25B}"/>
          </ac:spMkLst>
        </pc:spChg>
        <pc:picChg chg="del mod">
          <ac:chgData name="Fumihiro Yokoyama（横山史尋）" userId="3eda85d7-7d9c-40b2-98ee-c42658c7cb9c" providerId="ADAL" clId="{A33BB565-B700-4533-848B-624B91BF8BE1}" dt="2024-04-16T09:04:55.870" v="7275" actId="478"/>
          <ac:picMkLst>
            <pc:docMk/>
            <pc:sldMk cId="131518387" sldId="2147480299"/>
            <ac:picMk id="6" creationId="{DAF8D8F3-0DAE-9F66-E5CE-343D4801CDC4}"/>
          </ac:picMkLst>
        </pc:picChg>
        <pc:picChg chg="add del mod">
          <ac:chgData name="Fumihiro Yokoyama（横山史尋）" userId="3eda85d7-7d9c-40b2-98ee-c42658c7cb9c" providerId="ADAL" clId="{A33BB565-B700-4533-848B-624B91BF8BE1}" dt="2024-04-16T10:30:33.869" v="7576" actId="478"/>
          <ac:picMkLst>
            <pc:docMk/>
            <pc:sldMk cId="131518387" sldId="2147480299"/>
            <ac:picMk id="7" creationId="{393CF831-3658-C9A3-CBAB-8C9043F8F781}"/>
          </ac:picMkLst>
        </pc:picChg>
        <pc:picChg chg="del">
          <ac:chgData name="Fumihiro Yokoyama（横山史尋）" userId="3eda85d7-7d9c-40b2-98ee-c42658c7cb9c" providerId="ADAL" clId="{A33BB565-B700-4533-848B-624B91BF8BE1}" dt="2024-04-16T09:52:18.872" v="7484" actId="478"/>
          <ac:picMkLst>
            <pc:docMk/>
            <pc:sldMk cId="131518387" sldId="2147480299"/>
            <ac:picMk id="7" creationId="{7A94039D-8530-AF5A-8D49-44D12920D77A}"/>
          </ac:picMkLst>
        </pc:picChg>
        <pc:picChg chg="del mod">
          <ac:chgData name="Fumihiro Yokoyama（横山史尋）" userId="3eda85d7-7d9c-40b2-98ee-c42658c7cb9c" providerId="ADAL" clId="{A33BB565-B700-4533-848B-624B91BF8BE1}" dt="2024-04-16T09:05:06.973" v="7278" actId="478"/>
          <ac:picMkLst>
            <pc:docMk/>
            <pc:sldMk cId="131518387" sldId="2147480299"/>
            <ac:picMk id="9" creationId="{9382A591-E60E-A1DD-4C9E-954B300DC523}"/>
          </ac:picMkLst>
        </pc:picChg>
        <pc:picChg chg="add mod">
          <ac:chgData name="Fumihiro Yokoyama（横山史尋）" userId="3eda85d7-7d9c-40b2-98ee-c42658c7cb9c" providerId="ADAL" clId="{A33BB565-B700-4533-848B-624B91BF8BE1}" dt="2024-04-16T10:32:01.286" v="7589" actId="1076"/>
          <ac:picMkLst>
            <pc:docMk/>
            <pc:sldMk cId="131518387" sldId="2147480299"/>
            <ac:picMk id="10" creationId="{23A4AF15-36B6-14EA-1630-99AC778CB882}"/>
          </ac:picMkLst>
        </pc:picChg>
        <pc:picChg chg="del mod">
          <ac:chgData name="Fumihiro Yokoyama（横山史尋）" userId="3eda85d7-7d9c-40b2-98ee-c42658c7cb9c" providerId="ADAL" clId="{A33BB565-B700-4533-848B-624B91BF8BE1}" dt="2024-04-16T09:52:33.768" v="7489" actId="478"/>
          <ac:picMkLst>
            <pc:docMk/>
            <pc:sldMk cId="131518387" sldId="2147480299"/>
            <ac:picMk id="10" creationId="{9AC1F265-C952-07D0-D3F3-0710687EE2CC}"/>
          </ac:picMkLst>
        </pc:picChg>
        <pc:picChg chg="add del mod">
          <ac:chgData name="Fumihiro Yokoyama（横山史尋）" userId="3eda85d7-7d9c-40b2-98ee-c42658c7cb9c" providerId="ADAL" clId="{A33BB565-B700-4533-848B-624B91BF8BE1}" dt="2024-04-16T10:30:27.662" v="7575" actId="478"/>
          <ac:picMkLst>
            <pc:docMk/>
            <pc:sldMk cId="131518387" sldId="2147480299"/>
            <ac:picMk id="21" creationId="{0282D7E6-1382-AE1B-0EF8-7F07FECBD843}"/>
          </ac:picMkLst>
        </pc:picChg>
        <pc:picChg chg="add del mod">
          <ac:chgData name="Fumihiro Yokoyama（横山史尋）" userId="3eda85d7-7d9c-40b2-98ee-c42658c7cb9c" providerId="ADAL" clId="{A33BB565-B700-4533-848B-624B91BF8BE1}" dt="2024-04-16T10:31:29.714" v="7583" actId="478"/>
          <ac:picMkLst>
            <pc:docMk/>
            <pc:sldMk cId="131518387" sldId="2147480299"/>
            <ac:picMk id="25" creationId="{B7C84858-49C9-09EE-D4AB-22D8E6A319C9}"/>
          </ac:picMkLst>
        </pc:picChg>
        <pc:picChg chg="add mod">
          <ac:chgData name="Fumihiro Yokoyama（横山史尋）" userId="3eda85d7-7d9c-40b2-98ee-c42658c7cb9c" providerId="ADAL" clId="{A33BB565-B700-4533-848B-624B91BF8BE1}" dt="2024-04-16T09:53:07.749" v="7495" actId="1076"/>
          <ac:picMkLst>
            <pc:docMk/>
            <pc:sldMk cId="131518387" sldId="2147480299"/>
            <ac:picMk id="27" creationId="{A6E77968-391B-13C2-9550-6425B49D2F2D}"/>
          </ac:picMkLst>
        </pc:picChg>
        <pc:picChg chg="add del mod">
          <ac:chgData name="Fumihiro Yokoyama（横山史尋）" userId="3eda85d7-7d9c-40b2-98ee-c42658c7cb9c" providerId="ADAL" clId="{A33BB565-B700-4533-848B-624B91BF8BE1}" dt="2024-04-16T09:52:38.021" v="7491" actId="478"/>
          <ac:picMkLst>
            <pc:docMk/>
            <pc:sldMk cId="131518387" sldId="2147480299"/>
            <ac:picMk id="30" creationId="{84CB2931-99CC-69C6-42AD-96CFA4A751EE}"/>
          </ac:picMkLst>
        </pc:picChg>
        <pc:picChg chg="add mod">
          <ac:chgData name="Fumihiro Yokoyama（横山史尋）" userId="3eda85d7-7d9c-40b2-98ee-c42658c7cb9c" providerId="ADAL" clId="{A33BB565-B700-4533-848B-624B91BF8BE1}" dt="2024-04-16T10:32:06.288" v="7590" actId="1076"/>
          <ac:picMkLst>
            <pc:docMk/>
            <pc:sldMk cId="131518387" sldId="2147480299"/>
            <ac:picMk id="30" creationId="{BC5A0F93-FD39-4FBF-073C-A9781EA5AD7D}"/>
          </ac:picMkLst>
        </pc:picChg>
        <pc:picChg chg="add del mod">
          <ac:chgData name="Fumihiro Yokoyama（横山史尋）" userId="3eda85d7-7d9c-40b2-98ee-c42658c7cb9c" providerId="ADAL" clId="{A33BB565-B700-4533-848B-624B91BF8BE1}" dt="2024-04-16T09:53:10.072" v="7496" actId="478"/>
          <ac:picMkLst>
            <pc:docMk/>
            <pc:sldMk cId="131518387" sldId="2147480299"/>
            <ac:picMk id="31" creationId="{9D4CB4AC-E101-E6F8-B324-D61BF19C46B5}"/>
          </ac:picMkLst>
        </pc:picChg>
        <pc:picChg chg="add mod">
          <ac:chgData name="Fumihiro Yokoyama（横山史尋）" userId="3eda85d7-7d9c-40b2-98ee-c42658c7cb9c" providerId="ADAL" clId="{A33BB565-B700-4533-848B-624B91BF8BE1}" dt="2024-04-16T09:53:23.495" v="7498" actId="1076"/>
          <ac:picMkLst>
            <pc:docMk/>
            <pc:sldMk cId="131518387" sldId="2147480299"/>
            <ac:picMk id="32" creationId="{501D4CE4-CFF5-2E53-E106-419DD1E2BE23}"/>
          </ac:picMkLst>
        </pc:picChg>
      </pc:sldChg>
      <pc:sldChg chg="addSp delSp modSp mod">
        <pc:chgData name="Fumihiro Yokoyama（横山史尋）" userId="3eda85d7-7d9c-40b2-98ee-c42658c7cb9c" providerId="ADAL" clId="{A33BB565-B700-4533-848B-624B91BF8BE1}" dt="2024-02-29T06:35:48.384" v="2760" actId="14100"/>
        <pc:sldMkLst>
          <pc:docMk/>
          <pc:sldMk cId="3114238576" sldId="2147480301"/>
        </pc:sldMkLst>
        <pc:spChg chg="mod">
          <ac:chgData name="Fumihiro Yokoyama（横山史尋）" userId="3eda85d7-7d9c-40b2-98ee-c42658c7cb9c" providerId="ADAL" clId="{A33BB565-B700-4533-848B-624B91BF8BE1}" dt="2024-02-29T05:47:32.197" v="2453" actId="20577"/>
          <ac:spMkLst>
            <pc:docMk/>
            <pc:sldMk cId="3114238576" sldId="2147480301"/>
            <ac:spMk id="5" creationId="{9F5E846C-6965-3E03-7C03-195375298C13}"/>
          </ac:spMkLst>
        </pc:spChg>
        <pc:spChg chg="add del mod">
          <ac:chgData name="Fumihiro Yokoyama（横山史尋）" userId="3eda85d7-7d9c-40b2-98ee-c42658c7cb9c" providerId="ADAL" clId="{A33BB565-B700-4533-848B-624B91BF8BE1}" dt="2024-02-29T06:33:57.005" v="2706" actId="478"/>
          <ac:spMkLst>
            <pc:docMk/>
            <pc:sldMk cId="3114238576" sldId="2147480301"/>
            <ac:spMk id="10" creationId="{14044D04-533D-BB87-B6C6-0CBC58282D51}"/>
          </ac:spMkLst>
        </pc:spChg>
        <pc:spChg chg="add mod">
          <ac:chgData name="Fumihiro Yokoyama（横山史尋）" userId="3eda85d7-7d9c-40b2-98ee-c42658c7cb9c" providerId="ADAL" clId="{A33BB565-B700-4533-848B-624B91BF8BE1}" dt="2024-02-29T06:35:48.384" v="2760" actId="14100"/>
          <ac:spMkLst>
            <pc:docMk/>
            <pc:sldMk cId="3114238576" sldId="2147480301"/>
            <ac:spMk id="16" creationId="{639D61C0-73EA-66CA-B8DC-05736E8C0C42}"/>
          </ac:spMkLst>
        </pc:spChg>
      </pc:sldChg>
      <pc:sldChg chg="modSp mod">
        <pc:chgData name="Fumihiro Yokoyama（横山史尋）" userId="3eda85d7-7d9c-40b2-98ee-c42658c7cb9c" providerId="ADAL" clId="{A33BB565-B700-4533-848B-624B91BF8BE1}" dt="2024-02-29T04:37:48.808" v="2223" actId="20577"/>
        <pc:sldMkLst>
          <pc:docMk/>
          <pc:sldMk cId="1424370624" sldId="2147480304"/>
        </pc:sldMkLst>
        <pc:spChg chg="mod">
          <ac:chgData name="Fumihiro Yokoyama（横山史尋）" userId="3eda85d7-7d9c-40b2-98ee-c42658c7cb9c" providerId="ADAL" clId="{A33BB565-B700-4533-848B-624B91BF8BE1}" dt="2024-02-29T04:37:14.536" v="2205" actId="20577"/>
          <ac:spMkLst>
            <pc:docMk/>
            <pc:sldMk cId="1424370624" sldId="2147480304"/>
            <ac:spMk id="7" creationId="{B47C1CF8-609A-8B67-B1F4-35C28B53328D}"/>
          </ac:spMkLst>
        </pc:spChg>
        <pc:spChg chg="mod">
          <ac:chgData name="Fumihiro Yokoyama（横山史尋）" userId="3eda85d7-7d9c-40b2-98ee-c42658c7cb9c" providerId="ADAL" clId="{A33BB565-B700-4533-848B-624B91BF8BE1}" dt="2024-02-29T04:37:48.808" v="2223" actId="20577"/>
          <ac:spMkLst>
            <pc:docMk/>
            <pc:sldMk cId="1424370624" sldId="2147480304"/>
            <ac:spMk id="8" creationId="{9FEA635D-5F38-19F8-0C38-EFF1519346B0}"/>
          </ac:spMkLst>
        </pc:spChg>
      </pc:sldChg>
      <pc:sldChg chg="del">
        <pc:chgData name="Fumihiro Yokoyama（横山史尋）" userId="3eda85d7-7d9c-40b2-98ee-c42658c7cb9c" providerId="ADAL" clId="{A33BB565-B700-4533-848B-624B91BF8BE1}" dt="2024-02-22T05:01:19.965" v="1093" actId="47"/>
        <pc:sldMkLst>
          <pc:docMk/>
          <pc:sldMk cId="4026767665" sldId="2147480311"/>
        </pc:sldMkLst>
      </pc:sldChg>
      <pc:sldChg chg="modSp del mod">
        <pc:chgData name="Fumihiro Yokoyama（横山史尋）" userId="3eda85d7-7d9c-40b2-98ee-c42658c7cb9c" providerId="ADAL" clId="{A33BB565-B700-4533-848B-624B91BF8BE1}" dt="2024-02-22T03:20:33.480" v="20" actId="2696"/>
        <pc:sldMkLst>
          <pc:docMk/>
          <pc:sldMk cId="3670200904" sldId="2147480312"/>
        </pc:sldMkLst>
        <pc:spChg chg="mod">
          <ac:chgData name="Fumihiro Yokoyama（横山史尋）" userId="3eda85d7-7d9c-40b2-98ee-c42658c7cb9c" providerId="ADAL" clId="{A33BB565-B700-4533-848B-624B91BF8BE1}" dt="2024-02-22T02:08:45.938" v="5" actId="14100"/>
          <ac:spMkLst>
            <pc:docMk/>
            <pc:sldMk cId="3670200904" sldId="2147480312"/>
            <ac:spMk id="13" creationId="{0FD553EB-1772-51EC-C4FC-C66B0F66C153}"/>
          </ac:spMkLst>
        </pc:spChg>
      </pc:sldChg>
      <pc:sldChg chg="addSp delSp modSp del mod">
        <pc:chgData name="Fumihiro Yokoyama（横山史尋）" userId="3eda85d7-7d9c-40b2-98ee-c42658c7cb9c" providerId="ADAL" clId="{A33BB565-B700-4533-848B-624B91BF8BE1}" dt="2024-02-22T03:50:00.675" v="391" actId="47"/>
        <pc:sldMkLst>
          <pc:docMk/>
          <pc:sldMk cId="3215375148" sldId="2147480313"/>
        </pc:sldMkLst>
        <pc:picChg chg="add del mod">
          <ac:chgData name="Fumihiro Yokoyama（横山史尋）" userId="3eda85d7-7d9c-40b2-98ee-c42658c7cb9c" providerId="ADAL" clId="{A33BB565-B700-4533-848B-624B91BF8BE1}" dt="2024-02-22T03:40:26.520" v="282" actId="478"/>
          <ac:picMkLst>
            <pc:docMk/>
            <pc:sldMk cId="3215375148" sldId="2147480313"/>
            <ac:picMk id="30" creationId="{85CEA86D-10D6-BA34-5709-21089E9B41FE}"/>
          </ac:picMkLst>
        </pc:picChg>
      </pc:sldChg>
      <pc:sldChg chg="add del">
        <pc:chgData name="Fumihiro Yokoyama（横山史尋）" userId="3eda85d7-7d9c-40b2-98ee-c42658c7cb9c" providerId="ADAL" clId="{A33BB565-B700-4533-848B-624B91BF8BE1}" dt="2024-02-22T04:28:02.269" v="919" actId="2696"/>
        <pc:sldMkLst>
          <pc:docMk/>
          <pc:sldMk cId="3744719442" sldId="2147480314"/>
        </pc:sldMkLst>
      </pc:sldChg>
      <pc:sldChg chg="del">
        <pc:chgData name="Fumihiro Yokoyama（横山史尋）" userId="3eda85d7-7d9c-40b2-98ee-c42658c7cb9c" providerId="ADAL" clId="{A33BB565-B700-4533-848B-624B91BF8BE1}" dt="2024-02-22T05:42:41.487" v="1480" actId="2696"/>
        <pc:sldMkLst>
          <pc:docMk/>
          <pc:sldMk cId="1588845345" sldId="2147480315"/>
        </pc:sldMkLst>
      </pc:sldChg>
      <pc:sldChg chg="del">
        <pc:chgData name="Fumihiro Yokoyama（横山史尋）" userId="3eda85d7-7d9c-40b2-98ee-c42658c7cb9c" providerId="ADAL" clId="{A33BB565-B700-4533-848B-624B91BF8BE1}" dt="2024-02-22T05:42:45.416" v="1481" actId="2696"/>
        <pc:sldMkLst>
          <pc:docMk/>
          <pc:sldMk cId="2249333847" sldId="2147480316"/>
        </pc:sldMkLst>
      </pc:sldChg>
      <pc:sldChg chg="del">
        <pc:chgData name="Fumihiro Yokoyama（横山史尋）" userId="3eda85d7-7d9c-40b2-98ee-c42658c7cb9c" providerId="ADAL" clId="{A33BB565-B700-4533-848B-624B91BF8BE1}" dt="2024-02-22T05:47:28.675" v="1498" actId="2696"/>
        <pc:sldMkLst>
          <pc:docMk/>
          <pc:sldMk cId="3660449696" sldId="2147480317"/>
        </pc:sldMkLst>
      </pc:sldChg>
      <pc:sldChg chg="modSp del mod">
        <pc:chgData name="Fumihiro Yokoyama（横山史尋）" userId="3eda85d7-7d9c-40b2-98ee-c42658c7cb9c" providerId="ADAL" clId="{A33BB565-B700-4533-848B-624B91BF8BE1}" dt="2024-02-22T06:12:53.353" v="1818" actId="2696"/>
        <pc:sldMkLst>
          <pc:docMk/>
          <pc:sldMk cId="3169181520" sldId="2147480318"/>
        </pc:sldMkLst>
        <pc:picChg chg="mod">
          <ac:chgData name="Fumihiro Yokoyama（横山史尋）" userId="3eda85d7-7d9c-40b2-98ee-c42658c7cb9c" providerId="ADAL" clId="{A33BB565-B700-4533-848B-624B91BF8BE1}" dt="2024-02-22T05:51:04.043" v="1517" actId="14100"/>
          <ac:picMkLst>
            <pc:docMk/>
            <pc:sldMk cId="3169181520" sldId="2147480318"/>
            <ac:picMk id="30" creationId="{F0C1E85C-034D-B047-0C20-54802455AC20}"/>
          </ac:picMkLst>
        </pc:picChg>
      </pc:sldChg>
      <pc:sldChg chg="del">
        <pc:chgData name="Fumihiro Yokoyama（横山史尋）" userId="3eda85d7-7d9c-40b2-98ee-c42658c7cb9c" providerId="ADAL" clId="{A33BB565-B700-4533-848B-624B91BF8BE1}" dt="2024-02-22T06:42:27.094" v="2055" actId="2696"/>
        <pc:sldMkLst>
          <pc:docMk/>
          <pc:sldMk cId="902741547" sldId="2147480319"/>
        </pc:sldMkLst>
      </pc:sldChg>
      <pc:sldChg chg="modSp del mod">
        <pc:chgData name="Fumihiro Yokoyama（横山史尋）" userId="3eda85d7-7d9c-40b2-98ee-c42658c7cb9c" providerId="ADAL" clId="{A33BB565-B700-4533-848B-624B91BF8BE1}" dt="2024-02-22T06:42:29.969" v="2056" actId="2696"/>
        <pc:sldMkLst>
          <pc:docMk/>
          <pc:sldMk cId="1200498815" sldId="2147480320"/>
        </pc:sldMkLst>
        <pc:picChg chg="mod">
          <ac:chgData name="Fumihiro Yokoyama（横山史尋）" userId="3eda85d7-7d9c-40b2-98ee-c42658c7cb9c" providerId="ADAL" clId="{A33BB565-B700-4533-848B-624B91BF8BE1}" dt="2024-02-22T06:36:02.413" v="2005" actId="1076"/>
          <ac:picMkLst>
            <pc:docMk/>
            <pc:sldMk cId="1200498815" sldId="2147480320"/>
            <ac:picMk id="30" creationId="{F0C1E85C-034D-B047-0C20-54802455AC20}"/>
          </ac:picMkLst>
        </pc:picChg>
      </pc:sldChg>
      <pc:sldChg chg="new add del">
        <pc:chgData name="Fumihiro Yokoyama（横山史尋）" userId="3eda85d7-7d9c-40b2-98ee-c42658c7cb9c" providerId="ADAL" clId="{A33BB565-B700-4533-848B-624B91BF8BE1}" dt="2024-02-21T04:49:49.200" v="3" actId="2696"/>
        <pc:sldMkLst>
          <pc:docMk/>
          <pc:sldMk cId="1921548376" sldId="2147480365"/>
        </pc:sldMkLst>
      </pc:sldChg>
      <pc:sldChg chg="addSp delSp modSp new mod">
        <pc:chgData name="Fumihiro Yokoyama（横山史尋）" userId="3eda85d7-7d9c-40b2-98ee-c42658c7cb9c" providerId="ADAL" clId="{A33BB565-B700-4533-848B-624B91BF8BE1}" dt="2024-06-12T22:54:21.664" v="7946" actId="1076"/>
        <pc:sldMkLst>
          <pc:docMk/>
          <pc:sldMk cId="2610296918" sldId="2147480365"/>
        </pc:sldMkLst>
        <pc:spChg chg="del">
          <ac:chgData name="Fumihiro Yokoyama（横山史尋）" userId="3eda85d7-7d9c-40b2-98ee-c42658c7cb9c" providerId="ADAL" clId="{A33BB565-B700-4533-848B-624B91BF8BE1}" dt="2024-02-22T03:13:49.460" v="8" actId="478"/>
          <ac:spMkLst>
            <pc:docMk/>
            <pc:sldMk cId="2610296918" sldId="2147480365"/>
            <ac:spMk id="2" creationId="{FFFCB95B-E988-C970-37A6-368A88C702E4}"/>
          </ac:spMkLst>
        </pc:spChg>
        <pc:spChg chg="mod">
          <ac:chgData name="Fumihiro Yokoyama（横山史尋）" userId="3eda85d7-7d9c-40b2-98ee-c42658c7cb9c" providerId="ADAL" clId="{A33BB565-B700-4533-848B-624B91BF8BE1}" dt="2024-04-16T10:00:36.613" v="7512" actId="1076"/>
          <ac:spMkLst>
            <pc:docMk/>
            <pc:sldMk cId="2610296918" sldId="2147480365"/>
            <ac:spMk id="3" creationId="{148EE893-30A7-EDA3-F387-3824CECE4752}"/>
          </ac:spMkLst>
        </pc:spChg>
        <pc:spChg chg="del">
          <ac:chgData name="Fumihiro Yokoyama（横山史尋）" userId="3eda85d7-7d9c-40b2-98ee-c42658c7cb9c" providerId="ADAL" clId="{A33BB565-B700-4533-848B-624B91BF8BE1}" dt="2024-02-22T03:14:03.646" v="9" actId="478"/>
          <ac:spMkLst>
            <pc:docMk/>
            <pc:sldMk cId="2610296918" sldId="2147480365"/>
            <ac:spMk id="3" creationId="{BB467893-DA6A-DE7C-D73B-F8F19E99AD63}"/>
          </ac:spMkLst>
        </pc:spChg>
        <pc:spChg chg="add mod ord">
          <ac:chgData name="Fumihiro Yokoyama（横山史尋）" userId="3eda85d7-7d9c-40b2-98ee-c42658c7cb9c" providerId="ADAL" clId="{A33BB565-B700-4533-848B-624B91BF8BE1}" dt="2024-05-24T03:02:33.511" v="7671" actId="14100"/>
          <ac:spMkLst>
            <pc:docMk/>
            <pc:sldMk cId="2610296918" sldId="2147480365"/>
            <ac:spMk id="4" creationId="{4BE9631B-2391-D35D-336D-B60E7CC47502}"/>
          </ac:spMkLst>
        </pc:spChg>
        <pc:spChg chg="mod">
          <ac:chgData name="Fumihiro Yokoyama（横山史尋）" userId="3eda85d7-7d9c-40b2-98ee-c42658c7cb9c" providerId="ADAL" clId="{A33BB565-B700-4533-848B-624B91BF8BE1}" dt="2024-02-22T03:13:42.559" v="7"/>
          <ac:spMkLst>
            <pc:docMk/>
            <pc:sldMk cId="2610296918" sldId="2147480365"/>
            <ac:spMk id="5" creationId="{F878C63E-73D4-22AA-D7EE-637E733C0687}"/>
          </ac:spMkLst>
        </pc:spChg>
        <pc:spChg chg="mod">
          <ac:chgData name="Fumihiro Yokoyama（横山史尋）" userId="3eda85d7-7d9c-40b2-98ee-c42658c7cb9c" providerId="ADAL" clId="{A33BB565-B700-4533-848B-624B91BF8BE1}" dt="2024-02-22T03:13:42.559" v="7"/>
          <ac:spMkLst>
            <pc:docMk/>
            <pc:sldMk cId="2610296918" sldId="2147480365"/>
            <ac:spMk id="6" creationId="{1B024DFB-0C34-3D7C-4CA7-DA1D3770DE14}"/>
          </ac:spMkLst>
        </pc:spChg>
        <pc:spChg chg="mod">
          <ac:chgData name="Fumihiro Yokoyama（横山史尋）" userId="3eda85d7-7d9c-40b2-98ee-c42658c7cb9c" providerId="ADAL" clId="{A33BB565-B700-4533-848B-624B91BF8BE1}" dt="2024-02-22T03:13:42.559" v="7"/>
          <ac:spMkLst>
            <pc:docMk/>
            <pc:sldMk cId="2610296918" sldId="2147480365"/>
            <ac:spMk id="8" creationId="{94828A5E-C328-B452-7D3B-4F48F02A16EB}"/>
          </ac:spMkLst>
        </pc:spChg>
        <pc:spChg chg="mod">
          <ac:chgData name="Fumihiro Yokoyama（横山史尋）" userId="3eda85d7-7d9c-40b2-98ee-c42658c7cb9c" providerId="ADAL" clId="{A33BB565-B700-4533-848B-624B91BF8BE1}" dt="2024-02-22T03:13:42.559" v="7"/>
          <ac:spMkLst>
            <pc:docMk/>
            <pc:sldMk cId="2610296918" sldId="2147480365"/>
            <ac:spMk id="9" creationId="{4781D941-B2FD-C7F8-3F6D-2B5E7E31B064}"/>
          </ac:spMkLst>
        </pc:spChg>
        <pc:spChg chg="mod">
          <ac:chgData name="Fumihiro Yokoyama（横山史尋）" userId="3eda85d7-7d9c-40b2-98ee-c42658c7cb9c" providerId="ADAL" clId="{A33BB565-B700-4533-848B-624B91BF8BE1}" dt="2024-02-22T03:13:42.559" v="7"/>
          <ac:spMkLst>
            <pc:docMk/>
            <pc:sldMk cId="2610296918" sldId="2147480365"/>
            <ac:spMk id="11" creationId="{64FA5A84-42B8-F6A2-02DF-87C4FFC1209C}"/>
          </ac:spMkLst>
        </pc:spChg>
        <pc:spChg chg="mod">
          <ac:chgData name="Fumihiro Yokoyama（横山史尋）" userId="3eda85d7-7d9c-40b2-98ee-c42658c7cb9c" providerId="ADAL" clId="{A33BB565-B700-4533-848B-624B91BF8BE1}" dt="2024-02-22T03:13:42.559" v="7"/>
          <ac:spMkLst>
            <pc:docMk/>
            <pc:sldMk cId="2610296918" sldId="2147480365"/>
            <ac:spMk id="12" creationId="{AA45ACFD-975F-FB8E-61E2-0A62AC5400FF}"/>
          </ac:spMkLst>
        </pc:spChg>
        <pc:spChg chg="mod">
          <ac:chgData name="Fumihiro Yokoyama（横山史尋）" userId="3eda85d7-7d9c-40b2-98ee-c42658c7cb9c" providerId="ADAL" clId="{A33BB565-B700-4533-848B-624B91BF8BE1}" dt="2024-02-22T03:13:42.559" v="7"/>
          <ac:spMkLst>
            <pc:docMk/>
            <pc:sldMk cId="2610296918" sldId="2147480365"/>
            <ac:spMk id="14" creationId="{8E4063CE-3691-F2E6-95E4-35640AE7678B}"/>
          </ac:spMkLst>
        </pc:spChg>
        <pc:spChg chg="mod">
          <ac:chgData name="Fumihiro Yokoyama（横山史尋）" userId="3eda85d7-7d9c-40b2-98ee-c42658c7cb9c" providerId="ADAL" clId="{A33BB565-B700-4533-848B-624B91BF8BE1}" dt="2024-02-22T03:13:42.559" v="7"/>
          <ac:spMkLst>
            <pc:docMk/>
            <pc:sldMk cId="2610296918" sldId="2147480365"/>
            <ac:spMk id="15" creationId="{87D60EA1-2682-E6F0-A589-51684AD9BA4E}"/>
          </ac:spMkLst>
        </pc:spChg>
        <pc:spChg chg="mod">
          <ac:chgData name="Fumihiro Yokoyama（横山史尋）" userId="3eda85d7-7d9c-40b2-98ee-c42658c7cb9c" providerId="ADAL" clId="{A33BB565-B700-4533-848B-624B91BF8BE1}" dt="2024-02-22T03:13:42.559" v="7"/>
          <ac:spMkLst>
            <pc:docMk/>
            <pc:sldMk cId="2610296918" sldId="2147480365"/>
            <ac:spMk id="17" creationId="{339BC858-C8D5-1194-E56D-D51D3350F9DE}"/>
          </ac:spMkLst>
        </pc:spChg>
        <pc:spChg chg="mod">
          <ac:chgData name="Fumihiro Yokoyama（横山史尋）" userId="3eda85d7-7d9c-40b2-98ee-c42658c7cb9c" providerId="ADAL" clId="{A33BB565-B700-4533-848B-624B91BF8BE1}" dt="2024-02-22T03:13:42.559" v="7"/>
          <ac:spMkLst>
            <pc:docMk/>
            <pc:sldMk cId="2610296918" sldId="2147480365"/>
            <ac:spMk id="18" creationId="{D80E34AA-5310-179D-720B-540274EFFEC5}"/>
          </ac:spMkLst>
        </pc:spChg>
        <pc:spChg chg="add del mod ord">
          <ac:chgData name="Fumihiro Yokoyama（横山史尋）" userId="3eda85d7-7d9c-40b2-98ee-c42658c7cb9c" providerId="ADAL" clId="{A33BB565-B700-4533-848B-624B91BF8BE1}" dt="2024-05-24T03:01:41.225" v="7663" actId="478"/>
          <ac:spMkLst>
            <pc:docMk/>
            <pc:sldMk cId="2610296918" sldId="2147480365"/>
            <ac:spMk id="22" creationId="{2307A8FD-6B0F-87FD-48D9-F626B669DB81}"/>
          </ac:spMkLst>
        </pc:spChg>
        <pc:spChg chg="add mod">
          <ac:chgData name="Fumihiro Yokoyama（横山史尋）" userId="3eda85d7-7d9c-40b2-98ee-c42658c7cb9c" providerId="ADAL" clId="{A33BB565-B700-4533-848B-624B91BF8BE1}" dt="2024-03-07T03:39:43.620" v="3042" actId="1076"/>
          <ac:spMkLst>
            <pc:docMk/>
            <pc:sldMk cId="2610296918" sldId="2147480365"/>
            <ac:spMk id="25" creationId="{7E42B5D7-1754-7210-535B-C622C9908CF1}"/>
          </ac:spMkLst>
        </pc:spChg>
        <pc:spChg chg="add mod">
          <ac:chgData name="Fumihiro Yokoyama（横山史尋）" userId="3eda85d7-7d9c-40b2-98ee-c42658c7cb9c" providerId="ADAL" clId="{A33BB565-B700-4533-848B-624B91BF8BE1}" dt="2024-06-12T22:54:21.664" v="7946" actId="1076"/>
          <ac:spMkLst>
            <pc:docMk/>
            <pc:sldMk cId="2610296918" sldId="2147480365"/>
            <ac:spMk id="26" creationId="{12497438-599A-E36D-E2FC-C9B2A122E7CB}"/>
          </ac:spMkLst>
        </pc:spChg>
        <pc:spChg chg="add mod">
          <ac:chgData name="Fumihiro Yokoyama（横山史尋）" userId="3eda85d7-7d9c-40b2-98ee-c42658c7cb9c" providerId="ADAL" clId="{A33BB565-B700-4533-848B-624B91BF8BE1}" dt="2024-03-07T04:35:52.861" v="3566" actId="1076"/>
          <ac:spMkLst>
            <pc:docMk/>
            <pc:sldMk cId="2610296918" sldId="2147480365"/>
            <ac:spMk id="27" creationId="{35BCB62F-B9AC-2175-4A9B-E7717A307F7E}"/>
          </ac:spMkLst>
        </pc:spChg>
        <pc:spChg chg="add mod">
          <ac:chgData name="Fumihiro Yokoyama（横山史尋）" userId="3eda85d7-7d9c-40b2-98ee-c42658c7cb9c" providerId="ADAL" clId="{A33BB565-B700-4533-848B-624B91BF8BE1}" dt="2024-02-22T03:18:02.021" v="19" actId="2711"/>
          <ac:spMkLst>
            <pc:docMk/>
            <pc:sldMk cId="2610296918" sldId="2147480365"/>
            <ac:spMk id="28" creationId="{4182B21A-9832-F561-4108-8DDDF7ED72F2}"/>
          </ac:spMkLst>
        </pc:spChg>
        <pc:spChg chg="add del mod">
          <ac:chgData name="Fumihiro Yokoyama（横山史尋）" userId="3eda85d7-7d9c-40b2-98ee-c42658c7cb9c" providerId="ADAL" clId="{A33BB565-B700-4533-848B-624B91BF8BE1}" dt="2024-02-22T06:44:47.249" v="2057" actId="478"/>
          <ac:spMkLst>
            <pc:docMk/>
            <pc:sldMk cId="2610296918" sldId="2147480365"/>
            <ac:spMk id="29" creationId="{3EB9C0FB-D0F2-F0D6-34E9-95AE2E6477DE}"/>
          </ac:spMkLst>
        </pc:spChg>
        <pc:spChg chg="mod">
          <ac:chgData name="Fumihiro Yokoyama（横山史尋）" userId="3eda85d7-7d9c-40b2-98ee-c42658c7cb9c" providerId="ADAL" clId="{A33BB565-B700-4533-848B-624B91BF8BE1}" dt="2024-03-07T04:35:56.141" v="3567" actId="1076"/>
          <ac:spMkLst>
            <pc:docMk/>
            <pc:sldMk cId="2610296918" sldId="2147480365"/>
            <ac:spMk id="29" creationId="{7512ED33-B3BF-1229-44D9-434F4F10D5A4}"/>
          </ac:spMkLst>
        </pc:spChg>
        <pc:spChg chg="mod">
          <ac:chgData name="Fumihiro Yokoyama（横山史尋）" userId="3eda85d7-7d9c-40b2-98ee-c42658c7cb9c" providerId="ADAL" clId="{A33BB565-B700-4533-848B-624B91BF8BE1}" dt="2024-02-22T03:14:31.928" v="10"/>
          <ac:spMkLst>
            <pc:docMk/>
            <pc:sldMk cId="2610296918" sldId="2147480365"/>
            <ac:spMk id="31" creationId="{1C0E3866-393A-3BF4-5B97-75686702477C}"/>
          </ac:spMkLst>
        </pc:spChg>
        <pc:spChg chg="mod">
          <ac:chgData name="Fumihiro Yokoyama（横山史尋）" userId="3eda85d7-7d9c-40b2-98ee-c42658c7cb9c" providerId="ADAL" clId="{A33BB565-B700-4533-848B-624B91BF8BE1}" dt="2024-02-22T03:14:31.928" v="10"/>
          <ac:spMkLst>
            <pc:docMk/>
            <pc:sldMk cId="2610296918" sldId="2147480365"/>
            <ac:spMk id="32" creationId="{A5A9F835-53B9-D40A-F250-5BAE8C5F99AB}"/>
          </ac:spMkLst>
        </pc:spChg>
        <pc:spChg chg="mod">
          <ac:chgData name="Fumihiro Yokoyama（横山史尋）" userId="3eda85d7-7d9c-40b2-98ee-c42658c7cb9c" providerId="ADAL" clId="{A33BB565-B700-4533-848B-624B91BF8BE1}" dt="2024-02-22T03:14:31.928" v="10"/>
          <ac:spMkLst>
            <pc:docMk/>
            <pc:sldMk cId="2610296918" sldId="2147480365"/>
            <ac:spMk id="34" creationId="{ECFDF00E-1F63-7571-7FFF-65709336378C}"/>
          </ac:spMkLst>
        </pc:spChg>
        <pc:spChg chg="mod">
          <ac:chgData name="Fumihiro Yokoyama（横山史尋）" userId="3eda85d7-7d9c-40b2-98ee-c42658c7cb9c" providerId="ADAL" clId="{A33BB565-B700-4533-848B-624B91BF8BE1}" dt="2024-02-22T03:14:31.928" v="10"/>
          <ac:spMkLst>
            <pc:docMk/>
            <pc:sldMk cId="2610296918" sldId="2147480365"/>
            <ac:spMk id="35" creationId="{1BB49E83-6274-2A5B-763F-8686FC86F6B5}"/>
          </ac:spMkLst>
        </pc:spChg>
        <pc:spChg chg="mod">
          <ac:chgData name="Fumihiro Yokoyama（横山史尋）" userId="3eda85d7-7d9c-40b2-98ee-c42658c7cb9c" providerId="ADAL" clId="{A33BB565-B700-4533-848B-624B91BF8BE1}" dt="2024-02-22T03:14:31.928" v="10"/>
          <ac:spMkLst>
            <pc:docMk/>
            <pc:sldMk cId="2610296918" sldId="2147480365"/>
            <ac:spMk id="37" creationId="{D937696E-378F-3194-7BAC-C596678E6F93}"/>
          </ac:spMkLst>
        </pc:spChg>
        <pc:spChg chg="mod">
          <ac:chgData name="Fumihiro Yokoyama（横山史尋）" userId="3eda85d7-7d9c-40b2-98ee-c42658c7cb9c" providerId="ADAL" clId="{A33BB565-B700-4533-848B-624B91BF8BE1}" dt="2024-02-22T03:14:31.928" v="10"/>
          <ac:spMkLst>
            <pc:docMk/>
            <pc:sldMk cId="2610296918" sldId="2147480365"/>
            <ac:spMk id="38" creationId="{070DF495-C0CC-4A33-8EF8-E467B6C4537D}"/>
          </ac:spMkLst>
        </pc:spChg>
        <pc:spChg chg="mod">
          <ac:chgData name="Fumihiro Yokoyama（横山史尋）" userId="3eda85d7-7d9c-40b2-98ee-c42658c7cb9c" providerId="ADAL" clId="{A33BB565-B700-4533-848B-624B91BF8BE1}" dt="2024-02-22T03:14:31.928" v="10"/>
          <ac:spMkLst>
            <pc:docMk/>
            <pc:sldMk cId="2610296918" sldId="2147480365"/>
            <ac:spMk id="40" creationId="{84C40EA8-20B9-EE75-1FB5-C6D8B1CAAA6F}"/>
          </ac:spMkLst>
        </pc:spChg>
        <pc:spChg chg="mod">
          <ac:chgData name="Fumihiro Yokoyama（横山史尋）" userId="3eda85d7-7d9c-40b2-98ee-c42658c7cb9c" providerId="ADAL" clId="{A33BB565-B700-4533-848B-624B91BF8BE1}" dt="2024-02-22T03:14:31.928" v="10"/>
          <ac:spMkLst>
            <pc:docMk/>
            <pc:sldMk cId="2610296918" sldId="2147480365"/>
            <ac:spMk id="41" creationId="{0656C066-C49D-89BE-39EC-5EDB500216CA}"/>
          </ac:spMkLst>
        </pc:spChg>
        <pc:spChg chg="mod">
          <ac:chgData name="Fumihiro Yokoyama（横山史尋）" userId="3eda85d7-7d9c-40b2-98ee-c42658c7cb9c" providerId="ADAL" clId="{A33BB565-B700-4533-848B-624B91BF8BE1}" dt="2024-02-22T03:14:31.928" v="10"/>
          <ac:spMkLst>
            <pc:docMk/>
            <pc:sldMk cId="2610296918" sldId="2147480365"/>
            <ac:spMk id="43" creationId="{1D9AB4DF-4C03-5F3F-08E3-5FCC0E852D5C}"/>
          </ac:spMkLst>
        </pc:spChg>
        <pc:spChg chg="mod">
          <ac:chgData name="Fumihiro Yokoyama（横山史尋）" userId="3eda85d7-7d9c-40b2-98ee-c42658c7cb9c" providerId="ADAL" clId="{A33BB565-B700-4533-848B-624B91BF8BE1}" dt="2024-02-22T03:14:31.928" v="10"/>
          <ac:spMkLst>
            <pc:docMk/>
            <pc:sldMk cId="2610296918" sldId="2147480365"/>
            <ac:spMk id="44" creationId="{7A5264B7-6309-E26C-9682-6D4E6940B2E4}"/>
          </ac:spMkLst>
        </pc:spChg>
        <pc:spChg chg="add del mod">
          <ac:chgData name="Fumihiro Yokoyama（横山史尋）" userId="3eda85d7-7d9c-40b2-98ee-c42658c7cb9c" providerId="ADAL" clId="{A33BB565-B700-4533-848B-624B91BF8BE1}" dt="2024-02-22T03:14:34.175" v="11"/>
          <ac:spMkLst>
            <pc:docMk/>
            <pc:sldMk cId="2610296918" sldId="2147480365"/>
            <ac:spMk id="51" creationId="{C7474453-1B38-1BF4-4CDD-5CD7DBDE4487}"/>
          </ac:spMkLst>
        </pc:spChg>
        <pc:spChg chg="add del mod">
          <ac:chgData name="Fumihiro Yokoyama（横山史尋）" userId="3eda85d7-7d9c-40b2-98ee-c42658c7cb9c" providerId="ADAL" clId="{A33BB565-B700-4533-848B-624B91BF8BE1}" dt="2024-02-22T03:14:34.175" v="11"/>
          <ac:spMkLst>
            <pc:docMk/>
            <pc:sldMk cId="2610296918" sldId="2147480365"/>
            <ac:spMk id="52" creationId="{D69E3349-32A5-CD13-4A10-6FFEA554DF91}"/>
          </ac:spMkLst>
        </pc:spChg>
        <pc:spChg chg="add del mod">
          <ac:chgData name="Fumihiro Yokoyama（横山史尋）" userId="3eda85d7-7d9c-40b2-98ee-c42658c7cb9c" providerId="ADAL" clId="{A33BB565-B700-4533-848B-624B91BF8BE1}" dt="2024-02-22T03:14:34.175" v="11"/>
          <ac:spMkLst>
            <pc:docMk/>
            <pc:sldMk cId="2610296918" sldId="2147480365"/>
            <ac:spMk id="53" creationId="{E4C2E7A6-2E2B-257F-4A3A-BF7A3CA35D38}"/>
          </ac:spMkLst>
        </pc:spChg>
        <pc:spChg chg="add del mod">
          <ac:chgData name="Fumihiro Yokoyama（横山史尋）" userId="3eda85d7-7d9c-40b2-98ee-c42658c7cb9c" providerId="ADAL" clId="{A33BB565-B700-4533-848B-624B91BF8BE1}" dt="2024-02-22T03:14:34.175" v="11"/>
          <ac:spMkLst>
            <pc:docMk/>
            <pc:sldMk cId="2610296918" sldId="2147480365"/>
            <ac:spMk id="54" creationId="{934C0F71-71FF-2BB3-7A63-73FB4A6278ED}"/>
          </ac:spMkLst>
        </pc:spChg>
        <pc:spChg chg="add del mod">
          <ac:chgData name="Fumihiro Yokoyama（横山史尋）" userId="3eda85d7-7d9c-40b2-98ee-c42658c7cb9c" providerId="ADAL" clId="{A33BB565-B700-4533-848B-624B91BF8BE1}" dt="2024-02-22T03:14:34.175" v="11"/>
          <ac:spMkLst>
            <pc:docMk/>
            <pc:sldMk cId="2610296918" sldId="2147480365"/>
            <ac:spMk id="55" creationId="{641A8D75-2600-DCD8-CDD2-9EE3FF0E688D}"/>
          </ac:spMkLst>
        </pc:spChg>
        <pc:spChg chg="add mod">
          <ac:chgData name="Fumihiro Yokoyama（横山史尋）" userId="3eda85d7-7d9c-40b2-98ee-c42658c7cb9c" providerId="ADAL" clId="{A33BB565-B700-4533-848B-624B91BF8BE1}" dt="2024-02-22T03:14:44.260" v="12"/>
          <ac:spMkLst>
            <pc:docMk/>
            <pc:sldMk cId="2610296918" sldId="2147480365"/>
            <ac:spMk id="56" creationId="{DB98A494-1577-D43A-199E-A592E7D1E77E}"/>
          </ac:spMkLst>
        </pc:spChg>
        <pc:spChg chg="add mod">
          <ac:chgData name="Fumihiro Yokoyama（横山史尋）" userId="3eda85d7-7d9c-40b2-98ee-c42658c7cb9c" providerId="ADAL" clId="{A33BB565-B700-4533-848B-624B91BF8BE1}" dt="2024-02-22T03:14:53.810" v="13"/>
          <ac:spMkLst>
            <pc:docMk/>
            <pc:sldMk cId="2610296918" sldId="2147480365"/>
            <ac:spMk id="57" creationId="{F6945E16-D5E6-E4E1-DA08-AB7677215EBA}"/>
          </ac:spMkLst>
        </pc:spChg>
        <pc:spChg chg="add mod">
          <ac:chgData name="Fumihiro Yokoyama（横山史尋）" userId="3eda85d7-7d9c-40b2-98ee-c42658c7cb9c" providerId="ADAL" clId="{A33BB565-B700-4533-848B-624B91BF8BE1}" dt="2024-02-22T03:15:05.463" v="14"/>
          <ac:spMkLst>
            <pc:docMk/>
            <pc:sldMk cId="2610296918" sldId="2147480365"/>
            <ac:spMk id="58" creationId="{78B6E5B7-6442-B8AA-E338-FA632C294557}"/>
          </ac:spMkLst>
        </pc:spChg>
        <pc:spChg chg="add mod">
          <ac:chgData name="Fumihiro Yokoyama（横山史尋）" userId="3eda85d7-7d9c-40b2-98ee-c42658c7cb9c" providerId="ADAL" clId="{A33BB565-B700-4533-848B-624B91BF8BE1}" dt="2024-02-22T03:15:33.852" v="15"/>
          <ac:spMkLst>
            <pc:docMk/>
            <pc:sldMk cId="2610296918" sldId="2147480365"/>
            <ac:spMk id="59" creationId="{DFE47D78-F462-B2F5-D9CF-19D523B32F89}"/>
          </ac:spMkLst>
        </pc:spChg>
        <pc:grpChg chg="add mod">
          <ac:chgData name="Fumihiro Yokoyama（横山史尋）" userId="3eda85d7-7d9c-40b2-98ee-c42658c7cb9c" providerId="ADAL" clId="{A33BB565-B700-4533-848B-624B91BF8BE1}" dt="2024-02-22T03:13:42.559" v="7"/>
          <ac:grpSpMkLst>
            <pc:docMk/>
            <pc:sldMk cId="2610296918" sldId="2147480365"/>
            <ac:grpSpMk id="4" creationId="{075E3CFE-0C63-AD7B-CAC9-B1981BA6FF1D}"/>
          </ac:grpSpMkLst>
        </pc:grpChg>
        <pc:grpChg chg="add mod">
          <ac:chgData name="Fumihiro Yokoyama（横山史尋）" userId="3eda85d7-7d9c-40b2-98ee-c42658c7cb9c" providerId="ADAL" clId="{A33BB565-B700-4533-848B-624B91BF8BE1}" dt="2024-02-22T03:13:42.559" v="7"/>
          <ac:grpSpMkLst>
            <pc:docMk/>
            <pc:sldMk cId="2610296918" sldId="2147480365"/>
            <ac:grpSpMk id="7" creationId="{AC3E3831-AB79-E046-3C2D-9FD2005EA93C}"/>
          </ac:grpSpMkLst>
        </pc:grpChg>
        <pc:grpChg chg="add mod">
          <ac:chgData name="Fumihiro Yokoyama（横山史尋）" userId="3eda85d7-7d9c-40b2-98ee-c42658c7cb9c" providerId="ADAL" clId="{A33BB565-B700-4533-848B-624B91BF8BE1}" dt="2024-02-22T03:13:42.559" v="7"/>
          <ac:grpSpMkLst>
            <pc:docMk/>
            <pc:sldMk cId="2610296918" sldId="2147480365"/>
            <ac:grpSpMk id="10" creationId="{66CF2C43-9EDB-FC34-055A-319E68079B9C}"/>
          </ac:grpSpMkLst>
        </pc:grpChg>
        <pc:grpChg chg="add mod">
          <ac:chgData name="Fumihiro Yokoyama（横山史尋）" userId="3eda85d7-7d9c-40b2-98ee-c42658c7cb9c" providerId="ADAL" clId="{A33BB565-B700-4533-848B-624B91BF8BE1}" dt="2024-02-22T03:13:42.559" v="7"/>
          <ac:grpSpMkLst>
            <pc:docMk/>
            <pc:sldMk cId="2610296918" sldId="2147480365"/>
            <ac:grpSpMk id="13" creationId="{7BCF82D8-1A31-38C2-1CB4-BA9E6B86BB51}"/>
          </ac:grpSpMkLst>
        </pc:grpChg>
        <pc:grpChg chg="add mod">
          <ac:chgData name="Fumihiro Yokoyama（横山史尋）" userId="3eda85d7-7d9c-40b2-98ee-c42658c7cb9c" providerId="ADAL" clId="{A33BB565-B700-4533-848B-624B91BF8BE1}" dt="2024-02-22T03:13:42.559" v="7"/>
          <ac:grpSpMkLst>
            <pc:docMk/>
            <pc:sldMk cId="2610296918" sldId="2147480365"/>
            <ac:grpSpMk id="16" creationId="{FCEF986A-4CA6-0201-D08C-4E8DC6A83A09}"/>
          </ac:grpSpMkLst>
        </pc:grpChg>
        <pc:grpChg chg="add del mod">
          <ac:chgData name="Fumihiro Yokoyama（横山史尋）" userId="3eda85d7-7d9c-40b2-98ee-c42658c7cb9c" providerId="ADAL" clId="{A33BB565-B700-4533-848B-624B91BF8BE1}" dt="2024-02-22T03:14:34.175" v="11"/>
          <ac:grpSpMkLst>
            <pc:docMk/>
            <pc:sldMk cId="2610296918" sldId="2147480365"/>
            <ac:grpSpMk id="30" creationId="{0591C165-FF66-234F-237E-18D39149C1BE}"/>
          </ac:grpSpMkLst>
        </pc:grpChg>
        <pc:grpChg chg="add del mod">
          <ac:chgData name="Fumihiro Yokoyama（横山史尋）" userId="3eda85d7-7d9c-40b2-98ee-c42658c7cb9c" providerId="ADAL" clId="{A33BB565-B700-4533-848B-624B91BF8BE1}" dt="2024-02-22T03:14:34.175" v="11"/>
          <ac:grpSpMkLst>
            <pc:docMk/>
            <pc:sldMk cId="2610296918" sldId="2147480365"/>
            <ac:grpSpMk id="33" creationId="{006CECA1-77FF-6500-727E-216DB325391F}"/>
          </ac:grpSpMkLst>
        </pc:grpChg>
        <pc:grpChg chg="add del mod">
          <ac:chgData name="Fumihiro Yokoyama（横山史尋）" userId="3eda85d7-7d9c-40b2-98ee-c42658c7cb9c" providerId="ADAL" clId="{A33BB565-B700-4533-848B-624B91BF8BE1}" dt="2024-02-22T03:14:34.175" v="11"/>
          <ac:grpSpMkLst>
            <pc:docMk/>
            <pc:sldMk cId="2610296918" sldId="2147480365"/>
            <ac:grpSpMk id="36" creationId="{8869BC2D-FBCD-6054-0180-2F47D2493FDB}"/>
          </ac:grpSpMkLst>
        </pc:grpChg>
        <pc:grpChg chg="add del mod">
          <ac:chgData name="Fumihiro Yokoyama（横山史尋）" userId="3eda85d7-7d9c-40b2-98ee-c42658c7cb9c" providerId="ADAL" clId="{A33BB565-B700-4533-848B-624B91BF8BE1}" dt="2024-02-22T03:14:34.175" v="11"/>
          <ac:grpSpMkLst>
            <pc:docMk/>
            <pc:sldMk cId="2610296918" sldId="2147480365"/>
            <ac:grpSpMk id="39" creationId="{3F29EE01-C3C8-E7F1-C5C4-482C91360D59}"/>
          </ac:grpSpMkLst>
        </pc:grpChg>
        <pc:grpChg chg="add del mod">
          <ac:chgData name="Fumihiro Yokoyama（横山史尋）" userId="3eda85d7-7d9c-40b2-98ee-c42658c7cb9c" providerId="ADAL" clId="{A33BB565-B700-4533-848B-624B91BF8BE1}" dt="2024-02-22T03:14:34.175" v="11"/>
          <ac:grpSpMkLst>
            <pc:docMk/>
            <pc:sldMk cId="2610296918" sldId="2147480365"/>
            <ac:grpSpMk id="42" creationId="{D5C6AACA-E6D1-F1A4-4301-06F0E042CB37}"/>
          </ac:grpSpMkLst>
        </pc:grpChg>
        <pc:graphicFrameChg chg="add mod modGraphic">
          <ac:chgData name="Fumihiro Yokoyama（横山史尋）" userId="3eda85d7-7d9c-40b2-98ee-c42658c7cb9c" providerId="ADAL" clId="{A33BB565-B700-4533-848B-624B91BF8BE1}" dt="2024-03-13T07:37:28.316" v="6896" actId="14734"/>
          <ac:graphicFrameMkLst>
            <pc:docMk/>
            <pc:sldMk cId="2610296918" sldId="2147480365"/>
            <ac:graphicFrameMk id="19" creationId="{AD265598-AAA9-3256-4164-2325DAF971AE}"/>
          </ac:graphicFrameMkLst>
        </pc:graphicFrameChg>
        <pc:graphicFrameChg chg="add del mod modGraphic">
          <ac:chgData name="Fumihiro Yokoyama（横山史尋）" userId="3eda85d7-7d9c-40b2-98ee-c42658c7cb9c" providerId="ADAL" clId="{A33BB565-B700-4533-848B-624B91BF8BE1}" dt="2024-03-07T04:21:19.945" v="3241" actId="478"/>
          <ac:graphicFrameMkLst>
            <pc:docMk/>
            <pc:sldMk cId="2610296918" sldId="2147480365"/>
            <ac:graphicFrameMk id="33" creationId="{4CDE77CD-CAAA-8A13-DF14-BD8A8A07230B}"/>
          </ac:graphicFrameMkLst>
        </pc:graphicFrameChg>
        <pc:graphicFrameChg chg="mod">
          <ac:chgData name="Fumihiro Yokoyama（横山史尋）" userId="3eda85d7-7d9c-40b2-98ee-c42658c7cb9c" providerId="ADAL" clId="{A33BB565-B700-4533-848B-624B91BF8BE1}" dt="2024-06-12T22:53:57.929" v="7943"/>
          <ac:graphicFrameMkLst>
            <pc:docMk/>
            <pc:sldMk cId="2610296918" sldId="2147480365"/>
            <ac:graphicFrameMk id="36" creationId="{28A7EFE5-60D3-1FEF-281C-28C5BD8A118C}"/>
          </ac:graphicFrameMkLst>
        </pc:graphicFrameChg>
        <pc:graphicFrameChg chg="add del mod">
          <ac:chgData name="Fumihiro Yokoyama（横山史尋）" userId="3eda85d7-7d9c-40b2-98ee-c42658c7cb9c" providerId="ADAL" clId="{A33BB565-B700-4533-848B-624B91BF8BE1}" dt="2024-02-22T03:14:34.175" v="11"/>
          <ac:graphicFrameMkLst>
            <pc:docMk/>
            <pc:sldMk cId="2610296918" sldId="2147480365"/>
            <ac:graphicFrameMk id="45" creationId="{3698E433-3778-2F4C-AE19-E656BA511A36}"/>
          </ac:graphicFrameMkLst>
        </pc:graphicFrameChg>
        <pc:picChg chg="add mod">
          <ac:chgData name="Fumihiro Yokoyama（横山史尋）" userId="3eda85d7-7d9c-40b2-98ee-c42658c7cb9c" providerId="ADAL" clId="{A33BB565-B700-4533-848B-624B91BF8BE1}" dt="2024-02-29T04:54:21.942" v="2266" actId="14100"/>
          <ac:picMkLst>
            <pc:docMk/>
            <pc:sldMk cId="2610296918" sldId="2147480365"/>
            <ac:picMk id="2" creationId="{68ED33D7-9889-D488-0224-453F2C0A3E63}"/>
          </ac:picMkLst>
        </pc:picChg>
        <pc:picChg chg="add mod">
          <ac:chgData name="Fumihiro Yokoyama（横山史尋）" userId="3eda85d7-7d9c-40b2-98ee-c42658c7cb9c" providerId="ADAL" clId="{A33BB565-B700-4533-848B-624B91BF8BE1}" dt="2024-04-16T09:27:56.896" v="7413" actId="1076"/>
          <ac:picMkLst>
            <pc:docMk/>
            <pc:sldMk cId="2610296918" sldId="2147480365"/>
            <ac:picMk id="5" creationId="{8BAC1793-4C2D-B6B9-3DD1-95DD5BB42878}"/>
          </ac:picMkLst>
        </pc:picChg>
        <pc:picChg chg="add mod">
          <ac:chgData name="Fumihiro Yokoyama（横山史尋）" userId="3eda85d7-7d9c-40b2-98ee-c42658c7cb9c" providerId="ADAL" clId="{A33BB565-B700-4533-848B-624B91BF8BE1}" dt="2024-04-16T09:29:25.024" v="7423" actId="1076"/>
          <ac:picMkLst>
            <pc:docMk/>
            <pc:sldMk cId="2610296918" sldId="2147480365"/>
            <ac:picMk id="7" creationId="{FB426F86-C392-3172-0DEC-49F43F8285E5}"/>
          </ac:picMkLst>
        </pc:picChg>
        <pc:picChg chg="add mod">
          <ac:chgData name="Fumihiro Yokoyama（横山史尋）" userId="3eda85d7-7d9c-40b2-98ee-c42658c7cb9c" providerId="ADAL" clId="{A33BB565-B700-4533-848B-624B91BF8BE1}" dt="2024-05-24T03:01:59.949" v="7667" actId="1076"/>
          <ac:picMkLst>
            <pc:docMk/>
            <pc:sldMk cId="2610296918" sldId="2147480365"/>
            <ac:picMk id="8" creationId="{49915BC0-C576-E6A6-C24D-DD3A6C0F3E44}"/>
          </ac:picMkLst>
        </pc:picChg>
        <pc:picChg chg="add del mod">
          <ac:chgData name="Fumihiro Yokoyama（横山史尋）" userId="3eda85d7-7d9c-40b2-98ee-c42658c7cb9c" providerId="ADAL" clId="{A33BB565-B700-4533-848B-624B91BF8BE1}" dt="2024-04-16T09:27:11.988" v="7406" actId="478"/>
          <ac:picMkLst>
            <pc:docMk/>
            <pc:sldMk cId="2610296918" sldId="2147480365"/>
            <ac:picMk id="20" creationId="{EC58ACC3-B35A-9126-CCD1-6E2B76AE60E0}"/>
          </ac:picMkLst>
        </pc:picChg>
        <pc:picChg chg="add mod">
          <ac:chgData name="Fumihiro Yokoyama（横山史尋）" userId="3eda85d7-7d9c-40b2-98ee-c42658c7cb9c" providerId="ADAL" clId="{A33BB565-B700-4533-848B-624B91BF8BE1}" dt="2024-02-22T03:13:42.559" v="7"/>
          <ac:picMkLst>
            <pc:docMk/>
            <pc:sldMk cId="2610296918" sldId="2147480365"/>
            <ac:picMk id="21" creationId="{DE3A57E6-37E4-0684-BD2E-24EB0CBCE3B4}"/>
          </ac:picMkLst>
        </pc:picChg>
        <pc:picChg chg="add del mod">
          <ac:chgData name="Fumihiro Yokoyama（横山史尋）" userId="3eda85d7-7d9c-40b2-98ee-c42658c7cb9c" providerId="ADAL" clId="{A33BB565-B700-4533-848B-624B91BF8BE1}" dt="2024-02-29T04:47:55.228" v="2238" actId="478"/>
          <ac:picMkLst>
            <pc:docMk/>
            <pc:sldMk cId="2610296918" sldId="2147480365"/>
            <ac:picMk id="22" creationId="{E2682BFB-9FAF-A9EB-9BFA-D646AA4986CF}"/>
          </ac:picMkLst>
        </pc:picChg>
        <pc:picChg chg="add del mod">
          <ac:chgData name="Fumihiro Yokoyama（横山史尋）" userId="3eda85d7-7d9c-40b2-98ee-c42658c7cb9c" providerId="ADAL" clId="{A33BB565-B700-4533-848B-624B91BF8BE1}" dt="2024-04-16T09:28:56.181" v="7416" actId="478"/>
          <ac:picMkLst>
            <pc:docMk/>
            <pc:sldMk cId="2610296918" sldId="2147480365"/>
            <ac:picMk id="23" creationId="{35D93334-DAD7-B571-89E2-FDBA871F2B41}"/>
          </ac:picMkLst>
        </pc:picChg>
        <pc:picChg chg="add del mod">
          <ac:chgData name="Fumihiro Yokoyama（横山史尋）" userId="3eda85d7-7d9c-40b2-98ee-c42658c7cb9c" providerId="ADAL" clId="{A33BB565-B700-4533-848B-624B91BF8BE1}" dt="2024-03-07T04:05:51.525" v="3055" actId="478"/>
          <ac:picMkLst>
            <pc:docMk/>
            <pc:sldMk cId="2610296918" sldId="2147480365"/>
            <ac:picMk id="24" creationId="{80CFF0FE-713C-B101-8682-D690570A5496}"/>
          </ac:picMkLst>
        </pc:picChg>
        <pc:picChg chg="add del mod">
          <ac:chgData name="Fumihiro Yokoyama（横山史尋）" userId="3eda85d7-7d9c-40b2-98ee-c42658c7cb9c" providerId="ADAL" clId="{A33BB565-B700-4533-848B-624B91BF8BE1}" dt="2024-03-07T04:05:44.277" v="3052" actId="478"/>
          <ac:picMkLst>
            <pc:docMk/>
            <pc:sldMk cId="2610296918" sldId="2147480365"/>
            <ac:picMk id="30" creationId="{8AB4DBC6-74FC-206B-F0B1-92277A4BA0A7}"/>
          </ac:picMkLst>
        </pc:picChg>
        <pc:picChg chg="add mod">
          <ac:chgData name="Fumihiro Yokoyama（横山史尋）" userId="3eda85d7-7d9c-40b2-98ee-c42658c7cb9c" providerId="ADAL" clId="{A33BB565-B700-4533-848B-624B91BF8BE1}" dt="2024-03-07T05:51:56.435" v="4069" actId="14100"/>
          <ac:picMkLst>
            <pc:docMk/>
            <pc:sldMk cId="2610296918" sldId="2147480365"/>
            <ac:picMk id="32" creationId="{96AEE52D-8B47-421E-C57A-CF25B4A4C62E}"/>
          </ac:picMkLst>
        </pc:picChg>
        <pc:picChg chg="add del mod">
          <ac:chgData name="Fumihiro Yokoyama（横山史尋）" userId="3eda85d7-7d9c-40b2-98ee-c42658c7cb9c" providerId="ADAL" clId="{A33BB565-B700-4533-848B-624B91BF8BE1}" dt="2024-03-07T04:20:12.450" v="3233" actId="478"/>
          <ac:picMkLst>
            <pc:docMk/>
            <pc:sldMk cId="2610296918" sldId="2147480365"/>
            <ac:picMk id="34" creationId="{8A41A728-3349-4050-4D21-05CE7B996F7D}"/>
          </ac:picMkLst>
        </pc:picChg>
        <pc:picChg chg="del mod">
          <ac:chgData name="Fumihiro Yokoyama（横山史尋）" userId="3eda85d7-7d9c-40b2-98ee-c42658c7cb9c" providerId="ADAL" clId="{A33BB565-B700-4533-848B-624B91BF8BE1}" dt="2024-05-24T03:01:32.010" v="7660" actId="478"/>
          <ac:picMkLst>
            <pc:docMk/>
            <pc:sldMk cId="2610296918" sldId="2147480365"/>
            <ac:picMk id="35" creationId="{645B84F1-3FCF-2B62-48A4-F19F72B64777}"/>
          </ac:picMkLst>
        </pc:picChg>
        <pc:picChg chg="add del mod">
          <ac:chgData name="Fumihiro Yokoyama（横山史尋）" userId="3eda85d7-7d9c-40b2-98ee-c42658c7cb9c" providerId="ADAL" clId="{A33BB565-B700-4533-848B-624B91BF8BE1}" dt="2024-02-22T03:14:34.175" v="11"/>
          <ac:picMkLst>
            <pc:docMk/>
            <pc:sldMk cId="2610296918" sldId="2147480365"/>
            <ac:picMk id="46" creationId="{3CD92D13-BCCD-A78C-1734-75E11240CA0D}"/>
          </ac:picMkLst>
        </pc:picChg>
        <pc:picChg chg="add del mod">
          <ac:chgData name="Fumihiro Yokoyama（横山史尋）" userId="3eda85d7-7d9c-40b2-98ee-c42658c7cb9c" providerId="ADAL" clId="{A33BB565-B700-4533-848B-624B91BF8BE1}" dt="2024-02-22T03:14:34.175" v="11"/>
          <ac:picMkLst>
            <pc:docMk/>
            <pc:sldMk cId="2610296918" sldId="2147480365"/>
            <ac:picMk id="47" creationId="{7FDD89F6-113B-D9CA-D7ED-2372CB211F22}"/>
          </ac:picMkLst>
        </pc:picChg>
        <pc:picChg chg="add del mod">
          <ac:chgData name="Fumihiro Yokoyama（横山史尋）" userId="3eda85d7-7d9c-40b2-98ee-c42658c7cb9c" providerId="ADAL" clId="{A33BB565-B700-4533-848B-624B91BF8BE1}" dt="2024-02-22T03:14:34.175" v="11"/>
          <ac:picMkLst>
            <pc:docMk/>
            <pc:sldMk cId="2610296918" sldId="2147480365"/>
            <ac:picMk id="48" creationId="{60F3CA2E-D6D2-20E3-C299-158E67819DD7}"/>
          </ac:picMkLst>
        </pc:picChg>
        <pc:picChg chg="add del mod">
          <ac:chgData name="Fumihiro Yokoyama（横山史尋）" userId="3eda85d7-7d9c-40b2-98ee-c42658c7cb9c" providerId="ADAL" clId="{A33BB565-B700-4533-848B-624B91BF8BE1}" dt="2024-02-22T03:14:34.175" v="11"/>
          <ac:picMkLst>
            <pc:docMk/>
            <pc:sldMk cId="2610296918" sldId="2147480365"/>
            <ac:picMk id="49" creationId="{A88E526E-000E-6A44-26C6-612ECF488652}"/>
          </ac:picMkLst>
        </pc:picChg>
        <pc:picChg chg="add del mod">
          <ac:chgData name="Fumihiro Yokoyama（横山史尋）" userId="3eda85d7-7d9c-40b2-98ee-c42658c7cb9c" providerId="ADAL" clId="{A33BB565-B700-4533-848B-624B91BF8BE1}" dt="2024-02-22T03:14:34.175" v="11"/>
          <ac:picMkLst>
            <pc:docMk/>
            <pc:sldMk cId="2610296918" sldId="2147480365"/>
            <ac:picMk id="50" creationId="{4F161FCF-79FC-8D73-13E0-D750EAF3FD19}"/>
          </ac:picMkLst>
        </pc:picChg>
      </pc:sldChg>
      <pc:sldChg chg="addSp delSp modSp add mod">
        <pc:chgData name="Fumihiro Yokoyama（横山史尋）" userId="3eda85d7-7d9c-40b2-98ee-c42658c7cb9c" providerId="ADAL" clId="{A33BB565-B700-4533-848B-624B91BF8BE1}" dt="2024-05-23T05:35:24.610" v="7624" actId="14100"/>
        <pc:sldMkLst>
          <pc:docMk/>
          <pc:sldMk cId="1919204589" sldId="2147480366"/>
        </pc:sldMkLst>
        <pc:spChg chg="add mod">
          <ac:chgData name="Fumihiro Yokoyama（横山史尋）" userId="3eda85d7-7d9c-40b2-98ee-c42658c7cb9c" providerId="ADAL" clId="{A33BB565-B700-4533-848B-624B91BF8BE1}" dt="2024-03-12T04:47:01.437" v="4633" actId="14100"/>
          <ac:spMkLst>
            <pc:docMk/>
            <pc:sldMk cId="1919204589" sldId="2147480366"/>
            <ac:spMk id="4" creationId="{1F1DAB4C-8303-AAE5-34FE-DC78A02927FE}"/>
          </ac:spMkLst>
        </pc:spChg>
        <pc:spChg chg="mod">
          <ac:chgData name="Fumihiro Yokoyama（横山史尋）" userId="3eda85d7-7d9c-40b2-98ee-c42658c7cb9c" providerId="ADAL" clId="{A33BB565-B700-4533-848B-624B91BF8BE1}" dt="2024-03-07T06:23:03.124" v="4316" actId="20577"/>
          <ac:spMkLst>
            <pc:docMk/>
            <pc:sldMk cId="1919204589" sldId="2147480366"/>
            <ac:spMk id="6" creationId="{1B024DFB-0C34-3D7C-4CA7-DA1D3770DE14}"/>
          </ac:spMkLst>
        </pc:spChg>
        <pc:spChg chg="mod">
          <ac:chgData name="Fumihiro Yokoyama（横山史尋）" userId="3eda85d7-7d9c-40b2-98ee-c42658c7cb9c" providerId="ADAL" clId="{A33BB565-B700-4533-848B-624B91BF8BE1}" dt="2024-03-07T06:22:59.699" v="4313" actId="20577"/>
          <ac:spMkLst>
            <pc:docMk/>
            <pc:sldMk cId="1919204589" sldId="2147480366"/>
            <ac:spMk id="9" creationId="{4781D941-B2FD-C7F8-3F6D-2B5E7E31B064}"/>
          </ac:spMkLst>
        </pc:spChg>
        <pc:spChg chg="add mod">
          <ac:chgData name="Fumihiro Yokoyama（横山史尋）" userId="3eda85d7-7d9c-40b2-98ee-c42658c7cb9c" providerId="ADAL" clId="{A33BB565-B700-4533-848B-624B91BF8BE1}" dt="2024-03-07T04:37:17.808" v="3573" actId="1076"/>
          <ac:spMkLst>
            <pc:docMk/>
            <pc:sldMk cId="1919204589" sldId="2147480366"/>
            <ac:spMk id="10" creationId="{CB0AA728-0AA8-D6CD-0E6D-DC8E4FDE1C5E}"/>
          </ac:spMkLst>
        </pc:spChg>
        <pc:spChg chg="del topLvl">
          <ac:chgData name="Fumihiro Yokoyama（横山史尋）" userId="3eda85d7-7d9c-40b2-98ee-c42658c7cb9c" providerId="ADAL" clId="{A33BB565-B700-4533-848B-624B91BF8BE1}" dt="2024-02-22T03:26:47.313" v="70" actId="478"/>
          <ac:spMkLst>
            <pc:docMk/>
            <pc:sldMk cId="1919204589" sldId="2147480366"/>
            <ac:spMk id="11" creationId="{64FA5A84-42B8-F6A2-02DF-87C4FFC1209C}"/>
          </ac:spMkLst>
        </pc:spChg>
        <pc:spChg chg="add mod">
          <ac:chgData name="Fumihiro Yokoyama（横山史尋）" userId="3eda85d7-7d9c-40b2-98ee-c42658c7cb9c" providerId="ADAL" clId="{A33BB565-B700-4533-848B-624B91BF8BE1}" dt="2024-03-05T04:36:18.861" v="2877" actId="1076"/>
          <ac:spMkLst>
            <pc:docMk/>
            <pc:sldMk cId="1919204589" sldId="2147480366"/>
            <ac:spMk id="11" creationId="{D3578ABA-3480-93AC-ACBC-A2D734BAA04B}"/>
          </ac:spMkLst>
        </pc:spChg>
        <pc:spChg chg="del topLvl">
          <ac:chgData name="Fumihiro Yokoyama（横山史尋）" userId="3eda85d7-7d9c-40b2-98ee-c42658c7cb9c" providerId="ADAL" clId="{A33BB565-B700-4533-848B-624B91BF8BE1}" dt="2024-02-22T03:26:43.032" v="69" actId="478"/>
          <ac:spMkLst>
            <pc:docMk/>
            <pc:sldMk cId="1919204589" sldId="2147480366"/>
            <ac:spMk id="12" creationId="{AA45ACFD-975F-FB8E-61E2-0A62AC5400FF}"/>
          </ac:spMkLst>
        </pc:spChg>
        <pc:spChg chg="add del mod">
          <ac:chgData name="Fumihiro Yokoyama（横山史尋）" userId="3eda85d7-7d9c-40b2-98ee-c42658c7cb9c" providerId="ADAL" clId="{A33BB565-B700-4533-848B-624B91BF8BE1}" dt="2024-03-07T03:40:09.553" v="3043" actId="21"/>
          <ac:spMkLst>
            <pc:docMk/>
            <pc:sldMk cId="1919204589" sldId="2147480366"/>
            <ac:spMk id="12" creationId="{E84BBDEF-9452-F9C6-5665-2BC6A66799B8}"/>
          </ac:spMkLst>
        </pc:spChg>
        <pc:spChg chg="mod">
          <ac:chgData name="Fumihiro Yokoyama（横山史尋）" userId="3eda85d7-7d9c-40b2-98ee-c42658c7cb9c" providerId="ADAL" clId="{A33BB565-B700-4533-848B-624B91BF8BE1}" dt="2024-03-07T06:22:55.889" v="4310" actId="20577"/>
          <ac:spMkLst>
            <pc:docMk/>
            <pc:sldMk cId="1919204589" sldId="2147480366"/>
            <ac:spMk id="15" creationId="{87D60EA1-2682-E6F0-A589-51684AD9BA4E}"/>
          </ac:spMkLst>
        </pc:spChg>
        <pc:spChg chg="mod">
          <ac:chgData name="Fumihiro Yokoyama（横山史尋）" userId="3eda85d7-7d9c-40b2-98ee-c42658c7cb9c" providerId="ADAL" clId="{A33BB565-B700-4533-848B-624B91BF8BE1}" dt="2024-03-07T06:22:50.527" v="4308" actId="20577"/>
          <ac:spMkLst>
            <pc:docMk/>
            <pc:sldMk cId="1919204589" sldId="2147480366"/>
            <ac:spMk id="18" creationId="{D80E34AA-5310-179D-720B-540274EFFEC5}"/>
          </ac:spMkLst>
        </pc:spChg>
        <pc:spChg chg="add del mod ord">
          <ac:chgData name="Fumihiro Yokoyama（横山史尋）" userId="3eda85d7-7d9c-40b2-98ee-c42658c7cb9c" providerId="ADAL" clId="{A33BB565-B700-4533-848B-624B91BF8BE1}" dt="2024-04-17T01:42:45.098" v="7611" actId="478"/>
          <ac:spMkLst>
            <pc:docMk/>
            <pc:sldMk cId="1919204589" sldId="2147480366"/>
            <ac:spMk id="19" creationId="{3A5C87FD-910D-01D7-4B00-9CFC608FE372}"/>
          </ac:spMkLst>
        </pc:spChg>
        <pc:spChg chg="del">
          <ac:chgData name="Fumihiro Yokoyama（横山史尋）" userId="3eda85d7-7d9c-40b2-98ee-c42658c7cb9c" providerId="ADAL" clId="{A33BB565-B700-4533-848B-624B91BF8BE1}" dt="2024-02-22T03:26:09.975" v="59" actId="478"/>
          <ac:spMkLst>
            <pc:docMk/>
            <pc:sldMk cId="1919204589" sldId="2147480366"/>
            <ac:spMk id="25" creationId="{7E42B5D7-1754-7210-535B-C622C9908CF1}"/>
          </ac:spMkLst>
        </pc:spChg>
        <pc:spChg chg="del">
          <ac:chgData name="Fumihiro Yokoyama（横山史尋）" userId="3eda85d7-7d9c-40b2-98ee-c42658c7cb9c" providerId="ADAL" clId="{A33BB565-B700-4533-848B-624B91BF8BE1}" dt="2024-02-22T03:39:30.676" v="273" actId="478"/>
          <ac:spMkLst>
            <pc:docMk/>
            <pc:sldMk cId="1919204589" sldId="2147480366"/>
            <ac:spMk id="27" creationId="{35BCB62F-B9AC-2175-4A9B-E7717A307F7E}"/>
          </ac:spMkLst>
        </pc:spChg>
        <pc:spChg chg="del">
          <ac:chgData name="Fumihiro Yokoyama（横山史尋）" userId="3eda85d7-7d9c-40b2-98ee-c42658c7cb9c" providerId="ADAL" clId="{A33BB565-B700-4533-848B-624B91BF8BE1}" dt="2024-02-22T03:39:33.803" v="274" actId="478"/>
          <ac:spMkLst>
            <pc:docMk/>
            <pc:sldMk cId="1919204589" sldId="2147480366"/>
            <ac:spMk id="28" creationId="{4182B21A-9832-F561-4108-8DDDF7ED72F2}"/>
          </ac:spMkLst>
        </pc:spChg>
        <pc:spChg chg="del">
          <ac:chgData name="Fumihiro Yokoyama（横山史尋）" userId="3eda85d7-7d9c-40b2-98ee-c42658c7cb9c" providerId="ADAL" clId="{A33BB565-B700-4533-848B-624B91BF8BE1}" dt="2024-02-22T03:27:08.027" v="73" actId="478"/>
          <ac:spMkLst>
            <pc:docMk/>
            <pc:sldMk cId="1919204589" sldId="2147480366"/>
            <ac:spMk id="29" creationId="{3EB9C0FB-D0F2-F0D6-34E9-95AE2E6477DE}"/>
          </ac:spMkLst>
        </pc:spChg>
        <pc:spChg chg="add del mod">
          <ac:chgData name="Fumihiro Yokoyama（横山史尋）" userId="3eda85d7-7d9c-40b2-98ee-c42658c7cb9c" providerId="ADAL" clId="{A33BB565-B700-4533-848B-624B91BF8BE1}" dt="2024-03-12T05:53:20.049" v="4928" actId="478"/>
          <ac:spMkLst>
            <pc:docMk/>
            <pc:sldMk cId="1919204589" sldId="2147480366"/>
            <ac:spMk id="31" creationId="{D9F08537-C178-079D-6433-562EB140EB3A}"/>
          </ac:spMkLst>
        </pc:spChg>
        <pc:spChg chg="mod">
          <ac:chgData name="Fumihiro Yokoyama（横山史尋）" userId="3eda85d7-7d9c-40b2-98ee-c42658c7cb9c" providerId="ADAL" clId="{A33BB565-B700-4533-848B-624B91BF8BE1}" dt="2024-03-07T06:23:07.234" v="4320" actId="20577"/>
          <ac:spMkLst>
            <pc:docMk/>
            <pc:sldMk cId="1919204589" sldId="2147480366"/>
            <ac:spMk id="58" creationId="{78B6E5B7-6442-B8AA-E338-FA632C294557}"/>
          </ac:spMkLst>
        </pc:spChg>
        <pc:grpChg chg="mod">
          <ac:chgData name="Fumihiro Yokoyama（横山史尋）" userId="3eda85d7-7d9c-40b2-98ee-c42658c7cb9c" providerId="ADAL" clId="{A33BB565-B700-4533-848B-624B91BF8BE1}" dt="2024-02-22T03:37:52.837" v="241" actId="1076"/>
          <ac:grpSpMkLst>
            <pc:docMk/>
            <pc:sldMk cId="1919204589" sldId="2147480366"/>
            <ac:grpSpMk id="4" creationId="{075E3CFE-0C63-AD7B-CAC9-B1981BA6FF1D}"/>
          </ac:grpSpMkLst>
        </pc:grpChg>
        <pc:grpChg chg="mod">
          <ac:chgData name="Fumihiro Yokoyama（横山史尋）" userId="3eda85d7-7d9c-40b2-98ee-c42658c7cb9c" providerId="ADAL" clId="{A33BB565-B700-4533-848B-624B91BF8BE1}" dt="2024-02-22T03:33:58.428" v="190" actId="1076"/>
          <ac:grpSpMkLst>
            <pc:docMk/>
            <pc:sldMk cId="1919204589" sldId="2147480366"/>
            <ac:grpSpMk id="7" creationId="{AC3E3831-AB79-E046-3C2D-9FD2005EA93C}"/>
          </ac:grpSpMkLst>
        </pc:grpChg>
        <pc:grpChg chg="del">
          <ac:chgData name="Fumihiro Yokoyama（横山史尋）" userId="3eda85d7-7d9c-40b2-98ee-c42658c7cb9c" providerId="ADAL" clId="{A33BB565-B700-4533-848B-624B91BF8BE1}" dt="2024-02-22T03:26:43.032" v="69" actId="478"/>
          <ac:grpSpMkLst>
            <pc:docMk/>
            <pc:sldMk cId="1919204589" sldId="2147480366"/>
            <ac:grpSpMk id="10" creationId="{66CF2C43-9EDB-FC34-055A-319E68079B9C}"/>
          </ac:grpSpMkLst>
        </pc:grpChg>
        <pc:grpChg chg="mod">
          <ac:chgData name="Fumihiro Yokoyama（横山史尋）" userId="3eda85d7-7d9c-40b2-98ee-c42658c7cb9c" providerId="ADAL" clId="{A33BB565-B700-4533-848B-624B91BF8BE1}" dt="2024-02-22T03:37:10.266" v="238" actId="14100"/>
          <ac:grpSpMkLst>
            <pc:docMk/>
            <pc:sldMk cId="1919204589" sldId="2147480366"/>
            <ac:grpSpMk id="13" creationId="{7BCF82D8-1A31-38C2-1CB4-BA9E6B86BB51}"/>
          </ac:grpSpMkLst>
        </pc:grpChg>
        <pc:grpChg chg="mod">
          <ac:chgData name="Fumihiro Yokoyama（横山史尋）" userId="3eda85d7-7d9c-40b2-98ee-c42658c7cb9c" providerId="ADAL" clId="{A33BB565-B700-4533-848B-624B91BF8BE1}" dt="2024-02-22T03:32:44.578" v="164" actId="1076"/>
          <ac:grpSpMkLst>
            <pc:docMk/>
            <pc:sldMk cId="1919204589" sldId="2147480366"/>
            <ac:grpSpMk id="16" creationId="{FCEF986A-4CA6-0201-D08C-4E8DC6A83A09}"/>
          </ac:grpSpMkLst>
        </pc:grpChg>
        <pc:graphicFrameChg chg="add mod ord modGraphic">
          <ac:chgData name="Fumihiro Yokoyama（横山史尋）" userId="3eda85d7-7d9c-40b2-98ee-c42658c7cb9c" providerId="ADAL" clId="{A33BB565-B700-4533-848B-624B91BF8BE1}" dt="2024-03-12T04:50:34.230" v="4649" actId="20577"/>
          <ac:graphicFrameMkLst>
            <pc:docMk/>
            <pc:sldMk cId="1919204589" sldId="2147480366"/>
            <ac:graphicFrameMk id="2" creationId="{17294321-A6BA-4A90-1AD0-528587799E87}"/>
          </ac:graphicFrameMkLst>
        </pc:graphicFrameChg>
        <pc:graphicFrameChg chg="add del mod modGraphic">
          <ac:chgData name="Fumihiro Yokoyama（横山史尋）" userId="3eda85d7-7d9c-40b2-98ee-c42658c7cb9c" providerId="ADAL" clId="{A33BB565-B700-4533-848B-624B91BF8BE1}" dt="2024-02-22T03:24:57.150" v="52" actId="478"/>
          <ac:graphicFrameMkLst>
            <pc:docMk/>
            <pc:sldMk cId="1919204589" sldId="2147480366"/>
            <ac:graphicFrameMk id="19" creationId="{AD265598-AAA9-3256-4164-2325DAF971AE}"/>
          </ac:graphicFrameMkLst>
        </pc:graphicFrameChg>
        <pc:graphicFrameChg chg="mod">
          <ac:chgData name="Fumihiro Yokoyama（横山史尋）" userId="3eda85d7-7d9c-40b2-98ee-c42658c7cb9c" providerId="ADAL" clId="{A33BB565-B700-4533-848B-624B91BF8BE1}" dt="2024-03-13T07:40:16.705" v="6903" actId="14100"/>
          <ac:graphicFrameMkLst>
            <pc:docMk/>
            <pc:sldMk cId="1919204589" sldId="2147480366"/>
            <ac:graphicFrameMk id="20" creationId="{4D704541-E426-81A2-217A-08D15F20D0E0}"/>
          </ac:graphicFrameMkLst>
        </pc:graphicFrameChg>
        <pc:picChg chg="add del mod">
          <ac:chgData name="Fumihiro Yokoyama（横山史尋）" userId="3eda85d7-7d9c-40b2-98ee-c42658c7cb9c" providerId="ADAL" clId="{A33BB565-B700-4533-848B-624B91BF8BE1}" dt="2024-03-14T08:15:50.959" v="7131" actId="478"/>
          <ac:picMkLst>
            <pc:docMk/>
            <pc:sldMk cId="1919204589" sldId="2147480366"/>
            <ac:picMk id="3" creationId="{95A46D57-D927-A187-FC11-FCCF12458E3D}"/>
          </ac:picMkLst>
        </pc:picChg>
        <pc:picChg chg="add mod">
          <ac:chgData name="Fumihiro Yokoyama（横山史尋）" userId="3eda85d7-7d9c-40b2-98ee-c42658c7cb9c" providerId="ADAL" clId="{A33BB565-B700-4533-848B-624B91BF8BE1}" dt="2024-04-17T01:42:46.038" v="7612"/>
          <ac:picMkLst>
            <pc:docMk/>
            <pc:sldMk cId="1919204589" sldId="2147480366"/>
            <ac:picMk id="3" creationId="{C1259E3F-2121-36A5-8253-23F613EA5C96}"/>
          </ac:picMkLst>
        </pc:picChg>
        <pc:picChg chg="add mod">
          <ac:chgData name="Fumihiro Yokoyama（横山史尋）" userId="3eda85d7-7d9c-40b2-98ee-c42658c7cb9c" providerId="ADAL" clId="{A33BB565-B700-4533-848B-624B91BF8BE1}" dt="2024-05-23T05:35:24.610" v="7624" actId="14100"/>
          <ac:picMkLst>
            <pc:docMk/>
            <pc:sldMk cId="1919204589" sldId="2147480366"/>
            <ac:picMk id="5" creationId="{9ADD0BD1-CA67-ED15-0074-D60F0CA810D2}"/>
          </ac:picMkLst>
        </pc:picChg>
        <pc:picChg chg="add del mod">
          <ac:chgData name="Fumihiro Yokoyama（横山史尋）" userId="3eda85d7-7d9c-40b2-98ee-c42658c7cb9c" providerId="ADAL" clId="{A33BB565-B700-4533-848B-624B91BF8BE1}" dt="2024-04-17T01:42:41.269" v="7610" actId="478"/>
          <ac:picMkLst>
            <pc:docMk/>
            <pc:sldMk cId="1919204589" sldId="2147480366"/>
            <ac:picMk id="7" creationId="{A753CA66-4348-6A64-4076-8FBB0BEE9157}"/>
          </ac:picMkLst>
        </pc:picChg>
        <pc:picChg chg="del">
          <ac:chgData name="Fumihiro Yokoyama（横山史尋）" userId="3eda85d7-7d9c-40b2-98ee-c42658c7cb9c" providerId="ADAL" clId="{A33BB565-B700-4533-848B-624B91BF8BE1}" dt="2024-02-22T03:26:16.529" v="64" actId="478"/>
          <ac:picMkLst>
            <pc:docMk/>
            <pc:sldMk cId="1919204589" sldId="2147480366"/>
            <ac:picMk id="20" creationId="{EC58ACC3-B35A-9126-CCD1-6E2B76AE60E0}"/>
          </ac:picMkLst>
        </pc:picChg>
        <pc:picChg chg="del">
          <ac:chgData name="Fumihiro Yokoyama（横山史尋）" userId="3eda85d7-7d9c-40b2-98ee-c42658c7cb9c" providerId="ADAL" clId="{A33BB565-B700-4533-848B-624B91BF8BE1}" dt="2024-02-22T03:26:15.427" v="63" actId="478"/>
          <ac:picMkLst>
            <pc:docMk/>
            <pc:sldMk cId="1919204589" sldId="2147480366"/>
            <ac:picMk id="21" creationId="{DE3A57E6-37E4-0684-BD2E-24EB0CBCE3B4}"/>
          </ac:picMkLst>
        </pc:picChg>
        <pc:picChg chg="del">
          <ac:chgData name="Fumihiro Yokoyama（横山史尋）" userId="3eda85d7-7d9c-40b2-98ee-c42658c7cb9c" providerId="ADAL" clId="{A33BB565-B700-4533-848B-624B91BF8BE1}" dt="2024-02-22T03:26:13.368" v="62" actId="478"/>
          <ac:picMkLst>
            <pc:docMk/>
            <pc:sldMk cId="1919204589" sldId="2147480366"/>
            <ac:picMk id="22" creationId="{E2682BFB-9FAF-A9EB-9BFA-D646AA4986CF}"/>
          </ac:picMkLst>
        </pc:picChg>
        <pc:picChg chg="del">
          <ac:chgData name="Fumihiro Yokoyama（横山史尋）" userId="3eda85d7-7d9c-40b2-98ee-c42658c7cb9c" providerId="ADAL" clId="{A33BB565-B700-4533-848B-624B91BF8BE1}" dt="2024-02-22T03:26:12.318" v="61" actId="478"/>
          <ac:picMkLst>
            <pc:docMk/>
            <pc:sldMk cId="1919204589" sldId="2147480366"/>
            <ac:picMk id="23" creationId="{35D93334-DAD7-B571-89E2-FDBA871F2B41}"/>
          </ac:picMkLst>
        </pc:picChg>
        <pc:picChg chg="del">
          <ac:chgData name="Fumihiro Yokoyama（横山史尋）" userId="3eda85d7-7d9c-40b2-98ee-c42658c7cb9c" providerId="ADAL" clId="{A33BB565-B700-4533-848B-624B91BF8BE1}" dt="2024-02-22T03:26:11.345" v="60" actId="478"/>
          <ac:picMkLst>
            <pc:docMk/>
            <pc:sldMk cId="1919204589" sldId="2147480366"/>
            <ac:picMk id="24" creationId="{80CFF0FE-713C-B101-8682-D690570A5496}"/>
          </ac:picMkLst>
        </pc:picChg>
        <pc:picChg chg="add del mod">
          <ac:chgData name="Fumihiro Yokoyama（横山史尋）" userId="3eda85d7-7d9c-40b2-98ee-c42658c7cb9c" providerId="ADAL" clId="{A33BB565-B700-4533-848B-624B91BF8BE1}" dt="2024-03-12T05:53:15.896" v="4927" actId="478"/>
          <ac:picMkLst>
            <pc:docMk/>
            <pc:sldMk cId="1919204589" sldId="2147480366"/>
            <ac:picMk id="30" creationId="{C5CE3A69-B74E-52B0-B023-6DAA3D9DBB13}"/>
          </ac:picMkLst>
        </pc:picChg>
        <pc:picChg chg="add mod">
          <ac:chgData name="Fumihiro Yokoyama（横山史尋）" userId="3eda85d7-7d9c-40b2-98ee-c42658c7cb9c" providerId="ADAL" clId="{A33BB565-B700-4533-848B-624B91BF8BE1}" dt="2024-02-22T03:36:05.872" v="201" actId="1076"/>
          <ac:picMkLst>
            <pc:docMk/>
            <pc:sldMk cId="1919204589" sldId="2147480366"/>
            <ac:picMk id="32" creationId="{610EEB41-14BD-68BF-C31F-56B6A96DA289}"/>
          </ac:picMkLst>
        </pc:picChg>
        <pc:picChg chg="add mod">
          <ac:chgData name="Fumihiro Yokoyama（横山史尋）" userId="3eda85d7-7d9c-40b2-98ee-c42658c7cb9c" providerId="ADAL" clId="{A33BB565-B700-4533-848B-624B91BF8BE1}" dt="2024-02-22T03:39:18.060" v="247" actId="14100"/>
          <ac:picMkLst>
            <pc:docMk/>
            <pc:sldMk cId="1919204589" sldId="2147480366"/>
            <ac:picMk id="33" creationId="{C1DF3414-0BB5-1442-71E1-D621348B362C}"/>
          </ac:picMkLst>
        </pc:picChg>
      </pc:sldChg>
      <pc:sldChg chg="addSp delSp modSp add mod ord">
        <pc:chgData name="Fumihiro Yokoyama（横山史尋）" userId="3eda85d7-7d9c-40b2-98ee-c42658c7cb9c" providerId="ADAL" clId="{A33BB565-B700-4533-848B-624B91BF8BE1}" dt="2024-06-12T22:59:59.136" v="8002" actId="478"/>
        <pc:sldMkLst>
          <pc:docMk/>
          <pc:sldMk cId="2650142293" sldId="2147480367"/>
        </pc:sldMkLst>
        <pc:spChg chg="add mod">
          <ac:chgData name="Fumihiro Yokoyama（横山史尋）" userId="3eda85d7-7d9c-40b2-98ee-c42658c7cb9c" providerId="ADAL" clId="{A33BB565-B700-4533-848B-624B91BF8BE1}" dt="2024-06-12T22:50:31.710" v="7916" actId="1076"/>
          <ac:spMkLst>
            <pc:docMk/>
            <pc:sldMk cId="2650142293" sldId="2147480367"/>
            <ac:spMk id="3" creationId="{36D9A86F-0144-F0A7-4507-300073DE0997}"/>
          </ac:spMkLst>
        </pc:spChg>
        <pc:spChg chg="add mod ord">
          <ac:chgData name="Fumihiro Yokoyama（横山史尋）" userId="3eda85d7-7d9c-40b2-98ee-c42658c7cb9c" providerId="ADAL" clId="{A33BB565-B700-4533-848B-624B91BF8BE1}" dt="2024-06-12T22:51:13.006" v="7922" actId="1076"/>
          <ac:spMkLst>
            <pc:docMk/>
            <pc:sldMk cId="2650142293" sldId="2147480367"/>
            <ac:spMk id="5" creationId="{BDCD318E-5DF2-0BC7-FC75-C291CA0737FD}"/>
          </ac:spMkLst>
        </pc:spChg>
        <pc:spChg chg="del">
          <ac:chgData name="Fumihiro Yokoyama（横山史尋）" userId="3eda85d7-7d9c-40b2-98ee-c42658c7cb9c" providerId="ADAL" clId="{A33BB565-B700-4533-848B-624B91BF8BE1}" dt="2024-06-12T22:53:09.055" v="7938" actId="478"/>
          <ac:spMkLst>
            <pc:docMk/>
            <pc:sldMk cId="2650142293" sldId="2147480367"/>
            <ac:spMk id="6" creationId="{FEBB1CEB-3E3A-9A2F-315C-4316344077D7}"/>
          </ac:spMkLst>
        </pc:spChg>
        <pc:spChg chg="add del mod">
          <ac:chgData name="Fumihiro Yokoyama（横山史尋）" userId="3eda85d7-7d9c-40b2-98ee-c42658c7cb9c" providerId="ADAL" clId="{A33BB565-B700-4533-848B-624B91BF8BE1}" dt="2024-03-12T04:54:40.733" v="4666" actId="478"/>
          <ac:spMkLst>
            <pc:docMk/>
            <pc:sldMk cId="2650142293" sldId="2147480367"/>
            <ac:spMk id="7" creationId="{314EF65B-F6F7-5EE6-5D7C-D1F1BB8EBC0B}"/>
          </ac:spMkLst>
        </pc:spChg>
        <pc:spChg chg="del">
          <ac:chgData name="Fumihiro Yokoyama（横山史尋）" userId="3eda85d7-7d9c-40b2-98ee-c42658c7cb9c" providerId="ADAL" clId="{A33BB565-B700-4533-848B-624B91BF8BE1}" dt="2024-06-12T22:53:12.231" v="7939" actId="478"/>
          <ac:spMkLst>
            <pc:docMk/>
            <pc:sldMk cId="2650142293" sldId="2147480367"/>
            <ac:spMk id="7" creationId="{A6FD24AC-94F4-5028-B89E-01E5062DEB17}"/>
          </ac:spMkLst>
        </pc:spChg>
        <pc:spChg chg="add del mod">
          <ac:chgData name="Fumihiro Yokoyama（横山史尋）" userId="3eda85d7-7d9c-40b2-98ee-c42658c7cb9c" providerId="ADAL" clId="{A33BB565-B700-4533-848B-624B91BF8BE1}" dt="2024-03-12T05:27:24.270" v="4827" actId="478"/>
          <ac:spMkLst>
            <pc:docMk/>
            <pc:sldMk cId="2650142293" sldId="2147480367"/>
            <ac:spMk id="8" creationId="{A704BF9C-1054-8A4F-D9DC-E5ABF06A04C1}"/>
          </ac:spMkLst>
        </pc:spChg>
        <pc:spChg chg="mod">
          <ac:chgData name="Fumihiro Yokoyama（横山史尋）" userId="3eda85d7-7d9c-40b2-98ee-c42658c7cb9c" providerId="ADAL" clId="{A33BB565-B700-4533-848B-624B91BF8BE1}" dt="2024-03-07T06:23:28.875" v="4328" actId="20577"/>
          <ac:spMkLst>
            <pc:docMk/>
            <pc:sldMk cId="2650142293" sldId="2147480367"/>
            <ac:spMk id="9" creationId="{4781D941-B2FD-C7F8-3F6D-2B5E7E31B064}"/>
          </ac:spMkLst>
        </pc:spChg>
        <pc:spChg chg="add del mod">
          <ac:chgData name="Fumihiro Yokoyama（横山史尋）" userId="3eda85d7-7d9c-40b2-98ee-c42658c7cb9c" providerId="ADAL" clId="{A33BB565-B700-4533-848B-624B91BF8BE1}" dt="2024-02-29T05:55:34.207" v="2461" actId="478"/>
          <ac:spMkLst>
            <pc:docMk/>
            <pc:sldMk cId="2650142293" sldId="2147480367"/>
            <ac:spMk id="12" creationId="{575E51AA-4AD1-0780-EA2A-A9EC9C6C904B}"/>
          </ac:spMkLst>
        </pc:spChg>
        <pc:spChg chg="mod">
          <ac:chgData name="Fumihiro Yokoyama（横山史尋）" userId="3eda85d7-7d9c-40b2-98ee-c42658c7cb9c" providerId="ADAL" clId="{A33BB565-B700-4533-848B-624B91BF8BE1}" dt="2024-03-07T06:23:23.958" v="4326" actId="20577"/>
          <ac:spMkLst>
            <pc:docMk/>
            <pc:sldMk cId="2650142293" sldId="2147480367"/>
            <ac:spMk id="15" creationId="{87D60EA1-2682-E6F0-A589-51684AD9BA4E}"/>
          </ac:spMkLst>
        </pc:spChg>
        <pc:spChg chg="add del mod">
          <ac:chgData name="Fumihiro Yokoyama（横山史尋）" userId="3eda85d7-7d9c-40b2-98ee-c42658c7cb9c" providerId="ADAL" clId="{A33BB565-B700-4533-848B-624B91BF8BE1}" dt="2024-06-12T11:32:32.758" v="7766" actId="478"/>
          <ac:spMkLst>
            <pc:docMk/>
            <pc:sldMk cId="2650142293" sldId="2147480367"/>
            <ac:spMk id="16" creationId="{EECEA2F3-3F9B-2259-E8BE-8063CAA780A0}"/>
          </ac:spMkLst>
        </pc:spChg>
        <pc:spChg chg="mod">
          <ac:chgData name="Fumihiro Yokoyama（横山史尋）" userId="3eda85d7-7d9c-40b2-98ee-c42658c7cb9c" providerId="ADAL" clId="{A33BB565-B700-4533-848B-624B91BF8BE1}" dt="2024-03-07T06:23:19.999" v="4324" actId="20577"/>
          <ac:spMkLst>
            <pc:docMk/>
            <pc:sldMk cId="2650142293" sldId="2147480367"/>
            <ac:spMk id="18" creationId="{D80E34AA-5310-179D-720B-540274EFFEC5}"/>
          </ac:spMkLst>
        </pc:spChg>
        <pc:spChg chg="add del mod">
          <ac:chgData name="Fumihiro Yokoyama（横山史尋）" userId="3eda85d7-7d9c-40b2-98ee-c42658c7cb9c" providerId="ADAL" clId="{A33BB565-B700-4533-848B-624B91BF8BE1}" dt="2024-02-22T04:02:01.861" v="534"/>
          <ac:spMkLst>
            <pc:docMk/>
            <pc:sldMk cId="2650142293" sldId="2147480367"/>
            <ac:spMk id="20" creationId="{FBC44314-6FF6-C43E-7707-36CD05048903}"/>
          </ac:spMkLst>
        </pc:spChg>
        <pc:spChg chg="add mod">
          <ac:chgData name="Fumihiro Yokoyama（横山史尋）" userId="3eda85d7-7d9c-40b2-98ee-c42658c7cb9c" providerId="ADAL" clId="{A33BB565-B700-4533-848B-624B91BF8BE1}" dt="2024-06-12T22:52:30.351" v="7935" actId="1076"/>
          <ac:spMkLst>
            <pc:docMk/>
            <pc:sldMk cId="2650142293" sldId="2147480367"/>
            <ac:spMk id="21" creationId="{4BDC6117-654A-6E2A-6C29-66ABAB8A4AC2}"/>
          </ac:spMkLst>
        </pc:spChg>
        <pc:spChg chg="add mod">
          <ac:chgData name="Fumihiro Yokoyama（横山史尋）" userId="3eda85d7-7d9c-40b2-98ee-c42658c7cb9c" providerId="ADAL" clId="{A33BB565-B700-4533-848B-624B91BF8BE1}" dt="2024-06-12T22:54:06.329" v="7944"/>
          <ac:spMkLst>
            <pc:docMk/>
            <pc:sldMk cId="2650142293" sldId="2147480367"/>
            <ac:spMk id="28" creationId="{F17A6A97-1704-33CE-F4FF-AB0754D3E720}"/>
          </ac:spMkLst>
        </pc:spChg>
        <pc:spChg chg="add mod">
          <ac:chgData name="Fumihiro Yokoyama（横山史尋）" userId="3eda85d7-7d9c-40b2-98ee-c42658c7cb9c" providerId="ADAL" clId="{A33BB565-B700-4533-848B-624B91BF8BE1}" dt="2024-06-12T22:54:06.329" v="7944"/>
          <ac:spMkLst>
            <pc:docMk/>
            <pc:sldMk cId="2650142293" sldId="2147480367"/>
            <ac:spMk id="29" creationId="{216870CE-B057-CDE9-22E5-A0B39C40BA8D}"/>
          </ac:spMkLst>
        </pc:spChg>
        <pc:spChg chg="add del mod">
          <ac:chgData name="Fumihiro Yokoyama（横山史尋）" userId="3eda85d7-7d9c-40b2-98ee-c42658c7cb9c" providerId="ADAL" clId="{A33BB565-B700-4533-848B-624B91BF8BE1}" dt="2024-06-12T22:59:59.136" v="8002" actId="478"/>
          <ac:spMkLst>
            <pc:docMk/>
            <pc:sldMk cId="2650142293" sldId="2147480367"/>
            <ac:spMk id="30" creationId="{44A19BDA-1AB6-8865-D9A6-B3245B7616A3}"/>
          </ac:spMkLst>
        </pc:spChg>
        <pc:spChg chg="del mod ord">
          <ac:chgData name="Fumihiro Yokoyama（横山史尋）" userId="3eda85d7-7d9c-40b2-98ee-c42658c7cb9c" providerId="ADAL" clId="{A33BB565-B700-4533-848B-624B91BF8BE1}" dt="2024-03-12T05:55:30.670" v="4937" actId="478"/>
          <ac:spMkLst>
            <pc:docMk/>
            <pc:sldMk cId="2650142293" sldId="2147480367"/>
            <ac:spMk id="31" creationId="{D9F08537-C178-079D-6433-562EB140EB3A}"/>
          </ac:spMkLst>
        </pc:spChg>
        <pc:spChg chg="mod">
          <ac:chgData name="Fumihiro Yokoyama（横山史尋）" userId="3eda85d7-7d9c-40b2-98ee-c42658c7cb9c" providerId="ADAL" clId="{A33BB565-B700-4533-848B-624B91BF8BE1}" dt="2024-03-07T06:23:42.304" v="4334" actId="20577"/>
          <ac:spMkLst>
            <pc:docMk/>
            <pc:sldMk cId="2650142293" sldId="2147480367"/>
            <ac:spMk id="58" creationId="{78B6E5B7-6442-B8AA-E338-FA632C294557}"/>
          </ac:spMkLst>
        </pc:spChg>
        <pc:grpChg chg="add del">
          <ac:chgData name="Fumihiro Yokoyama（横山史尋）" userId="3eda85d7-7d9c-40b2-98ee-c42658c7cb9c" providerId="ADAL" clId="{A33BB565-B700-4533-848B-624B91BF8BE1}" dt="2024-02-22T03:57:50.336" v="459" actId="478"/>
          <ac:grpSpMkLst>
            <pc:docMk/>
            <pc:sldMk cId="2650142293" sldId="2147480367"/>
            <ac:grpSpMk id="4" creationId="{075E3CFE-0C63-AD7B-CAC9-B1981BA6FF1D}"/>
          </ac:grpSpMkLst>
        </pc:grpChg>
        <pc:grpChg chg="mod">
          <ac:chgData name="Fumihiro Yokoyama（横山史尋）" userId="3eda85d7-7d9c-40b2-98ee-c42658c7cb9c" providerId="ADAL" clId="{A33BB565-B700-4533-848B-624B91BF8BE1}" dt="2024-02-22T04:08:21.845" v="639" actId="14100"/>
          <ac:grpSpMkLst>
            <pc:docMk/>
            <pc:sldMk cId="2650142293" sldId="2147480367"/>
            <ac:grpSpMk id="7" creationId="{AC3E3831-AB79-E046-3C2D-9FD2005EA93C}"/>
          </ac:grpSpMkLst>
        </pc:grpChg>
        <pc:grpChg chg="mod">
          <ac:chgData name="Fumihiro Yokoyama（横山史尋）" userId="3eda85d7-7d9c-40b2-98ee-c42658c7cb9c" providerId="ADAL" clId="{A33BB565-B700-4533-848B-624B91BF8BE1}" dt="2024-02-22T04:08:22.331" v="640" actId="14100"/>
          <ac:grpSpMkLst>
            <pc:docMk/>
            <pc:sldMk cId="2650142293" sldId="2147480367"/>
            <ac:grpSpMk id="13" creationId="{7BCF82D8-1A31-38C2-1CB4-BA9E6B86BB51}"/>
          </ac:grpSpMkLst>
        </pc:grpChg>
        <pc:grpChg chg="mod">
          <ac:chgData name="Fumihiro Yokoyama（横山史尋）" userId="3eda85d7-7d9c-40b2-98ee-c42658c7cb9c" providerId="ADAL" clId="{A33BB565-B700-4533-848B-624B91BF8BE1}" dt="2024-02-22T04:08:22.795" v="641" actId="14100"/>
          <ac:grpSpMkLst>
            <pc:docMk/>
            <pc:sldMk cId="2650142293" sldId="2147480367"/>
            <ac:grpSpMk id="16" creationId="{FCEF986A-4CA6-0201-D08C-4E8DC6A83A09}"/>
          </ac:grpSpMkLst>
        </pc:grpChg>
        <pc:grpChg chg="add del mod">
          <ac:chgData name="Fumihiro Yokoyama（横山史尋）" userId="3eda85d7-7d9c-40b2-98ee-c42658c7cb9c" providerId="ADAL" clId="{A33BB565-B700-4533-848B-624B91BF8BE1}" dt="2024-06-12T22:54:35.307" v="7947" actId="478"/>
          <ac:grpSpMkLst>
            <pc:docMk/>
            <pc:sldMk cId="2650142293" sldId="2147480367"/>
            <ac:grpSpMk id="27" creationId="{ED9CDF9D-30B7-68B7-2812-2A86CAAC5DEF}"/>
          </ac:grpSpMkLst>
        </pc:grpChg>
        <pc:graphicFrameChg chg="add del mod modGraphic">
          <ac:chgData name="Fumihiro Yokoyama（横山史尋）" userId="3eda85d7-7d9c-40b2-98ee-c42658c7cb9c" providerId="ADAL" clId="{A33BB565-B700-4533-848B-624B91BF8BE1}" dt="2024-02-22T03:57:51.006" v="462" actId="478"/>
          <ac:graphicFrameMkLst>
            <pc:docMk/>
            <pc:sldMk cId="2650142293" sldId="2147480367"/>
            <ac:graphicFrameMk id="2" creationId="{17294321-A6BA-4A90-1AD0-528587799E87}"/>
          </ac:graphicFrameMkLst>
        </pc:graphicFrameChg>
        <pc:graphicFrameChg chg="add del mod ord modGraphic">
          <ac:chgData name="Fumihiro Yokoyama（横山史尋）" userId="3eda85d7-7d9c-40b2-98ee-c42658c7cb9c" providerId="ADAL" clId="{A33BB565-B700-4533-848B-624B91BF8BE1}" dt="2024-06-12T22:49:19.815" v="7901" actId="478"/>
          <ac:graphicFrameMkLst>
            <pc:docMk/>
            <pc:sldMk cId="2650142293" sldId="2147480367"/>
            <ac:graphicFrameMk id="19" creationId="{822EB1BF-0BFC-21D9-D248-2136C0ABF6B6}"/>
          </ac:graphicFrameMkLst>
        </pc:graphicFrameChg>
        <pc:graphicFrameChg chg="add mod ord modGraphic">
          <ac:chgData name="Fumihiro Yokoyama（横山史尋）" userId="3eda85d7-7d9c-40b2-98ee-c42658c7cb9c" providerId="ADAL" clId="{A33BB565-B700-4533-848B-624B91BF8BE1}" dt="2024-06-12T22:58:00.705" v="8000" actId="20577"/>
          <ac:graphicFrameMkLst>
            <pc:docMk/>
            <pc:sldMk cId="2650142293" sldId="2147480367"/>
            <ac:graphicFrameMk id="20" creationId="{2982D26D-4581-4B38-DA53-DEC0CFAD9144}"/>
          </ac:graphicFrameMkLst>
        </pc:graphicFrameChg>
        <pc:graphicFrameChg chg="add mod">
          <ac:chgData name="Fumihiro Yokoyama（横山史尋）" userId="3eda85d7-7d9c-40b2-98ee-c42658c7cb9c" providerId="ADAL" clId="{A33BB565-B700-4533-848B-624B91BF8BE1}" dt="2024-06-12T22:55:13.917" v="7963" actId="20577"/>
          <ac:graphicFrameMkLst>
            <pc:docMk/>
            <pc:sldMk cId="2650142293" sldId="2147480367"/>
            <ac:graphicFrameMk id="31" creationId="{D9D89329-17CC-D4F9-CAA7-F8A076FCF7A0}"/>
          </ac:graphicFrameMkLst>
        </pc:graphicFrameChg>
        <pc:picChg chg="add mod">
          <ac:chgData name="Fumihiro Yokoyama（横山史尋）" userId="3eda85d7-7d9c-40b2-98ee-c42658c7cb9c" providerId="ADAL" clId="{A33BB565-B700-4533-848B-624B91BF8BE1}" dt="2024-06-12T22:51:39.449" v="7926" actId="1076"/>
          <ac:picMkLst>
            <pc:docMk/>
            <pc:sldMk cId="2650142293" sldId="2147480367"/>
            <ac:picMk id="2" creationId="{EDF00CC7-4393-CACB-1F99-4AF787F54CAC}"/>
          </ac:picMkLst>
        </pc:picChg>
        <pc:picChg chg="mod">
          <ac:chgData name="Fumihiro Yokoyama（横山史尋）" userId="3eda85d7-7d9c-40b2-98ee-c42658c7cb9c" providerId="ADAL" clId="{A33BB565-B700-4533-848B-624B91BF8BE1}" dt="2024-03-07T04:40:04.360" v="3596" actId="1076"/>
          <ac:picMkLst>
            <pc:docMk/>
            <pc:sldMk cId="2650142293" sldId="2147480367"/>
            <ac:picMk id="3" creationId="{40F48D4D-795E-C5F0-0E78-F0409D040989}"/>
          </ac:picMkLst>
        </pc:picChg>
        <pc:picChg chg="del">
          <ac:chgData name="Fumihiro Yokoyama（横山史尋）" userId="3eda85d7-7d9c-40b2-98ee-c42658c7cb9c" providerId="ADAL" clId="{A33BB565-B700-4533-848B-624B91BF8BE1}" dt="2024-02-22T03:42:57.970" v="297" actId="478"/>
          <ac:picMkLst>
            <pc:docMk/>
            <pc:sldMk cId="2650142293" sldId="2147480367"/>
            <ac:picMk id="3" creationId="{95A46D57-D927-A187-FC11-FCCF12458E3D}"/>
          </ac:picMkLst>
        </pc:picChg>
        <pc:picChg chg="mod">
          <ac:chgData name="Fumihiro Yokoyama（横山史尋）" userId="3eda85d7-7d9c-40b2-98ee-c42658c7cb9c" providerId="ADAL" clId="{A33BB565-B700-4533-848B-624B91BF8BE1}" dt="2024-03-07T04:40:08.169" v="3597" actId="1076"/>
          <ac:picMkLst>
            <pc:docMk/>
            <pc:sldMk cId="2650142293" sldId="2147480367"/>
            <ac:picMk id="5" creationId="{09DD52FF-24A2-20E0-03C1-70C3F2D9BE1D}"/>
          </ac:picMkLst>
        </pc:picChg>
        <pc:picChg chg="add del mod">
          <ac:chgData name="Fumihiro Yokoyama（横山史尋）" userId="3eda85d7-7d9c-40b2-98ee-c42658c7cb9c" providerId="ADAL" clId="{A33BB565-B700-4533-848B-624B91BF8BE1}" dt="2024-03-12T04:53:11.780" v="4651"/>
          <ac:picMkLst>
            <pc:docMk/>
            <pc:sldMk cId="2650142293" sldId="2147480367"/>
            <ac:picMk id="6" creationId="{CD97B247-9BE7-CF65-F658-984DE83CBC3E}"/>
          </ac:picMkLst>
        </pc:picChg>
        <pc:picChg chg="add del mod">
          <ac:chgData name="Fumihiro Yokoyama（横山史尋）" userId="3eda85d7-7d9c-40b2-98ee-c42658c7cb9c" providerId="ADAL" clId="{A33BB565-B700-4533-848B-624B91BF8BE1}" dt="2024-06-12T08:22:39.221" v="7742" actId="478"/>
          <ac:picMkLst>
            <pc:docMk/>
            <pc:sldMk cId="2650142293" sldId="2147480367"/>
            <ac:picMk id="9" creationId="{C0E640DB-AA74-FF0D-A344-E0A38181A410}"/>
          </ac:picMkLst>
        </pc:picChg>
        <pc:picChg chg="add mod">
          <ac:chgData name="Fumihiro Yokoyama（横山史尋）" userId="3eda85d7-7d9c-40b2-98ee-c42658c7cb9c" providerId="ADAL" clId="{A33BB565-B700-4533-848B-624B91BF8BE1}" dt="2024-06-12T22:50:25.435" v="7915" actId="14100"/>
          <ac:picMkLst>
            <pc:docMk/>
            <pc:sldMk cId="2650142293" sldId="2147480367"/>
            <ac:picMk id="10" creationId="{14E00F30-7D08-2C8C-7302-28EC3E17B8AE}"/>
          </ac:picMkLst>
        </pc:picChg>
        <pc:picChg chg="add del mod">
          <ac:chgData name="Fumihiro Yokoyama（横山史尋）" userId="3eda85d7-7d9c-40b2-98ee-c42658c7cb9c" providerId="ADAL" clId="{A33BB565-B700-4533-848B-624B91BF8BE1}" dt="2024-03-12T05:55:22.136" v="4935" actId="478"/>
          <ac:picMkLst>
            <pc:docMk/>
            <pc:sldMk cId="2650142293" sldId="2147480367"/>
            <ac:picMk id="11" creationId="{8AC2D421-D337-54CA-E41B-B2FAC92C6304}"/>
          </ac:picMkLst>
        </pc:picChg>
        <pc:picChg chg="add mod">
          <ac:chgData name="Fumihiro Yokoyama（横山史尋）" userId="3eda85d7-7d9c-40b2-98ee-c42658c7cb9c" providerId="ADAL" clId="{A33BB565-B700-4533-848B-624B91BF8BE1}" dt="2024-06-12T22:50:55.165" v="7918" actId="1076"/>
          <ac:picMkLst>
            <pc:docMk/>
            <pc:sldMk cId="2650142293" sldId="2147480367"/>
            <ac:picMk id="12" creationId="{442A15B5-6A89-0A21-9C1E-5C55734FB302}"/>
          </ac:picMkLst>
        </pc:picChg>
        <pc:picChg chg="add del mod">
          <ac:chgData name="Fumihiro Yokoyama（横山史尋）" userId="3eda85d7-7d9c-40b2-98ee-c42658c7cb9c" providerId="ADAL" clId="{A33BB565-B700-4533-848B-624B91BF8BE1}" dt="2024-06-12T08:22:37.691" v="7741" actId="478"/>
          <ac:picMkLst>
            <pc:docMk/>
            <pc:sldMk cId="2650142293" sldId="2147480367"/>
            <ac:picMk id="13" creationId="{C62FD999-C723-E0B6-3052-BADC8F909AAE}"/>
          </ac:picMkLst>
        </pc:picChg>
        <pc:picChg chg="add mod">
          <ac:chgData name="Fumihiro Yokoyama（横山史尋）" userId="3eda85d7-7d9c-40b2-98ee-c42658c7cb9c" providerId="ADAL" clId="{A33BB565-B700-4533-848B-624B91BF8BE1}" dt="2024-06-12T22:52:13.177" v="7933" actId="1076"/>
          <ac:picMkLst>
            <pc:docMk/>
            <pc:sldMk cId="2650142293" sldId="2147480367"/>
            <ac:picMk id="15" creationId="{281D4236-7E5B-A28F-2E88-D01A6536507A}"/>
          </ac:picMkLst>
        </pc:picChg>
        <pc:picChg chg="add del mod">
          <ac:chgData name="Fumihiro Yokoyama（横山史尋）" userId="3eda85d7-7d9c-40b2-98ee-c42658c7cb9c" providerId="ADAL" clId="{A33BB565-B700-4533-848B-624B91BF8BE1}" dt="2024-06-12T22:39:12.012" v="7784" actId="478"/>
          <ac:picMkLst>
            <pc:docMk/>
            <pc:sldMk cId="2650142293" sldId="2147480367"/>
            <ac:picMk id="18" creationId="{6BDF33E4-5A4B-69D3-6555-277E97B2276E}"/>
          </ac:picMkLst>
        </pc:picChg>
        <pc:picChg chg="add mod">
          <ac:chgData name="Fumihiro Yokoyama（横山史尋）" userId="3eda85d7-7d9c-40b2-98ee-c42658c7cb9c" providerId="ADAL" clId="{A33BB565-B700-4533-848B-624B91BF8BE1}" dt="2024-06-12T22:53:19.015" v="7940" actId="1076"/>
          <ac:picMkLst>
            <pc:docMk/>
            <pc:sldMk cId="2650142293" sldId="2147480367"/>
            <ac:picMk id="23" creationId="{F9581837-D776-A365-4FF6-F2F5298E10EA}"/>
          </ac:picMkLst>
        </pc:picChg>
        <pc:picChg chg="add del">
          <ac:chgData name="Fumihiro Yokoyama（横山史尋）" userId="3eda85d7-7d9c-40b2-98ee-c42658c7cb9c" providerId="ADAL" clId="{A33BB565-B700-4533-848B-624B91BF8BE1}" dt="2024-06-12T22:53:52.269" v="7942" actId="22"/>
          <ac:picMkLst>
            <pc:docMk/>
            <pc:sldMk cId="2650142293" sldId="2147480367"/>
            <ac:picMk id="25" creationId="{C12015A5-3C8B-91E0-BC2D-3188116178FA}"/>
          </ac:picMkLst>
        </pc:picChg>
        <pc:picChg chg="del">
          <ac:chgData name="Fumihiro Yokoyama（横山史尋）" userId="3eda85d7-7d9c-40b2-98ee-c42658c7cb9c" providerId="ADAL" clId="{A33BB565-B700-4533-848B-624B91BF8BE1}" dt="2024-02-22T03:43:49.594" v="331" actId="478"/>
          <ac:picMkLst>
            <pc:docMk/>
            <pc:sldMk cId="2650142293" sldId="2147480367"/>
            <ac:picMk id="30" creationId="{C5CE3A69-B74E-52B0-B023-6DAA3D9DBB13}"/>
          </ac:picMkLst>
        </pc:picChg>
        <pc:picChg chg="del">
          <ac:chgData name="Fumihiro Yokoyama（横山史尋）" userId="3eda85d7-7d9c-40b2-98ee-c42658c7cb9c" providerId="ADAL" clId="{A33BB565-B700-4533-848B-624B91BF8BE1}" dt="2024-02-22T03:54:00.574" v="409" actId="478"/>
          <ac:picMkLst>
            <pc:docMk/>
            <pc:sldMk cId="2650142293" sldId="2147480367"/>
            <ac:picMk id="32" creationId="{610EEB41-14BD-68BF-C31F-56B6A96DA289}"/>
          </ac:picMkLst>
        </pc:picChg>
        <pc:picChg chg="del">
          <ac:chgData name="Fumihiro Yokoyama（横山史尋）" userId="3eda85d7-7d9c-40b2-98ee-c42658c7cb9c" providerId="ADAL" clId="{A33BB565-B700-4533-848B-624B91BF8BE1}" dt="2024-02-22T03:47:06.122" v="378" actId="478"/>
          <ac:picMkLst>
            <pc:docMk/>
            <pc:sldMk cId="2650142293" sldId="2147480367"/>
            <ac:picMk id="33" creationId="{C1DF3414-0BB5-1442-71E1-D621348B362C}"/>
          </ac:picMkLst>
        </pc:picChg>
      </pc:sldChg>
      <pc:sldChg chg="modSp add del mod">
        <pc:chgData name="Fumihiro Yokoyama（横山史尋）" userId="3eda85d7-7d9c-40b2-98ee-c42658c7cb9c" providerId="ADAL" clId="{A33BB565-B700-4533-848B-624B91BF8BE1}" dt="2024-02-22T04:05:22.938" v="603" actId="2696"/>
        <pc:sldMkLst>
          <pc:docMk/>
          <pc:sldMk cId="1521345700" sldId="2147480368"/>
        </pc:sldMkLst>
        <pc:graphicFrameChg chg="modGraphic">
          <ac:chgData name="Fumihiro Yokoyama（横山史尋）" userId="3eda85d7-7d9c-40b2-98ee-c42658c7cb9c" providerId="ADAL" clId="{A33BB565-B700-4533-848B-624B91BF8BE1}" dt="2024-02-22T04:02:24.864" v="537" actId="14734"/>
          <ac:graphicFrameMkLst>
            <pc:docMk/>
            <pc:sldMk cId="1521345700" sldId="2147480368"/>
            <ac:graphicFrameMk id="2" creationId="{17294321-A6BA-4A90-1AD0-528587799E87}"/>
          </ac:graphicFrameMkLst>
        </pc:graphicFrameChg>
      </pc:sldChg>
      <pc:sldChg chg="addSp delSp modSp add mod">
        <pc:chgData name="Fumihiro Yokoyama（横山史尋）" userId="3eda85d7-7d9c-40b2-98ee-c42658c7cb9c" providerId="ADAL" clId="{A33BB565-B700-4533-848B-624B91BF8BE1}" dt="2024-06-12T22:56:03.410" v="7975" actId="20577"/>
        <pc:sldMkLst>
          <pc:docMk/>
          <pc:sldMk cId="2807971945" sldId="2147480368"/>
        </pc:sldMkLst>
        <pc:spChg chg="add del">
          <ac:chgData name="Fumihiro Yokoyama（横山史尋）" userId="3eda85d7-7d9c-40b2-98ee-c42658c7cb9c" providerId="ADAL" clId="{A33BB565-B700-4533-848B-624B91BF8BE1}" dt="2024-03-07T04:41:10.659" v="3599" actId="22"/>
          <ac:spMkLst>
            <pc:docMk/>
            <pc:sldMk cId="2807971945" sldId="2147480368"/>
            <ac:spMk id="5" creationId="{F2908DFB-1B2F-C746-DA10-A3BB01162746}"/>
          </ac:spMkLst>
        </pc:spChg>
        <pc:spChg chg="add mod">
          <ac:chgData name="Fumihiro Yokoyama（横山史尋）" userId="3eda85d7-7d9c-40b2-98ee-c42658c7cb9c" providerId="ADAL" clId="{A33BB565-B700-4533-848B-624B91BF8BE1}" dt="2024-02-29T04:52:32.343" v="2256" actId="1076"/>
          <ac:spMkLst>
            <pc:docMk/>
            <pc:sldMk cId="2807971945" sldId="2147480368"/>
            <ac:spMk id="6" creationId="{DA08049A-44FA-8901-C776-A3C630423DDC}"/>
          </ac:spMkLst>
        </pc:spChg>
        <pc:spChg chg="mod">
          <ac:chgData name="Fumihiro Yokoyama（横山史尋）" userId="3eda85d7-7d9c-40b2-98ee-c42658c7cb9c" providerId="ADAL" clId="{A33BB565-B700-4533-848B-624B91BF8BE1}" dt="2024-03-07T04:47:03.908" v="3680" actId="14100"/>
          <ac:spMkLst>
            <pc:docMk/>
            <pc:sldMk cId="2807971945" sldId="2147480368"/>
            <ac:spMk id="8" creationId="{1FC6C3A9-D044-9DB1-D51A-A2ADD1D535AD}"/>
          </ac:spMkLst>
        </pc:spChg>
        <pc:spChg chg="add mod">
          <ac:chgData name="Fumihiro Yokoyama（横山史尋）" userId="3eda85d7-7d9c-40b2-98ee-c42658c7cb9c" providerId="ADAL" clId="{A33BB565-B700-4533-848B-624B91BF8BE1}" dt="2024-03-13T07:35:29.592" v="6881" actId="1076"/>
          <ac:spMkLst>
            <pc:docMk/>
            <pc:sldMk cId="2807971945" sldId="2147480368"/>
            <ac:spMk id="8" creationId="{21D3289A-8542-FEF0-55C0-9F3BD1945DBE}"/>
          </ac:spMkLst>
        </pc:spChg>
        <pc:spChg chg="mod">
          <ac:chgData name="Fumihiro Yokoyama（横山史尋）" userId="3eda85d7-7d9c-40b2-98ee-c42658c7cb9c" providerId="ADAL" clId="{A33BB565-B700-4533-848B-624B91BF8BE1}" dt="2024-04-17T07:59:34.820" v="7616" actId="14100"/>
          <ac:spMkLst>
            <pc:docMk/>
            <pc:sldMk cId="2807971945" sldId="2147480368"/>
            <ac:spMk id="11" creationId="{AB684AAD-A099-1C88-E7D8-2937386BCA39}"/>
          </ac:spMkLst>
        </pc:spChg>
        <pc:spChg chg="add del mod">
          <ac:chgData name="Fumihiro Yokoyama（横山史尋）" userId="3eda85d7-7d9c-40b2-98ee-c42658c7cb9c" providerId="ADAL" clId="{A33BB565-B700-4533-848B-624B91BF8BE1}" dt="2024-03-12T05:28:38.129" v="4828" actId="478"/>
          <ac:spMkLst>
            <pc:docMk/>
            <pc:sldMk cId="2807971945" sldId="2147480368"/>
            <ac:spMk id="12" creationId="{E3A8BEAE-5C7E-11D2-D8C4-0BE6B1597C68}"/>
          </ac:spMkLst>
        </pc:spChg>
        <pc:spChg chg="add mod">
          <ac:chgData name="Fumihiro Yokoyama（横山史尋）" userId="3eda85d7-7d9c-40b2-98ee-c42658c7cb9c" providerId="ADAL" clId="{A33BB565-B700-4533-848B-624B91BF8BE1}" dt="2024-03-12T07:12:24.402" v="4943" actId="1076"/>
          <ac:spMkLst>
            <pc:docMk/>
            <pc:sldMk cId="2807971945" sldId="2147480368"/>
            <ac:spMk id="13" creationId="{882FCD54-B1CF-1EF2-A1E7-396A76472970}"/>
          </ac:spMkLst>
        </pc:spChg>
        <pc:spChg chg="add mod">
          <ac:chgData name="Fumihiro Yokoyama（横山史尋）" userId="3eda85d7-7d9c-40b2-98ee-c42658c7cb9c" providerId="ADAL" clId="{A33BB565-B700-4533-848B-624B91BF8BE1}" dt="2024-03-12T05:29:31.404" v="4835" actId="1076"/>
          <ac:spMkLst>
            <pc:docMk/>
            <pc:sldMk cId="2807971945" sldId="2147480368"/>
            <ac:spMk id="14" creationId="{FC138A86-7807-1DAE-5CDA-003B8D68BE90}"/>
          </ac:spMkLst>
        </pc:spChg>
        <pc:spChg chg="mod">
          <ac:chgData name="Fumihiro Yokoyama（横山史尋）" userId="3eda85d7-7d9c-40b2-98ee-c42658c7cb9c" providerId="ADAL" clId="{A33BB565-B700-4533-848B-624B91BF8BE1}" dt="2024-03-07T06:24:03.806" v="4340" actId="20577"/>
          <ac:spMkLst>
            <pc:docMk/>
            <pc:sldMk cId="2807971945" sldId="2147480368"/>
            <ac:spMk id="15" creationId="{87D60EA1-2682-E6F0-A589-51684AD9BA4E}"/>
          </ac:spMkLst>
        </pc:spChg>
        <pc:spChg chg="add mod">
          <ac:chgData name="Fumihiro Yokoyama（横山史尋）" userId="3eda85d7-7d9c-40b2-98ee-c42658c7cb9c" providerId="ADAL" clId="{A33BB565-B700-4533-848B-624B91BF8BE1}" dt="2024-03-12T05:30:55.337" v="4839" actId="14100"/>
          <ac:spMkLst>
            <pc:docMk/>
            <pc:sldMk cId="2807971945" sldId="2147480368"/>
            <ac:spMk id="15" creationId="{DB22AEB6-B811-BEA0-3E74-4C13BF5FF445}"/>
          </ac:spMkLst>
        </pc:spChg>
        <pc:spChg chg="mod ord">
          <ac:chgData name="Fumihiro Yokoyama（横山史尋）" userId="3eda85d7-7d9c-40b2-98ee-c42658c7cb9c" providerId="ADAL" clId="{A33BB565-B700-4533-848B-624B91BF8BE1}" dt="2024-05-24T03:40:00.032" v="7732" actId="14100"/>
          <ac:spMkLst>
            <pc:docMk/>
            <pc:sldMk cId="2807971945" sldId="2147480368"/>
            <ac:spMk id="16" creationId="{14E9D1FC-7FEB-EB84-D411-673644190B68}"/>
          </ac:spMkLst>
        </pc:spChg>
        <pc:spChg chg="mod">
          <ac:chgData name="Fumihiro Yokoyama（横山史尋）" userId="3eda85d7-7d9c-40b2-98ee-c42658c7cb9c" providerId="ADAL" clId="{A33BB565-B700-4533-848B-624B91BF8BE1}" dt="2024-03-07T06:24:01.171" v="4338" actId="20577"/>
          <ac:spMkLst>
            <pc:docMk/>
            <pc:sldMk cId="2807971945" sldId="2147480368"/>
            <ac:spMk id="18" creationId="{D80E34AA-5310-179D-720B-540274EFFEC5}"/>
          </ac:spMkLst>
        </pc:spChg>
        <pc:spChg chg="add mod ord">
          <ac:chgData name="Fumihiro Yokoyama（横山史尋）" userId="3eda85d7-7d9c-40b2-98ee-c42658c7cb9c" providerId="ADAL" clId="{A33BB565-B700-4533-848B-624B91BF8BE1}" dt="2024-03-14T08:11:54.504" v="7120" actId="166"/>
          <ac:spMkLst>
            <pc:docMk/>
            <pc:sldMk cId="2807971945" sldId="2147480368"/>
            <ac:spMk id="19" creationId="{D3789323-5131-DC6F-FA33-0833BA05B79C}"/>
          </ac:spMkLst>
        </pc:spChg>
        <pc:spChg chg="mod">
          <ac:chgData name="Fumihiro Yokoyama（横山史尋）" userId="3eda85d7-7d9c-40b2-98ee-c42658c7cb9c" providerId="ADAL" clId="{A33BB565-B700-4533-848B-624B91BF8BE1}" dt="2024-03-07T06:24:12.328" v="4341"/>
          <ac:spMkLst>
            <pc:docMk/>
            <pc:sldMk cId="2807971945" sldId="2147480368"/>
            <ac:spMk id="23" creationId="{5FA148BD-432A-F761-DE11-3AE54D688660}"/>
          </ac:spMkLst>
        </pc:spChg>
        <pc:spChg chg="mod">
          <ac:chgData name="Fumihiro Yokoyama（横山史尋）" userId="3eda85d7-7d9c-40b2-98ee-c42658c7cb9c" providerId="ADAL" clId="{A33BB565-B700-4533-848B-624B91BF8BE1}" dt="2024-03-07T06:24:38.012" v="4346" actId="20577"/>
          <ac:spMkLst>
            <pc:docMk/>
            <pc:sldMk cId="2807971945" sldId="2147480368"/>
            <ac:spMk id="24" creationId="{CC246381-8A55-0F24-7653-DA2C212BAFFD}"/>
          </ac:spMkLst>
        </pc:spChg>
        <pc:spChg chg="mod">
          <ac:chgData name="Fumihiro Yokoyama（横山史尋）" userId="3eda85d7-7d9c-40b2-98ee-c42658c7cb9c" providerId="ADAL" clId="{A33BB565-B700-4533-848B-624B91BF8BE1}" dt="2024-03-07T06:24:13.524" v="4342"/>
          <ac:spMkLst>
            <pc:docMk/>
            <pc:sldMk cId="2807971945" sldId="2147480368"/>
            <ac:spMk id="27" creationId="{8BEE49CE-CF90-C59A-FADA-6A1CFCAF6FB6}"/>
          </ac:spMkLst>
        </pc:spChg>
        <pc:spChg chg="mod">
          <ac:chgData name="Fumihiro Yokoyama（横山史尋）" userId="3eda85d7-7d9c-40b2-98ee-c42658c7cb9c" providerId="ADAL" clId="{A33BB565-B700-4533-848B-624B91BF8BE1}" dt="2024-03-07T06:24:47.823" v="4348" actId="20577"/>
          <ac:spMkLst>
            <pc:docMk/>
            <pc:sldMk cId="2807971945" sldId="2147480368"/>
            <ac:spMk id="28" creationId="{34E81966-1BEC-EBF7-A1CB-F8693CCD37F6}"/>
          </ac:spMkLst>
        </pc:spChg>
        <pc:spChg chg="mod">
          <ac:chgData name="Fumihiro Yokoyama（横山史尋）" userId="3eda85d7-7d9c-40b2-98ee-c42658c7cb9c" providerId="ADAL" clId="{A33BB565-B700-4533-848B-624B91BF8BE1}" dt="2024-03-13T08:08:33.766" v="7021" actId="20577"/>
          <ac:spMkLst>
            <pc:docMk/>
            <pc:sldMk cId="2807971945" sldId="2147480368"/>
            <ac:spMk id="58" creationId="{78B6E5B7-6442-B8AA-E338-FA632C294557}"/>
          </ac:spMkLst>
        </pc:spChg>
        <pc:grpChg chg="del">
          <ac:chgData name="Fumihiro Yokoyama（横山史尋）" userId="3eda85d7-7d9c-40b2-98ee-c42658c7cb9c" providerId="ADAL" clId="{A33BB565-B700-4533-848B-624B91BF8BE1}" dt="2024-02-22T04:07:43.184" v="631" actId="478"/>
          <ac:grpSpMkLst>
            <pc:docMk/>
            <pc:sldMk cId="2807971945" sldId="2147480368"/>
            <ac:grpSpMk id="4" creationId="{075E3CFE-0C63-AD7B-CAC9-B1981BA6FF1D}"/>
          </ac:grpSpMkLst>
        </pc:grpChg>
        <pc:grpChg chg="del mod">
          <ac:chgData name="Fumihiro Yokoyama（横山史尋）" userId="3eda85d7-7d9c-40b2-98ee-c42658c7cb9c" providerId="ADAL" clId="{A33BB565-B700-4533-848B-624B91BF8BE1}" dt="2024-02-22T04:07:40.098" v="630" actId="478"/>
          <ac:grpSpMkLst>
            <pc:docMk/>
            <pc:sldMk cId="2807971945" sldId="2147480368"/>
            <ac:grpSpMk id="7" creationId="{AC3E3831-AB79-E046-3C2D-9FD2005EA93C}"/>
          </ac:grpSpMkLst>
        </pc:grpChg>
        <pc:grpChg chg="mod">
          <ac:chgData name="Fumihiro Yokoyama（横山史尋）" userId="3eda85d7-7d9c-40b2-98ee-c42658c7cb9c" providerId="ADAL" clId="{A33BB565-B700-4533-848B-624B91BF8BE1}" dt="2024-03-07T06:25:08.609" v="4351" actId="14100"/>
          <ac:grpSpMkLst>
            <pc:docMk/>
            <pc:sldMk cId="2807971945" sldId="2147480368"/>
            <ac:grpSpMk id="13" creationId="{7BCF82D8-1A31-38C2-1CB4-BA9E6B86BB51}"/>
          </ac:grpSpMkLst>
        </pc:grpChg>
        <pc:grpChg chg="mod">
          <ac:chgData name="Fumihiro Yokoyama（横山史尋）" userId="3eda85d7-7d9c-40b2-98ee-c42658c7cb9c" providerId="ADAL" clId="{A33BB565-B700-4533-848B-624B91BF8BE1}" dt="2024-02-22T04:10:00.362" v="654" actId="1076"/>
          <ac:grpSpMkLst>
            <pc:docMk/>
            <pc:sldMk cId="2807971945" sldId="2147480368"/>
            <ac:grpSpMk id="16" creationId="{FCEF986A-4CA6-0201-D08C-4E8DC6A83A09}"/>
          </ac:grpSpMkLst>
        </pc:grpChg>
        <pc:grpChg chg="add mod">
          <ac:chgData name="Fumihiro Yokoyama（横山史尋）" userId="3eda85d7-7d9c-40b2-98ee-c42658c7cb9c" providerId="ADAL" clId="{A33BB565-B700-4533-848B-624B91BF8BE1}" dt="2024-03-07T06:25:11.611" v="4352" actId="1076"/>
          <ac:grpSpMkLst>
            <pc:docMk/>
            <pc:sldMk cId="2807971945" sldId="2147480368"/>
            <ac:grpSpMk id="22" creationId="{C6147DE7-E95D-8C5F-2AA1-B6BE4BE86987}"/>
          </ac:grpSpMkLst>
        </pc:grpChg>
        <pc:grpChg chg="add mod">
          <ac:chgData name="Fumihiro Yokoyama（横山史尋）" userId="3eda85d7-7d9c-40b2-98ee-c42658c7cb9c" providerId="ADAL" clId="{A33BB565-B700-4533-848B-624B91BF8BE1}" dt="2024-03-07T06:25:16.458" v="4353" actId="1076"/>
          <ac:grpSpMkLst>
            <pc:docMk/>
            <pc:sldMk cId="2807971945" sldId="2147480368"/>
            <ac:grpSpMk id="25" creationId="{91E58752-7961-F3B8-6EAE-99C8BC3040DC}"/>
          </ac:grpSpMkLst>
        </pc:grpChg>
        <pc:graphicFrameChg chg="del">
          <ac:chgData name="Fumihiro Yokoyama（横山史尋）" userId="3eda85d7-7d9c-40b2-98ee-c42658c7cb9c" providerId="ADAL" clId="{A33BB565-B700-4533-848B-624B91BF8BE1}" dt="2024-02-22T04:07:06.477" v="618" actId="478"/>
          <ac:graphicFrameMkLst>
            <pc:docMk/>
            <pc:sldMk cId="2807971945" sldId="2147480368"/>
            <ac:graphicFrameMk id="2" creationId="{17294321-A6BA-4A90-1AD0-528587799E87}"/>
          </ac:graphicFrameMkLst>
        </pc:graphicFrameChg>
        <pc:graphicFrameChg chg="add mod ord modGraphic">
          <ac:chgData name="Fumihiro Yokoyama（横山史尋）" userId="3eda85d7-7d9c-40b2-98ee-c42658c7cb9c" providerId="ADAL" clId="{A33BB565-B700-4533-848B-624B91BF8BE1}" dt="2024-03-07T04:46:52.300" v="3678" actId="20577"/>
          <ac:graphicFrameMkLst>
            <pc:docMk/>
            <pc:sldMk cId="2807971945" sldId="2147480368"/>
            <ac:graphicFrameMk id="6" creationId="{94A8A020-475D-F56D-24E5-D33A9E5B9012}"/>
          </ac:graphicFrameMkLst>
        </pc:graphicFrameChg>
        <pc:graphicFrameChg chg="add mod modGraphic">
          <ac:chgData name="Fumihiro Yokoyama（横山史尋）" userId="3eda85d7-7d9c-40b2-98ee-c42658c7cb9c" providerId="ADAL" clId="{A33BB565-B700-4533-848B-624B91BF8BE1}" dt="2024-03-14T08:11:39.177" v="7118" actId="1076"/>
          <ac:graphicFrameMkLst>
            <pc:docMk/>
            <pc:sldMk cId="2807971945" sldId="2147480368"/>
            <ac:graphicFrameMk id="10" creationId="{29011733-6ACC-EA1D-5995-747F2E6F86D7}"/>
          </ac:graphicFrameMkLst>
        </pc:graphicFrameChg>
        <pc:graphicFrameChg chg="mod">
          <ac:chgData name="Fumihiro Yokoyama（横山史尋）" userId="3eda85d7-7d9c-40b2-98ee-c42658c7cb9c" providerId="ADAL" clId="{A33BB565-B700-4533-848B-624B91BF8BE1}" dt="2024-06-12T22:56:03.410" v="7975" actId="20577"/>
          <ac:graphicFrameMkLst>
            <pc:docMk/>
            <pc:sldMk cId="2807971945" sldId="2147480368"/>
            <ac:graphicFrameMk id="34" creationId="{E12617DD-AAE4-43B8-CD14-A0637B08F0ED}"/>
          </ac:graphicFrameMkLst>
        </pc:graphicFrameChg>
        <pc:picChg chg="add mod">
          <ac:chgData name="Fumihiro Yokoyama（横山史尋）" userId="3eda85d7-7d9c-40b2-98ee-c42658c7cb9c" providerId="ADAL" clId="{A33BB565-B700-4533-848B-624B91BF8BE1}" dt="2024-05-24T03:39:44.477" v="7729" actId="1076"/>
          <ac:picMkLst>
            <pc:docMk/>
            <pc:sldMk cId="2807971945" sldId="2147480368"/>
            <ac:picMk id="2" creationId="{CA18205D-D786-7E94-BCFA-A8138C9C6154}"/>
          </ac:picMkLst>
        </pc:picChg>
        <pc:picChg chg="add del mod">
          <ac:chgData name="Fumihiro Yokoyama（横山史尋）" userId="3eda85d7-7d9c-40b2-98ee-c42658c7cb9c" providerId="ADAL" clId="{A33BB565-B700-4533-848B-624B91BF8BE1}" dt="2024-04-17T01:43:13.360" v="7613" actId="478"/>
          <ac:picMkLst>
            <pc:docMk/>
            <pc:sldMk cId="2807971945" sldId="2147480368"/>
            <ac:picMk id="2" creationId="{F3A8E722-7E68-041B-11C6-814D1EA9C99F}"/>
          </ac:picMkLst>
        </pc:picChg>
        <pc:picChg chg="add mod">
          <ac:chgData name="Fumihiro Yokoyama（横山史尋）" userId="3eda85d7-7d9c-40b2-98ee-c42658c7cb9c" providerId="ADAL" clId="{A33BB565-B700-4533-848B-624B91BF8BE1}" dt="2024-03-12T02:03:13.699" v="4531" actId="1076"/>
          <ac:picMkLst>
            <pc:docMk/>
            <pc:sldMk cId="2807971945" sldId="2147480368"/>
            <ac:picMk id="4" creationId="{2A314477-4CC5-864E-8E9D-FC6B3FAB720A}"/>
          </ac:picMkLst>
        </pc:picChg>
        <pc:picChg chg="add mod">
          <ac:chgData name="Fumihiro Yokoyama（横山史尋）" userId="3eda85d7-7d9c-40b2-98ee-c42658c7cb9c" providerId="ADAL" clId="{A33BB565-B700-4533-848B-624B91BF8BE1}" dt="2024-04-17T01:43:14.462" v="7614"/>
          <ac:picMkLst>
            <pc:docMk/>
            <pc:sldMk cId="2807971945" sldId="2147480368"/>
            <ac:picMk id="5" creationId="{D10CEC6B-104D-6638-19ED-CA9889A12432}"/>
          </ac:picMkLst>
        </pc:picChg>
        <pc:picChg chg="add mod">
          <ac:chgData name="Fumihiro Yokoyama（横山史尋）" userId="3eda85d7-7d9c-40b2-98ee-c42658c7cb9c" providerId="ADAL" clId="{A33BB565-B700-4533-848B-624B91BF8BE1}" dt="2024-03-14T08:37:29.701" v="7215" actId="14100"/>
          <ac:picMkLst>
            <pc:docMk/>
            <pc:sldMk cId="2807971945" sldId="2147480368"/>
            <ac:picMk id="6" creationId="{DB873F71-32FE-F006-2B8A-1C6B00452FA3}"/>
          </ac:picMkLst>
        </pc:picChg>
        <pc:picChg chg="add mod">
          <ac:chgData name="Fumihiro Yokoyama（横山史尋）" userId="3eda85d7-7d9c-40b2-98ee-c42658c7cb9c" providerId="ADAL" clId="{A33BB565-B700-4533-848B-624B91BF8BE1}" dt="2024-03-12T04:57:30.052" v="4689" actId="1076"/>
          <ac:picMkLst>
            <pc:docMk/>
            <pc:sldMk cId="2807971945" sldId="2147480368"/>
            <ac:picMk id="7" creationId="{DABF6A05-D325-6CC1-B4EC-0FE80194FD8B}"/>
          </ac:picMkLst>
        </pc:picChg>
        <pc:picChg chg="add del mod">
          <ac:chgData name="Fumihiro Yokoyama（横山史尋）" userId="3eda85d7-7d9c-40b2-98ee-c42658c7cb9c" providerId="ADAL" clId="{A33BB565-B700-4533-848B-624B91BF8BE1}" dt="2024-03-12T02:33:25.161" v="4544" actId="478"/>
          <ac:picMkLst>
            <pc:docMk/>
            <pc:sldMk cId="2807971945" sldId="2147480368"/>
            <ac:picMk id="9" creationId="{E1A4CEA2-3AD6-B0FE-B2AD-662141727D4D}"/>
          </ac:picMkLst>
        </pc:picChg>
        <pc:picChg chg="add del mod">
          <ac:chgData name="Fumihiro Yokoyama（横山史尋）" userId="3eda85d7-7d9c-40b2-98ee-c42658c7cb9c" providerId="ADAL" clId="{A33BB565-B700-4533-848B-624B91BF8BE1}" dt="2024-03-14T08:11:19.522" v="7114" actId="478"/>
          <ac:picMkLst>
            <pc:docMk/>
            <pc:sldMk cId="2807971945" sldId="2147480368"/>
            <ac:picMk id="11" creationId="{4E3F5B64-39BF-B0F9-C513-3A5C89BC5844}"/>
          </ac:picMkLst>
        </pc:picChg>
        <pc:picChg chg="del">
          <ac:chgData name="Fumihiro Yokoyama（横山史尋）" userId="3eda85d7-7d9c-40b2-98ee-c42658c7cb9c" providerId="ADAL" clId="{A33BB565-B700-4533-848B-624B91BF8BE1}" dt="2024-05-24T03:39:21.442" v="7724" actId="478"/>
          <ac:picMkLst>
            <pc:docMk/>
            <pc:sldMk cId="2807971945" sldId="2147480368"/>
            <ac:picMk id="12" creationId="{4048C54E-E51A-3408-DB36-786873CEE255}"/>
          </ac:picMkLst>
        </pc:picChg>
        <pc:picChg chg="add del mod">
          <ac:chgData name="Fumihiro Yokoyama（横山史尋）" userId="3eda85d7-7d9c-40b2-98ee-c42658c7cb9c" providerId="ADAL" clId="{A33BB565-B700-4533-848B-624B91BF8BE1}" dt="2024-03-07T04:53:55.558" v="3685" actId="478"/>
          <ac:picMkLst>
            <pc:docMk/>
            <pc:sldMk cId="2807971945" sldId="2147480368"/>
            <ac:picMk id="12" creationId="{896DAF11-EE2B-DF11-BAD9-629C8C73C1FF}"/>
          </ac:picMkLst>
        </pc:picChg>
        <pc:picChg chg="add del mod">
          <ac:chgData name="Fumihiro Yokoyama（横山史尋）" userId="3eda85d7-7d9c-40b2-98ee-c42658c7cb9c" providerId="ADAL" clId="{A33BB565-B700-4533-848B-624B91BF8BE1}" dt="2024-02-29T04:53:08.691" v="2258" actId="478"/>
          <ac:picMkLst>
            <pc:docMk/>
            <pc:sldMk cId="2807971945" sldId="2147480368"/>
            <ac:picMk id="20" creationId="{26B409DC-6704-6381-D0A2-DAB6DB3ABC54}"/>
          </ac:picMkLst>
        </pc:picChg>
        <pc:picChg chg="add del mod">
          <ac:chgData name="Fumihiro Yokoyama（横山史尋）" userId="3eda85d7-7d9c-40b2-98ee-c42658c7cb9c" providerId="ADAL" clId="{A33BB565-B700-4533-848B-624B91BF8BE1}" dt="2024-03-12T02:02:51.525" v="4525" actId="478"/>
          <ac:picMkLst>
            <pc:docMk/>
            <pc:sldMk cId="2807971945" sldId="2147480368"/>
            <ac:picMk id="21" creationId="{E93DD514-BADC-42FB-6A74-C761C69C8DA3}"/>
          </ac:picMkLst>
        </pc:picChg>
        <pc:picChg chg="del">
          <ac:chgData name="Fumihiro Yokoyama（横山史尋）" userId="3eda85d7-7d9c-40b2-98ee-c42658c7cb9c" providerId="ADAL" clId="{A33BB565-B700-4533-848B-624B91BF8BE1}" dt="2024-02-22T04:07:30.797" v="627" actId="478"/>
          <ac:picMkLst>
            <pc:docMk/>
            <pc:sldMk cId="2807971945" sldId="2147480368"/>
            <ac:picMk id="32" creationId="{610EEB41-14BD-68BF-C31F-56B6A96DA289}"/>
          </ac:picMkLst>
        </pc:picChg>
        <pc:picChg chg="del">
          <ac:chgData name="Fumihiro Yokoyama（横山史尋）" userId="3eda85d7-7d9c-40b2-98ee-c42658c7cb9c" providerId="ADAL" clId="{A33BB565-B700-4533-848B-624B91BF8BE1}" dt="2024-02-22T04:07:33.429" v="628" actId="478"/>
          <ac:picMkLst>
            <pc:docMk/>
            <pc:sldMk cId="2807971945" sldId="2147480368"/>
            <ac:picMk id="33" creationId="{C1DF3414-0BB5-1442-71E1-D621348B362C}"/>
          </ac:picMkLst>
        </pc:picChg>
      </pc:sldChg>
      <pc:sldChg chg="add del">
        <pc:chgData name="Fumihiro Yokoyama（横山史尋）" userId="3eda85d7-7d9c-40b2-98ee-c42658c7cb9c" providerId="ADAL" clId="{A33BB565-B700-4533-848B-624B91BF8BE1}" dt="2024-02-22T04:16:45.902" v="742" actId="2696"/>
        <pc:sldMkLst>
          <pc:docMk/>
          <pc:sldMk cId="1216593128" sldId="2147480369"/>
        </pc:sldMkLst>
      </pc:sldChg>
      <pc:sldChg chg="addSp delSp modSp add mod">
        <pc:chgData name="Fumihiro Yokoyama（横山史尋）" userId="3eda85d7-7d9c-40b2-98ee-c42658c7cb9c" providerId="ADAL" clId="{A33BB565-B700-4533-848B-624B91BF8BE1}" dt="2024-03-07T05:27:49.802" v="3963" actId="20577"/>
        <pc:sldMkLst>
          <pc:docMk/>
          <pc:sldMk cId="1217108227" sldId="2147480369"/>
        </pc:sldMkLst>
        <pc:spChg chg="mod">
          <ac:chgData name="Fumihiro Yokoyama（横山史尋）" userId="3eda85d7-7d9c-40b2-98ee-c42658c7cb9c" providerId="ADAL" clId="{A33BB565-B700-4533-848B-624B91BF8BE1}" dt="2024-02-22T04:25:44.353" v="912" actId="20577"/>
          <ac:spMkLst>
            <pc:docMk/>
            <pc:sldMk cId="1217108227" sldId="2147480369"/>
            <ac:spMk id="6" creationId="{1B024DFB-0C34-3D7C-4CA7-DA1D3770DE14}"/>
          </ac:spMkLst>
        </pc:spChg>
        <pc:spChg chg="mod">
          <ac:chgData name="Fumihiro Yokoyama（横山史尋）" userId="3eda85d7-7d9c-40b2-98ee-c42658c7cb9c" providerId="ADAL" clId="{A33BB565-B700-4533-848B-624B91BF8BE1}" dt="2024-02-22T04:25:39.277" v="909" actId="20577"/>
          <ac:spMkLst>
            <pc:docMk/>
            <pc:sldMk cId="1217108227" sldId="2147480369"/>
            <ac:spMk id="9" creationId="{4781D941-B2FD-C7F8-3F6D-2B5E7E31B064}"/>
          </ac:spMkLst>
        </pc:spChg>
        <pc:spChg chg="add mod ord">
          <ac:chgData name="Fumihiro Yokoyama（横山史尋）" userId="3eda85d7-7d9c-40b2-98ee-c42658c7cb9c" providerId="ADAL" clId="{A33BB565-B700-4533-848B-624B91BF8BE1}" dt="2024-02-22T04:20:39.214" v="808" actId="166"/>
          <ac:spMkLst>
            <pc:docMk/>
            <pc:sldMk cId="1217108227" sldId="2147480369"/>
            <ac:spMk id="10" creationId="{DE2C0069-3865-0931-51ED-64EEF2C1921B}"/>
          </ac:spMkLst>
        </pc:spChg>
        <pc:spChg chg="mod">
          <ac:chgData name="Fumihiro Yokoyama（横山史尋）" userId="3eda85d7-7d9c-40b2-98ee-c42658c7cb9c" providerId="ADAL" clId="{A33BB565-B700-4533-848B-624B91BF8BE1}" dt="2024-02-22T04:25:35.856" v="906" actId="20577"/>
          <ac:spMkLst>
            <pc:docMk/>
            <pc:sldMk cId="1217108227" sldId="2147480369"/>
            <ac:spMk id="15" creationId="{87D60EA1-2682-E6F0-A589-51684AD9BA4E}"/>
          </ac:spMkLst>
        </pc:spChg>
        <pc:spChg chg="mod">
          <ac:chgData name="Fumihiro Yokoyama（横山史尋）" userId="3eda85d7-7d9c-40b2-98ee-c42658c7cb9c" providerId="ADAL" clId="{A33BB565-B700-4533-848B-624B91BF8BE1}" dt="2024-02-22T04:25:31.712" v="903" actId="20577"/>
          <ac:spMkLst>
            <pc:docMk/>
            <pc:sldMk cId="1217108227" sldId="2147480369"/>
            <ac:spMk id="18" creationId="{D80E34AA-5310-179D-720B-540274EFFEC5}"/>
          </ac:spMkLst>
        </pc:spChg>
        <pc:spChg chg="mod">
          <ac:chgData name="Fumihiro Yokoyama（横山史尋）" userId="3eda85d7-7d9c-40b2-98ee-c42658c7cb9c" providerId="ADAL" clId="{A33BB565-B700-4533-848B-624B91BF8BE1}" dt="2024-03-07T05:21:45.230" v="3869" actId="1076"/>
          <ac:spMkLst>
            <pc:docMk/>
            <pc:sldMk cId="1217108227" sldId="2147480369"/>
            <ac:spMk id="21" creationId="{FA478F84-42DE-FE31-3B18-492799563D6A}"/>
          </ac:spMkLst>
        </pc:spChg>
        <pc:spChg chg="add mod">
          <ac:chgData name="Fumihiro Yokoyama（横山史尋）" userId="3eda85d7-7d9c-40b2-98ee-c42658c7cb9c" providerId="ADAL" clId="{A33BB565-B700-4533-848B-624B91BF8BE1}" dt="2024-02-29T04:56:42.550" v="2278" actId="1076"/>
          <ac:spMkLst>
            <pc:docMk/>
            <pc:sldMk cId="1217108227" sldId="2147480369"/>
            <ac:spMk id="29" creationId="{862FA1ED-506C-01F8-FA0B-A707FC558531}"/>
          </ac:spMkLst>
        </pc:spChg>
        <pc:spChg chg="del">
          <ac:chgData name="Fumihiro Yokoyama（横山史尋）" userId="3eda85d7-7d9c-40b2-98ee-c42658c7cb9c" providerId="ADAL" clId="{A33BB565-B700-4533-848B-624B91BF8BE1}" dt="2024-02-22T04:18:10.524" v="765" actId="478"/>
          <ac:spMkLst>
            <pc:docMk/>
            <pc:sldMk cId="1217108227" sldId="2147480369"/>
            <ac:spMk id="31" creationId="{D9F08537-C178-079D-6433-562EB140EB3A}"/>
          </ac:spMkLst>
        </pc:spChg>
        <pc:spChg chg="mod">
          <ac:chgData name="Fumihiro Yokoyama（横山史尋）" userId="3eda85d7-7d9c-40b2-98ee-c42658c7cb9c" providerId="ADAL" clId="{A33BB565-B700-4533-848B-624B91BF8BE1}" dt="2024-02-22T04:17:15.725" v="759" actId="20577"/>
          <ac:spMkLst>
            <pc:docMk/>
            <pc:sldMk cId="1217108227" sldId="2147480369"/>
            <ac:spMk id="58" creationId="{78B6E5B7-6442-B8AA-E338-FA632C294557}"/>
          </ac:spMkLst>
        </pc:spChg>
        <pc:graphicFrameChg chg="mod modGraphic">
          <ac:chgData name="Fumihiro Yokoyama（横山史尋）" userId="3eda85d7-7d9c-40b2-98ee-c42658c7cb9c" providerId="ADAL" clId="{A33BB565-B700-4533-848B-624B91BF8BE1}" dt="2024-03-07T05:27:49.802" v="3963" actId="20577"/>
          <ac:graphicFrameMkLst>
            <pc:docMk/>
            <pc:sldMk cId="1217108227" sldId="2147480369"/>
            <ac:graphicFrameMk id="2" creationId="{17294321-A6BA-4A90-1AD0-528587799E87}"/>
          </ac:graphicFrameMkLst>
        </pc:graphicFrameChg>
        <pc:picChg chg="del">
          <ac:chgData name="Fumihiro Yokoyama（横山史尋）" userId="3eda85d7-7d9c-40b2-98ee-c42658c7cb9c" providerId="ADAL" clId="{A33BB565-B700-4533-848B-624B91BF8BE1}" dt="2024-02-22T04:18:06.284" v="763" actId="478"/>
          <ac:picMkLst>
            <pc:docMk/>
            <pc:sldMk cId="1217108227" sldId="2147480369"/>
            <ac:picMk id="3" creationId="{95A46D57-D927-A187-FC11-FCCF12458E3D}"/>
          </ac:picMkLst>
        </pc:picChg>
        <pc:picChg chg="add del">
          <ac:chgData name="Fumihiro Yokoyama（横山史尋）" userId="3eda85d7-7d9c-40b2-98ee-c42658c7cb9c" providerId="ADAL" clId="{A33BB565-B700-4533-848B-624B91BF8BE1}" dt="2024-03-07T05:08:44.679" v="3700" actId="478"/>
          <ac:picMkLst>
            <pc:docMk/>
            <pc:sldMk cId="1217108227" sldId="2147480369"/>
            <ac:picMk id="11" creationId="{CD749FF8-B0E2-82C1-554D-62D3050A6842}"/>
          </ac:picMkLst>
        </pc:picChg>
        <pc:picChg chg="add del mod">
          <ac:chgData name="Fumihiro Yokoyama（横山史尋）" userId="3eda85d7-7d9c-40b2-98ee-c42658c7cb9c" providerId="ADAL" clId="{A33BB565-B700-4533-848B-624B91BF8BE1}" dt="2024-02-29T04:57:28.473" v="2281" actId="478"/>
          <ac:picMkLst>
            <pc:docMk/>
            <pc:sldMk cId="1217108227" sldId="2147480369"/>
            <ac:picMk id="11" creationId="{EF8B04AF-A72C-ED43-BB1A-FB282F55EAE7}"/>
          </ac:picMkLst>
        </pc:picChg>
        <pc:picChg chg="add del mod">
          <ac:chgData name="Fumihiro Yokoyama（横山史尋）" userId="3eda85d7-7d9c-40b2-98ee-c42658c7cb9c" providerId="ADAL" clId="{A33BB565-B700-4533-848B-624B91BF8BE1}" dt="2024-03-07T05:08:40.124" v="3698" actId="478"/>
          <ac:picMkLst>
            <pc:docMk/>
            <pc:sldMk cId="1217108227" sldId="2147480369"/>
            <ac:picMk id="12" creationId="{8DA1A6A6-752B-F637-197F-57B21F3C67F3}"/>
          </ac:picMkLst>
        </pc:picChg>
        <pc:picChg chg="add del mod">
          <ac:chgData name="Fumihiro Yokoyama（横山史尋）" userId="3eda85d7-7d9c-40b2-98ee-c42658c7cb9c" providerId="ADAL" clId="{A33BB565-B700-4533-848B-624B91BF8BE1}" dt="2024-03-07T05:23:27.345" v="3870" actId="478"/>
          <ac:picMkLst>
            <pc:docMk/>
            <pc:sldMk cId="1217108227" sldId="2147480369"/>
            <ac:picMk id="19" creationId="{9D512009-F931-DC94-31A7-9C283AE65E93}"/>
          </ac:picMkLst>
        </pc:picChg>
        <pc:picChg chg="add del mod">
          <ac:chgData name="Fumihiro Yokoyama（横山史尋）" userId="3eda85d7-7d9c-40b2-98ee-c42658c7cb9c" providerId="ADAL" clId="{A33BB565-B700-4533-848B-624B91BF8BE1}" dt="2024-02-29T04:55:17.524" v="2267" actId="478"/>
          <ac:picMkLst>
            <pc:docMk/>
            <pc:sldMk cId="1217108227" sldId="2147480369"/>
            <ac:picMk id="20" creationId="{B189E854-AC17-20D1-91C9-41778B2ECAF0}"/>
          </ac:picMkLst>
        </pc:picChg>
        <pc:picChg chg="add mod">
          <ac:chgData name="Fumihiro Yokoyama（横山史尋）" userId="3eda85d7-7d9c-40b2-98ee-c42658c7cb9c" providerId="ADAL" clId="{A33BB565-B700-4533-848B-624B91BF8BE1}" dt="2024-03-07T05:13:39.113" v="3774" actId="14100"/>
          <ac:picMkLst>
            <pc:docMk/>
            <pc:sldMk cId="1217108227" sldId="2147480369"/>
            <ac:picMk id="23" creationId="{5C2FF953-535C-0B7D-4CEE-334B4749DFE5}"/>
          </ac:picMkLst>
        </pc:picChg>
        <pc:picChg chg="mod">
          <ac:chgData name="Fumihiro Yokoyama（横山史尋）" userId="3eda85d7-7d9c-40b2-98ee-c42658c7cb9c" providerId="ADAL" clId="{A33BB565-B700-4533-848B-624B91BF8BE1}" dt="2024-02-29T06:22:40.617" v="2702" actId="1076"/>
          <ac:picMkLst>
            <pc:docMk/>
            <pc:sldMk cId="1217108227" sldId="2147480369"/>
            <ac:picMk id="23" creationId="{A1244C57-67A9-7C85-7982-9D0DAFBBA9BC}"/>
          </ac:picMkLst>
        </pc:picChg>
        <pc:picChg chg="add del mod">
          <ac:chgData name="Fumihiro Yokoyama（横山史尋）" userId="3eda85d7-7d9c-40b2-98ee-c42658c7cb9c" providerId="ADAL" clId="{A33BB565-B700-4533-848B-624B91BF8BE1}" dt="2024-02-29T04:55:58.731" v="2272" actId="478"/>
          <ac:picMkLst>
            <pc:docMk/>
            <pc:sldMk cId="1217108227" sldId="2147480369"/>
            <ac:picMk id="24" creationId="{0C6F38C7-821A-AA86-25E6-F9FD7544BC6E}"/>
          </ac:picMkLst>
        </pc:picChg>
        <pc:picChg chg="mod">
          <ac:chgData name="Fumihiro Yokoyama（横山史尋）" userId="3eda85d7-7d9c-40b2-98ee-c42658c7cb9c" providerId="ADAL" clId="{A33BB565-B700-4533-848B-624B91BF8BE1}" dt="2024-03-07T05:12:54.671" v="3771" actId="1076"/>
          <ac:picMkLst>
            <pc:docMk/>
            <pc:sldMk cId="1217108227" sldId="2147480369"/>
            <ac:picMk id="25" creationId="{E01FCE03-DF51-5BED-40D3-74C7B3B71BCE}"/>
          </ac:picMkLst>
        </pc:picChg>
        <pc:picChg chg="add mod">
          <ac:chgData name="Fumihiro Yokoyama（横山史尋）" userId="3eda85d7-7d9c-40b2-98ee-c42658c7cb9c" providerId="ADAL" clId="{A33BB565-B700-4533-848B-624B91BF8BE1}" dt="2024-02-29T04:56:10.593" v="2276" actId="14100"/>
          <ac:picMkLst>
            <pc:docMk/>
            <pc:sldMk cId="1217108227" sldId="2147480369"/>
            <ac:picMk id="27" creationId="{09150470-6E60-A597-46FD-5D62DE2BA140}"/>
          </ac:picMkLst>
        </pc:picChg>
        <pc:picChg chg="add del mod">
          <ac:chgData name="Fumihiro Yokoyama（横山史尋）" userId="3eda85d7-7d9c-40b2-98ee-c42658c7cb9c" providerId="ADAL" clId="{A33BB565-B700-4533-848B-624B91BF8BE1}" dt="2024-03-07T05:26:41.646" v="3896" actId="14100"/>
          <ac:picMkLst>
            <pc:docMk/>
            <pc:sldMk cId="1217108227" sldId="2147480369"/>
            <ac:picMk id="27" creationId="{60CD2A3D-3535-EF8F-4454-B625A1A34C95}"/>
          </ac:picMkLst>
        </pc:picChg>
        <pc:picChg chg="del">
          <ac:chgData name="Fumihiro Yokoyama（横山史尋）" userId="3eda85d7-7d9c-40b2-98ee-c42658c7cb9c" providerId="ADAL" clId="{A33BB565-B700-4533-848B-624B91BF8BE1}" dt="2024-03-07T05:26:22.445" v="3892" actId="478"/>
          <ac:picMkLst>
            <pc:docMk/>
            <pc:sldMk cId="1217108227" sldId="2147480369"/>
            <ac:picMk id="28" creationId="{088646B3-38CF-BCE7-74F1-9DFFA9B12E51}"/>
          </ac:picMkLst>
        </pc:picChg>
        <pc:picChg chg="add mod">
          <ac:chgData name="Fumihiro Yokoyama（横山史尋）" userId="3eda85d7-7d9c-40b2-98ee-c42658c7cb9c" providerId="ADAL" clId="{A33BB565-B700-4533-848B-624B91BF8BE1}" dt="2024-03-07T05:26:30.007" v="3894" actId="1076"/>
          <ac:picMkLst>
            <pc:docMk/>
            <pc:sldMk cId="1217108227" sldId="2147480369"/>
            <ac:picMk id="29" creationId="{ED336CA6-0A77-7D29-0937-7B88C65F5211}"/>
          </ac:picMkLst>
        </pc:picChg>
        <pc:picChg chg="mod">
          <ac:chgData name="Fumihiro Yokoyama（横山史尋）" userId="3eda85d7-7d9c-40b2-98ee-c42658c7cb9c" providerId="ADAL" clId="{A33BB565-B700-4533-848B-624B91BF8BE1}" dt="2024-03-07T05:12:57.864" v="3772" actId="1076"/>
          <ac:picMkLst>
            <pc:docMk/>
            <pc:sldMk cId="1217108227" sldId="2147480369"/>
            <ac:picMk id="30" creationId="{C071C85F-F664-B5AC-1DDF-84344B57DE59}"/>
          </ac:picMkLst>
        </pc:picChg>
        <pc:picChg chg="del">
          <ac:chgData name="Fumihiro Yokoyama（横山史尋）" userId="3eda85d7-7d9c-40b2-98ee-c42658c7cb9c" providerId="ADAL" clId="{A33BB565-B700-4533-848B-624B91BF8BE1}" dt="2024-02-22T04:18:07.470" v="764" actId="478"/>
          <ac:picMkLst>
            <pc:docMk/>
            <pc:sldMk cId="1217108227" sldId="2147480369"/>
            <ac:picMk id="30" creationId="{C5CE3A69-B74E-52B0-B023-6DAA3D9DBB13}"/>
          </ac:picMkLst>
        </pc:picChg>
        <pc:picChg chg="add mod">
          <ac:chgData name="Fumihiro Yokoyama（横山史尋）" userId="3eda85d7-7d9c-40b2-98ee-c42658c7cb9c" providerId="ADAL" clId="{A33BB565-B700-4533-848B-624B91BF8BE1}" dt="2024-03-07T05:00:12.026" v="3692" actId="14100"/>
          <ac:picMkLst>
            <pc:docMk/>
            <pc:sldMk cId="1217108227" sldId="2147480369"/>
            <ac:picMk id="31" creationId="{9A7D6FA6-964F-DED3-6201-4B3A9EAA2681}"/>
          </ac:picMkLst>
        </pc:picChg>
        <pc:picChg chg="del">
          <ac:chgData name="Fumihiro Yokoyama（横山史尋）" userId="3eda85d7-7d9c-40b2-98ee-c42658c7cb9c" providerId="ADAL" clId="{A33BB565-B700-4533-848B-624B91BF8BE1}" dt="2024-02-22T04:18:11.511" v="766" actId="478"/>
          <ac:picMkLst>
            <pc:docMk/>
            <pc:sldMk cId="1217108227" sldId="2147480369"/>
            <ac:picMk id="32" creationId="{610EEB41-14BD-68BF-C31F-56B6A96DA289}"/>
          </ac:picMkLst>
        </pc:picChg>
        <pc:picChg chg="del">
          <ac:chgData name="Fumihiro Yokoyama（横山史尋）" userId="3eda85d7-7d9c-40b2-98ee-c42658c7cb9c" providerId="ADAL" clId="{A33BB565-B700-4533-848B-624B91BF8BE1}" dt="2024-02-22T04:18:12.413" v="767" actId="478"/>
          <ac:picMkLst>
            <pc:docMk/>
            <pc:sldMk cId="1217108227" sldId="2147480369"/>
            <ac:picMk id="33" creationId="{C1DF3414-0BB5-1442-71E1-D621348B362C}"/>
          </ac:picMkLst>
        </pc:picChg>
      </pc:sldChg>
      <pc:sldChg chg="addSp delSp modSp add mod">
        <pc:chgData name="Fumihiro Yokoyama（横山史尋）" userId="3eda85d7-7d9c-40b2-98ee-c42658c7cb9c" providerId="ADAL" clId="{A33BB565-B700-4533-848B-624B91BF8BE1}" dt="2024-03-07T06:29:46.642" v="4390" actId="255"/>
        <pc:sldMkLst>
          <pc:docMk/>
          <pc:sldMk cId="1121936855" sldId="2147480370"/>
        </pc:sldMkLst>
        <pc:spChg chg="add mod">
          <ac:chgData name="Fumihiro Yokoyama（横山史尋）" userId="3eda85d7-7d9c-40b2-98ee-c42658c7cb9c" providerId="ADAL" clId="{A33BB565-B700-4533-848B-624B91BF8BE1}" dt="2024-03-07T06:28:41.293" v="4381" actId="20577"/>
          <ac:spMkLst>
            <pc:docMk/>
            <pc:sldMk cId="1121936855" sldId="2147480370"/>
            <ac:spMk id="4" creationId="{EE02371E-3B25-4CF4-D26D-360AD6C1DC95}"/>
          </ac:spMkLst>
        </pc:spChg>
        <pc:spChg chg="mod">
          <ac:chgData name="Fumihiro Yokoyama（横山史尋）" userId="3eda85d7-7d9c-40b2-98ee-c42658c7cb9c" providerId="ADAL" clId="{A33BB565-B700-4533-848B-624B91BF8BE1}" dt="2024-02-22T04:39:00.978" v="949" actId="1076"/>
          <ac:spMkLst>
            <pc:docMk/>
            <pc:sldMk cId="1121936855" sldId="2147480370"/>
            <ac:spMk id="9" creationId="{4781D941-B2FD-C7F8-3F6D-2B5E7E31B064}"/>
          </ac:spMkLst>
        </pc:spChg>
        <pc:spChg chg="mod">
          <ac:chgData name="Fumihiro Yokoyama（横山史尋）" userId="3eda85d7-7d9c-40b2-98ee-c42658c7cb9c" providerId="ADAL" clId="{A33BB565-B700-4533-848B-624B91BF8BE1}" dt="2024-03-07T05:55:37.945" v="4100" actId="14100"/>
          <ac:spMkLst>
            <pc:docMk/>
            <pc:sldMk cId="1121936855" sldId="2147480370"/>
            <ac:spMk id="10" creationId="{EF670B4F-C9AB-B3DB-2B56-B069E71AF4CD}"/>
          </ac:spMkLst>
        </pc:spChg>
        <pc:spChg chg="add mod">
          <ac:chgData name="Fumihiro Yokoyama（横山史尋）" userId="3eda85d7-7d9c-40b2-98ee-c42658c7cb9c" providerId="ADAL" clId="{A33BB565-B700-4533-848B-624B91BF8BE1}" dt="2024-03-05T04:24:31.193" v="2808" actId="1076"/>
          <ac:spMkLst>
            <pc:docMk/>
            <pc:sldMk cId="1121936855" sldId="2147480370"/>
            <ac:spMk id="11" creationId="{5222AF28-8731-9DE8-CDE0-D818E85271AE}"/>
          </ac:spMkLst>
        </pc:spChg>
        <pc:spChg chg="add del mod">
          <ac:chgData name="Fumihiro Yokoyama（横山史尋）" userId="3eda85d7-7d9c-40b2-98ee-c42658c7cb9c" providerId="ADAL" clId="{A33BB565-B700-4533-848B-624B91BF8BE1}" dt="2024-03-07T05:56:14.281" v="4118" actId="478"/>
          <ac:spMkLst>
            <pc:docMk/>
            <pc:sldMk cId="1121936855" sldId="2147480370"/>
            <ac:spMk id="12" creationId="{4C6428F2-6963-4830-8E7A-42BBCC9CA905}"/>
          </ac:spMkLst>
        </pc:spChg>
        <pc:spChg chg="mod">
          <ac:chgData name="Fumihiro Yokoyama（横山史尋）" userId="3eda85d7-7d9c-40b2-98ee-c42658c7cb9c" providerId="ADAL" clId="{A33BB565-B700-4533-848B-624B91BF8BE1}" dt="2024-03-07T05:56:07.431" v="4117" actId="20577"/>
          <ac:spMkLst>
            <pc:docMk/>
            <pc:sldMk cId="1121936855" sldId="2147480370"/>
            <ac:spMk id="21" creationId="{260971FF-246D-5034-CFA9-948BD0815BEF}"/>
          </ac:spMkLst>
        </pc:spChg>
        <pc:spChg chg="del">
          <ac:chgData name="Fumihiro Yokoyama（横山史尋）" userId="3eda85d7-7d9c-40b2-98ee-c42658c7cb9c" providerId="ADAL" clId="{A33BB565-B700-4533-848B-624B91BF8BE1}" dt="2024-02-22T04:38:10.241" v="936" actId="478"/>
          <ac:spMkLst>
            <pc:docMk/>
            <pc:sldMk cId="1121936855" sldId="2147480370"/>
            <ac:spMk id="25" creationId="{7E42B5D7-1754-7210-535B-C622C9908CF1}"/>
          </ac:spMkLst>
        </pc:spChg>
        <pc:spChg chg="mod">
          <ac:chgData name="Fumihiro Yokoyama（横山史尋）" userId="3eda85d7-7d9c-40b2-98ee-c42658c7cb9c" providerId="ADAL" clId="{A33BB565-B700-4533-848B-624B91BF8BE1}" dt="2024-02-22T04:35:50.862" v="924"/>
          <ac:spMkLst>
            <pc:docMk/>
            <pc:sldMk cId="1121936855" sldId="2147480370"/>
            <ac:spMk id="26" creationId="{12497438-599A-E36D-E2FC-C9B2A122E7CB}"/>
          </ac:spMkLst>
        </pc:spChg>
        <pc:spChg chg="del">
          <ac:chgData name="Fumihiro Yokoyama（横山史尋）" userId="3eda85d7-7d9c-40b2-98ee-c42658c7cb9c" providerId="ADAL" clId="{A33BB565-B700-4533-848B-624B91BF8BE1}" dt="2024-02-22T04:38:13.016" v="937" actId="478"/>
          <ac:spMkLst>
            <pc:docMk/>
            <pc:sldMk cId="1121936855" sldId="2147480370"/>
            <ac:spMk id="27" creationId="{35BCB62F-B9AC-2175-4A9B-E7717A307F7E}"/>
          </ac:spMkLst>
        </pc:spChg>
        <pc:spChg chg="del">
          <ac:chgData name="Fumihiro Yokoyama（横山史尋）" userId="3eda85d7-7d9c-40b2-98ee-c42658c7cb9c" providerId="ADAL" clId="{A33BB565-B700-4533-848B-624B91BF8BE1}" dt="2024-02-22T04:38:16.064" v="938" actId="478"/>
          <ac:spMkLst>
            <pc:docMk/>
            <pc:sldMk cId="1121936855" sldId="2147480370"/>
            <ac:spMk id="28" creationId="{4182B21A-9832-F561-4108-8DDDF7ED72F2}"/>
          </ac:spMkLst>
        </pc:spChg>
        <pc:spChg chg="del">
          <ac:chgData name="Fumihiro Yokoyama（横山史尋）" userId="3eda85d7-7d9c-40b2-98ee-c42658c7cb9c" providerId="ADAL" clId="{A33BB565-B700-4533-848B-624B91BF8BE1}" dt="2024-02-22T04:35:59.448" v="925" actId="478"/>
          <ac:spMkLst>
            <pc:docMk/>
            <pc:sldMk cId="1121936855" sldId="2147480370"/>
            <ac:spMk id="29" creationId="{3EB9C0FB-D0F2-F0D6-34E9-95AE2E6477DE}"/>
          </ac:spMkLst>
        </pc:spChg>
        <pc:spChg chg="add mod">
          <ac:chgData name="Fumihiro Yokoyama（横山史尋）" userId="3eda85d7-7d9c-40b2-98ee-c42658c7cb9c" providerId="ADAL" clId="{A33BB565-B700-4533-848B-624B91BF8BE1}" dt="2024-02-22T04:54:47.146" v="1083" actId="1076"/>
          <ac:spMkLst>
            <pc:docMk/>
            <pc:sldMk cId="1121936855" sldId="2147480370"/>
            <ac:spMk id="30" creationId="{CF317A34-B35D-C53C-DC23-73DE4FA33887}"/>
          </ac:spMkLst>
        </pc:spChg>
        <pc:spChg chg="add del mod">
          <ac:chgData name="Fumihiro Yokoyama（横山史尋）" userId="3eda85d7-7d9c-40b2-98ee-c42658c7cb9c" providerId="ADAL" clId="{A33BB565-B700-4533-848B-624B91BF8BE1}" dt="2024-02-22T04:54:26.161" v="1080" actId="478"/>
          <ac:spMkLst>
            <pc:docMk/>
            <pc:sldMk cId="1121936855" sldId="2147480370"/>
            <ac:spMk id="31" creationId="{CC2814C9-E1C3-BD6C-09F4-B25FE3410E72}"/>
          </ac:spMkLst>
        </pc:spChg>
        <pc:spChg chg="add mod">
          <ac:chgData name="Fumihiro Yokoyama（横山史尋）" userId="3eda85d7-7d9c-40b2-98ee-c42658c7cb9c" providerId="ADAL" clId="{A33BB565-B700-4533-848B-624B91BF8BE1}" dt="2024-02-22T08:17:43.920" v="2125" actId="1076"/>
          <ac:spMkLst>
            <pc:docMk/>
            <pc:sldMk cId="1121936855" sldId="2147480370"/>
            <ac:spMk id="32" creationId="{F0E40316-DE43-5B2B-3433-80DBD58AD0BE}"/>
          </ac:spMkLst>
        </pc:spChg>
        <pc:spChg chg="add mod">
          <ac:chgData name="Fumihiro Yokoyama（横山史尋）" userId="3eda85d7-7d9c-40b2-98ee-c42658c7cb9c" providerId="ADAL" clId="{A33BB565-B700-4533-848B-624B91BF8BE1}" dt="2024-02-22T04:59:59.133" v="1090" actId="14100"/>
          <ac:spMkLst>
            <pc:docMk/>
            <pc:sldMk cId="1121936855" sldId="2147480370"/>
            <ac:spMk id="33" creationId="{81B07520-5217-F496-79D5-ACFAA2BDF6F9}"/>
          </ac:spMkLst>
        </pc:spChg>
        <pc:spChg chg="add mod">
          <ac:chgData name="Fumihiro Yokoyama（横山史尋）" userId="3eda85d7-7d9c-40b2-98ee-c42658c7cb9c" providerId="ADAL" clId="{A33BB565-B700-4533-848B-624B91BF8BE1}" dt="2024-02-22T05:00:37.958" v="1092" actId="1076"/>
          <ac:spMkLst>
            <pc:docMk/>
            <pc:sldMk cId="1121936855" sldId="2147480370"/>
            <ac:spMk id="34" creationId="{07A97724-174F-AF11-6A62-92A6AC619982}"/>
          </ac:spMkLst>
        </pc:spChg>
        <pc:spChg chg="mod">
          <ac:chgData name="Fumihiro Yokoyama（横山史尋）" userId="3eda85d7-7d9c-40b2-98ee-c42658c7cb9c" providerId="ADAL" clId="{A33BB565-B700-4533-848B-624B91BF8BE1}" dt="2024-02-22T04:33:34.973" v="921" actId="207"/>
          <ac:spMkLst>
            <pc:docMk/>
            <pc:sldMk cId="1121936855" sldId="2147480370"/>
            <ac:spMk id="56" creationId="{DB98A494-1577-D43A-199E-A592E7D1E77E}"/>
          </ac:spMkLst>
        </pc:spChg>
        <pc:spChg chg="mod">
          <ac:chgData name="Fumihiro Yokoyama（横山史尋）" userId="3eda85d7-7d9c-40b2-98ee-c42658c7cb9c" providerId="ADAL" clId="{A33BB565-B700-4533-848B-624B91BF8BE1}" dt="2024-02-22T04:33:40.697" v="922" actId="207"/>
          <ac:spMkLst>
            <pc:docMk/>
            <pc:sldMk cId="1121936855" sldId="2147480370"/>
            <ac:spMk id="57" creationId="{F6945E16-D5E6-E4E1-DA08-AB7677215EBA}"/>
          </ac:spMkLst>
        </pc:spChg>
        <pc:spChg chg="mod">
          <ac:chgData name="Fumihiro Yokoyama（横山史尋）" userId="3eda85d7-7d9c-40b2-98ee-c42658c7cb9c" providerId="ADAL" clId="{A33BB565-B700-4533-848B-624B91BF8BE1}" dt="2024-02-22T05:02:46.445" v="1097" actId="1076"/>
          <ac:spMkLst>
            <pc:docMk/>
            <pc:sldMk cId="1121936855" sldId="2147480370"/>
            <ac:spMk id="58" creationId="{78B6E5B7-6442-B8AA-E338-FA632C294557}"/>
          </ac:spMkLst>
        </pc:spChg>
        <pc:grpChg chg="del">
          <ac:chgData name="Fumihiro Yokoyama（横山史尋）" userId="3eda85d7-7d9c-40b2-98ee-c42658c7cb9c" providerId="ADAL" clId="{A33BB565-B700-4533-848B-624B91BF8BE1}" dt="2024-02-22T04:37:59.610" v="932" actId="478"/>
          <ac:grpSpMkLst>
            <pc:docMk/>
            <pc:sldMk cId="1121936855" sldId="2147480370"/>
            <ac:grpSpMk id="4" creationId="{075E3CFE-0C63-AD7B-CAC9-B1981BA6FF1D}"/>
          </ac:grpSpMkLst>
        </pc:grpChg>
        <pc:grpChg chg="mod">
          <ac:chgData name="Fumihiro Yokoyama（横山史尋）" userId="3eda85d7-7d9c-40b2-98ee-c42658c7cb9c" providerId="ADAL" clId="{A33BB565-B700-4533-848B-624B91BF8BE1}" dt="2024-02-22T04:39:12.160" v="950" actId="1076"/>
          <ac:grpSpMkLst>
            <pc:docMk/>
            <pc:sldMk cId="1121936855" sldId="2147480370"/>
            <ac:grpSpMk id="7" creationId="{AC3E3831-AB79-E046-3C2D-9FD2005EA93C}"/>
          </ac:grpSpMkLst>
        </pc:grpChg>
        <pc:grpChg chg="del">
          <ac:chgData name="Fumihiro Yokoyama（横山史尋）" userId="3eda85d7-7d9c-40b2-98ee-c42658c7cb9c" providerId="ADAL" clId="{A33BB565-B700-4533-848B-624B91BF8BE1}" dt="2024-02-22T04:38:02.213" v="933" actId="478"/>
          <ac:grpSpMkLst>
            <pc:docMk/>
            <pc:sldMk cId="1121936855" sldId="2147480370"/>
            <ac:grpSpMk id="10" creationId="{66CF2C43-9EDB-FC34-055A-319E68079B9C}"/>
          </ac:grpSpMkLst>
        </pc:grpChg>
        <pc:grpChg chg="mod">
          <ac:chgData name="Fumihiro Yokoyama（横山史尋）" userId="3eda85d7-7d9c-40b2-98ee-c42658c7cb9c" providerId="ADAL" clId="{A33BB565-B700-4533-848B-624B91BF8BE1}" dt="2024-02-22T04:38:34.400" v="942" actId="14100"/>
          <ac:grpSpMkLst>
            <pc:docMk/>
            <pc:sldMk cId="1121936855" sldId="2147480370"/>
            <ac:grpSpMk id="13" creationId="{7BCF82D8-1A31-38C2-1CB4-BA9E6B86BB51}"/>
          </ac:grpSpMkLst>
        </pc:grpChg>
        <pc:grpChg chg="mod">
          <ac:chgData name="Fumihiro Yokoyama（横山史尋）" userId="3eda85d7-7d9c-40b2-98ee-c42658c7cb9c" providerId="ADAL" clId="{A33BB565-B700-4533-848B-624B91BF8BE1}" dt="2024-02-22T04:38:47.995" v="945" actId="1076"/>
          <ac:grpSpMkLst>
            <pc:docMk/>
            <pc:sldMk cId="1121936855" sldId="2147480370"/>
            <ac:grpSpMk id="16" creationId="{FCEF986A-4CA6-0201-D08C-4E8DC6A83A09}"/>
          </ac:grpSpMkLst>
        </pc:grpChg>
        <pc:graphicFrameChg chg="add mod ord modGraphic">
          <ac:chgData name="Fumihiro Yokoyama（横山史尋）" userId="3eda85d7-7d9c-40b2-98ee-c42658c7cb9c" providerId="ADAL" clId="{A33BB565-B700-4533-848B-624B91BF8BE1}" dt="2024-03-07T06:29:46.642" v="4390" actId="255"/>
          <ac:graphicFrameMkLst>
            <pc:docMk/>
            <pc:sldMk cId="1121936855" sldId="2147480370"/>
            <ac:graphicFrameMk id="3" creationId="{316F1CF5-3500-DF16-3BCF-83EEFA1E9103}"/>
          </ac:graphicFrameMkLst>
        </pc:graphicFrameChg>
        <pc:graphicFrameChg chg="del modGraphic">
          <ac:chgData name="Fumihiro Yokoyama（横山史尋）" userId="3eda85d7-7d9c-40b2-98ee-c42658c7cb9c" providerId="ADAL" clId="{A33BB565-B700-4533-848B-624B91BF8BE1}" dt="2024-02-22T04:37:55.594" v="931" actId="478"/>
          <ac:graphicFrameMkLst>
            <pc:docMk/>
            <pc:sldMk cId="1121936855" sldId="2147480370"/>
            <ac:graphicFrameMk id="19" creationId="{AD265598-AAA9-3256-4164-2325DAF971AE}"/>
          </ac:graphicFrameMkLst>
        </pc:graphicFrameChg>
        <pc:graphicFrameChg chg="add del">
          <ac:chgData name="Fumihiro Yokoyama（横山史尋）" userId="3eda85d7-7d9c-40b2-98ee-c42658c7cb9c" providerId="ADAL" clId="{A33BB565-B700-4533-848B-624B91BF8BE1}" dt="2024-03-07T06:29:28.778" v="4386"/>
          <ac:graphicFrameMkLst>
            <pc:docMk/>
            <pc:sldMk cId="1121936855" sldId="2147480370"/>
            <ac:graphicFrameMk id="20" creationId="{93895F8E-758C-78D6-B36F-B2CD903AF46D}"/>
          </ac:graphicFrameMkLst>
        </pc:graphicFrameChg>
        <pc:picChg chg="add del mod">
          <ac:chgData name="Fumihiro Yokoyama（横山史尋）" userId="3eda85d7-7d9c-40b2-98ee-c42658c7cb9c" providerId="ADAL" clId="{A33BB565-B700-4533-848B-624B91BF8BE1}" dt="2024-03-05T04:26:31.740" v="2810" actId="478"/>
          <ac:picMkLst>
            <pc:docMk/>
            <pc:sldMk cId="1121936855" sldId="2147480370"/>
            <ac:picMk id="2" creationId="{2F2923D7-FE06-7A7E-0446-EE3CC79E0262}"/>
          </ac:picMkLst>
        </pc:picChg>
        <pc:picChg chg="add mod">
          <ac:chgData name="Fumihiro Yokoyama（横山史尋）" userId="3eda85d7-7d9c-40b2-98ee-c42658c7cb9c" providerId="ADAL" clId="{A33BB565-B700-4533-848B-624B91BF8BE1}" dt="2024-03-07T05:37:43.488" v="4064" actId="14100"/>
          <ac:picMkLst>
            <pc:docMk/>
            <pc:sldMk cId="1121936855" sldId="2147480370"/>
            <ac:picMk id="19" creationId="{35BD6205-243A-6959-F6D5-18FA6C9A4C18}"/>
          </ac:picMkLst>
        </pc:picChg>
        <pc:picChg chg="del mod">
          <ac:chgData name="Fumihiro Yokoyama（横山史尋）" userId="3eda85d7-7d9c-40b2-98ee-c42658c7cb9c" providerId="ADAL" clId="{A33BB565-B700-4533-848B-624B91BF8BE1}" dt="2024-03-05T04:26:29.260" v="2809" actId="478"/>
          <ac:picMkLst>
            <pc:docMk/>
            <pc:sldMk cId="1121936855" sldId="2147480370"/>
            <ac:picMk id="20" creationId="{EC58ACC3-B35A-9126-CCD1-6E2B76AE60E0}"/>
          </ac:picMkLst>
        </pc:picChg>
        <pc:picChg chg="del">
          <ac:chgData name="Fumihiro Yokoyama（横山史尋）" userId="3eda85d7-7d9c-40b2-98ee-c42658c7cb9c" providerId="ADAL" clId="{A33BB565-B700-4533-848B-624B91BF8BE1}" dt="2024-02-22T04:37:26.054" v="927" actId="478"/>
          <ac:picMkLst>
            <pc:docMk/>
            <pc:sldMk cId="1121936855" sldId="2147480370"/>
            <ac:picMk id="21" creationId="{DE3A57E6-37E4-0684-BD2E-24EB0CBCE3B4}"/>
          </ac:picMkLst>
        </pc:picChg>
        <pc:picChg chg="del">
          <ac:chgData name="Fumihiro Yokoyama（横山史尋）" userId="3eda85d7-7d9c-40b2-98ee-c42658c7cb9c" providerId="ADAL" clId="{A33BB565-B700-4533-848B-624B91BF8BE1}" dt="2024-03-05T04:26:33.805" v="2811" actId="478"/>
          <ac:picMkLst>
            <pc:docMk/>
            <pc:sldMk cId="1121936855" sldId="2147480370"/>
            <ac:picMk id="22" creationId="{A6DA4704-4391-8046-3A72-1EC37F99C60D}"/>
          </ac:picMkLst>
        </pc:picChg>
        <pc:picChg chg="del">
          <ac:chgData name="Fumihiro Yokoyama（横山史尋）" userId="3eda85d7-7d9c-40b2-98ee-c42658c7cb9c" providerId="ADAL" clId="{A33BB565-B700-4533-848B-624B91BF8BE1}" dt="2024-02-22T04:39:24.160" v="951" actId="478"/>
          <ac:picMkLst>
            <pc:docMk/>
            <pc:sldMk cId="1121936855" sldId="2147480370"/>
            <ac:picMk id="22" creationId="{E2682BFB-9FAF-A9EB-9BFA-D646AA4986CF}"/>
          </ac:picMkLst>
        </pc:picChg>
        <pc:picChg chg="del">
          <ac:chgData name="Fumihiro Yokoyama（横山史尋）" userId="3eda85d7-7d9c-40b2-98ee-c42658c7cb9c" providerId="ADAL" clId="{A33BB565-B700-4533-848B-624B91BF8BE1}" dt="2024-02-22T04:38:04.713" v="934" actId="478"/>
          <ac:picMkLst>
            <pc:docMk/>
            <pc:sldMk cId="1121936855" sldId="2147480370"/>
            <ac:picMk id="23" creationId="{35D93334-DAD7-B571-89E2-FDBA871F2B41}"/>
          </ac:picMkLst>
        </pc:picChg>
        <pc:picChg chg="del">
          <ac:chgData name="Fumihiro Yokoyama（横山史尋）" userId="3eda85d7-7d9c-40b2-98ee-c42658c7cb9c" providerId="ADAL" clId="{A33BB565-B700-4533-848B-624B91BF8BE1}" dt="2024-02-22T04:38:07.262" v="935" actId="478"/>
          <ac:picMkLst>
            <pc:docMk/>
            <pc:sldMk cId="1121936855" sldId="2147480370"/>
            <ac:picMk id="24" creationId="{80CFF0FE-713C-B101-8682-D690570A5496}"/>
          </ac:picMkLst>
        </pc:picChg>
      </pc:sldChg>
      <pc:sldChg chg="addSp delSp modSp add mod">
        <pc:chgData name="Fumihiro Yokoyama（横山史尋）" userId="3eda85d7-7d9c-40b2-98ee-c42658c7cb9c" providerId="ADAL" clId="{A33BB565-B700-4533-848B-624B91BF8BE1}" dt="2024-03-07T06:31:17.338" v="4398" actId="20577"/>
        <pc:sldMkLst>
          <pc:docMk/>
          <pc:sldMk cId="3480120421" sldId="2147480371"/>
        </pc:sldMkLst>
        <pc:spChg chg="mod">
          <ac:chgData name="Fumihiro Yokoyama（横山史尋）" userId="3eda85d7-7d9c-40b2-98ee-c42658c7cb9c" providerId="ADAL" clId="{A33BB565-B700-4533-848B-624B91BF8BE1}" dt="2024-02-22T05:37:23.321" v="1444" actId="20577"/>
          <ac:spMkLst>
            <pc:docMk/>
            <pc:sldMk cId="3480120421" sldId="2147480371"/>
            <ac:spMk id="6" creationId="{1B024DFB-0C34-3D7C-4CA7-DA1D3770DE14}"/>
          </ac:spMkLst>
        </pc:spChg>
        <pc:spChg chg="mod">
          <ac:chgData name="Fumihiro Yokoyama（横山史尋）" userId="3eda85d7-7d9c-40b2-98ee-c42658c7cb9c" providerId="ADAL" clId="{A33BB565-B700-4533-848B-624B91BF8BE1}" dt="2024-02-22T05:37:19.784" v="1441" actId="20577"/>
          <ac:spMkLst>
            <pc:docMk/>
            <pc:sldMk cId="3480120421" sldId="2147480371"/>
            <ac:spMk id="9" creationId="{4781D941-B2FD-C7F8-3F6D-2B5E7E31B064}"/>
          </ac:spMkLst>
        </pc:spChg>
        <pc:spChg chg="mod">
          <ac:chgData name="Fumihiro Yokoyama（横山史尋）" userId="3eda85d7-7d9c-40b2-98ee-c42658c7cb9c" providerId="ADAL" clId="{A33BB565-B700-4533-848B-624B91BF8BE1}" dt="2024-02-22T05:07:04.564" v="1150" actId="20577"/>
          <ac:spMkLst>
            <pc:docMk/>
            <pc:sldMk cId="3480120421" sldId="2147480371"/>
            <ac:spMk id="12" creationId="{AA45ACFD-975F-FB8E-61E2-0A62AC5400FF}"/>
          </ac:spMkLst>
        </pc:spChg>
        <pc:spChg chg="mod">
          <ac:chgData name="Fumihiro Yokoyama（横山史尋）" userId="3eda85d7-7d9c-40b2-98ee-c42658c7cb9c" providerId="ADAL" clId="{A33BB565-B700-4533-848B-624B91BF8BE1}" dt="2024-02-22T05:37:16.627" v="1438" actId="20577"/>
          <ac:spMkLst>
            <pc:docMk/>
            <pc:sldMk cId="3480120421" sldId="2147480371"/>
            <ac:spMk id="15" creationId="{87D60EA1-2682-E6F0-A589-51684AD9BA4E}"/>
          </ac:spMkLst>
        </pc:spChg>
        <pc:spChg chg="mod">
          <ac:chgData name="Fumihiro Yokoyama（横山史尋）" userId="3eda85d7-7d9c-40b2-98ee-c42658c7cb9c" providerId="ADAL" clId="{A33BB565-B700-4533-848B-624B91BF8BE1}" dt="2024-02-22T05:37:11.999" v="1436" actId="20577"/>
          <ac:spMkLst>
            <pc:docMk/>
            <pc:sldMk cId="3480120421" sldId="2147480371"/>
            <ac:spMk id="18" creationId="{D80E34AA-5310-179D-720B-540274EFFEC5}"/>
          </ac:spMkLst>
        </pc:spChg>
        <pc:spChg chg="del">
          <ac:chgData name="Fumihiro Yokoyama（横山史尋）" userId="3eda85d7-7d9c-40b2-98ee-c42658c7cb9c" providerId="ADAL" clId="{A33BB565-B700-4533-848B-624B91BF8BE1}" dt="2024-02-22T05:03:31.856" v="1110" actId="478"/>
          <ac:spMkLst>
            <pc:docMk/>
            <pc:sldMk cId="3480120421" sldId="2147480371"/>
            <ac:spMk id="25" creationId="{7E42B5D7-1754-7210-535B-C622C9908CF1}"/>
          </ac:spMkLst>
        </pc:spChg>
        <pc:spChg chg="del mod">
          <ac:chgData name="Fumihiro Yokoyama（横山史尋）" userId="3eda85d7-7d9c-40b2-98ee-c42658c7cb9c" providerId="ADAL" clId="{A33BB565-B700-4533-848B-624B91BF8BE1}" dt="2024-02-22T05:19:38.202" v="1291"/>
          <ac:spMkLst>
            <pc:docMk/>
            <pc:sldMk cId="3480120421" sldId="2147480371"/>
            <ac:spMk id="26" creationId="{12497438-599A-E36D-E2FC-C9B2A122E7CB}"/>
          </ac:spMkLst>
        </pc:spChg>
        <pc:spChg chg="del">
          <ac:chgData name="Fumihiro Yokoyama（横山史尋）" userId="3eda85d7-7d9c-40b2-98ee-c42658c7cb9c" providerId="ADAL" clId="{A33BB565-B700-4533-848B-624B91BF8BE1}" dt="2024-02-22T05:02:30.996" v="1095" actId="478"/>
          <ac:spMkLst>
            <pc:docMk/>
            <pc:sldMk cId="3480120421" sldId="2147480371"/>
            <ac:spMk id="27" creationId="{35BCB62F-B9AC-2175-4A9B-E7717A307F7E}"/>
          </ac:spMkLst>
        </pc:spChg>
        <pc:spChg chg="del">
          <ac:chgData name="Fumihiro Yokoyama（横山史尋）" userId="3eda85d7-7d9c-40b2-98ee-c42658c7cb9c" providerId="ADAL" clId="{A33BB565-B700-4533-848B-624B91BF8BE1}" dt="2024-02-22T05:03:12.464" v="1101" actId="478"/>
          <ac:spMkLst>
            <pc:docMk/>
            <pc:sldMk cId="3480120421" sldId="2147480371"/>
            <ac:spMk id="28" creationId="{4182B21A-9832-F561-4108-8DDDF7ED72F2}"/>
          </ac:spMkLst>
        </pc:spChg>
        <pc:spChg chg="del">
          <ac:chgData name="Fumihiro Yokoyama（横山史尋）" userId="3eda85d7-7d9c-40b2-98ee-c42658c7cb9c" providerId="ADAL" clId="{A33BB565-B700-4533-848B-624B91BF8BE1}" dt="2024-02-22T05:03:06.926" v="1100" actId="478"/>
          <ac:spMkLst>
            <pc:docMk/>
            <pc:sldMk cId="3480120421" sldId="2147480371"/>
            <ac:spMk id="29" creationId="{3EB9C0FB-D0F2-F0D6-34E9-95AE2E6477DE}"/>
          </ac:spMkLst>
        </pc:spChg>
        <pc:spChg chg="add del mod">
          <ac:chgData name="Fumihiro Yokoyama（横山史尋）" userId="3eda85d7-7d9c-40b2-98ee-c42658c7cb9c" providerId="ADAL" clId="{A33BB565-B700-4533-848B-624B91BF8BE1}" dt="2024-02-22T05:20:24.514" v="1305" actId="478"/>
          <ac:spMkLst>
            <pc:docMk/>
            <pc:sldMk cId="3480120421" sldId="2147480371"/>
            <ac:spMk id="31" creationId="{3A62DA32-1EAF-9C1E-B50D-CD3472566386}"/>
          </ac:spMkLst>
        </pc:spChg>
        <pc:spChg chg="add del">
          <ac:chgData name="Fumihiro Yokoyama（横山史尋）" userId="3eda85d7-7d9c-40b2-98ee-c42658c7cb9c" providerId="ADAL" clId="{A33BB565-B700-4533-848B-624B91BF8BE1}" dt="2024-02-22T05:20:29.494" v="1308" actId="478"/>
          <ac:spMkLst>
            <pc:docMk/>
            <pc:sldMk cId="3480120421" sldId="2147480371"/>
            <ac:spMk id="36" creationId="{22855080-E72E-C93B-4863-FF91094C11D4}"/>
          </ac:spMkLst>
        </pc:spChg>
        <pc:spChg chg="add mod">
          <ac:chgData name="Fumihiro Yokoyama（横山史尋）" userId="3eda85d7-7d9c-40b2-98ee-c42658c7cb9c" providerId="ADAL" clId="{A33BB565-B700-4533-848B-624B91BF8BE1}" dt="2024-02-22T05:21:48.890" v="1318" actId="1076"/>
          <ac:spMkLst>
            <pc:docMk/>
            <pc:sldMk cId="3480120421" sldId="2147480371"/>
            <ac:spMk id="40" creationId="{AC557105-23BD-C9A7-3996-CFB21C43EE1C}"/>
          </ac:spMkLst>
        </pc:spChg>
        <pc:spChg chg="add del mod">
          <ac:chgData name="Fumihiro Yokoyama（横山史尋）" userId="3eda85d7-7d9c-40b2-98ee-c42658c7cb9c" providerId="ADAL" clId="{A33BB565-B700-4533-848B-624B91BF8BE1}" dt="2024-02-29T05:58:40.641" v="2589" actId="478"/>
          <ac:spMkLst>
            <pc:docMk/>
            <pc:sldMk cId="3480120421" sldId="2147480371"/>
            <ac:spMk id="41" creationId="{408A9E7D-BB5B-A1BD-9641-8616D094089C}"/>
          </ac:spMkLst>
        </pc:spChg>
        <pc:spChg chg="add mod">
          <ac:chgData name="Fumihiro Yokoyama（横山史尋）" userId="3eda85d7-7d9c-40b2-98ee-c42658c7cb9c" providerId="ADAL" clId="{A33BB565-B700-4533-848B-624B91BF8BE1}" dt="2024-02-22T08:08:18.780" v="2100"/>
          <ac:spMkLst>
            <pc:docMk/>
            <pc:sldMk cId="3480120421" sldId="2147480371"/>
            <ac:spMk id="42" creationId="{1A97D0B1-F71B-21BF-32C0-2EF50BDF8ABC}"/>
          </ac:spMkLst>
        </pc:spChg>
        <pc:spChg chg="mod">
          <ac:chgData name="Fumihiro Yokoyama（横山史尋）" userId="3eda85d7-7d9c-40b2-98ee-c42658c7cb9c" providerId="ADAL" clId="{A33BB565-B700-4533-848B-624B91BF8BE1}" dt="2024-02-22T05:02:56.330" v="1098" actId="207"/>
          <ac:spMkLst>
            <pc:docMk/>
            <pc:sldMk cId="3480120421" sldId="2147480371"/>
            <ac:spMk id="56" creationId="{DB98A494-1577-D43A-199E-A592E7D1E77E}"/>
          </ac:spMkLst>
        </pc:spChg>
        <pc:spChg chg="mod">
          <ac:chgData name="Fumihiro Yokoyama（横山史尋）" userId="3eda85d7-7d9c-40b2-98ee-c42658c7cb9c" providerId="ADAL" clId="{A33BB565-B700-4533-848B-624B91BF8BE1}" dt="2024-02-22T05:03:02.283" v="1099" actId="207"/>
          <ac:spMkLst>
            <pc:docMk/>
            <pc:sldMk cId="3480120421" sldId="2147480371"/>
            <ac:spMk id="57" creationId="{F6945E16-D5E6-E4E1-DA08-AB7677215EBA}"/>
          </ac:spMkLst>
        </pc:spChg>
        <pc:spChg chg="mod">
          <ac:chgData name="Fumihiro Yokoyama（横山史尋）" userId="3eda85d7-7d9c-40b2-98ee-c42658c7cb9c" providerId="ADAL" clId="{A33BB565-B700-4533-848B-624B91BF8BE1}" dt="2024-02-22T05:29:43.764" v="1361" actId="20577"/>
          <ac:spMkLst>
            <pc:docMk/>
            <pc:sldMk cId="3480120421" sldId="2147480371"/>
            <ac:spMk id="58" creationId="{78B6E5B7-6442-B8AA-E338-FA632C294557}"/>
          </ac:spMkLst>
        </pc:spChg>
        <pc:grpChg chg="mod">
          <ac:chgData name="Fumihiro Yokoyama（横山史尋）" userId="3eda85d7-7d9c-40b2-98ee-c42658c7cb9c" providerId="ADAL" clId="{A33BB565-B700-4533-848B-624B91BF8BE1}" dt="2024-02-22T05:13:49.618" v="1241" actId="14100"/>
          <ac:grpSpMkLst>
            <pc:docMk/>
            <pc:sldMk cId="3480120421" sldId="2147480371"/>
            <ac:grpSpMk id="4" creationId="{075E3CFE-0C63-AD7B-CAC9-B1981BA6FF1D}"/>
          </ac:grpSpMkLst>
        </pc:grpChg>
        <pc:grpChg chg="mod">
          <ac:chgData name="Fumihiro Yokoyama（横山史尋）" userId="3eda85d7-7d9c-40b2-98ee-c42658c7cb9c" providerId="ADAL" clId="{A33BB565-B700-4533-848B-624B91BF8BE1}" dt="2024-02-22T05:15:16.184" v="1252" actId="14100"/>
          <ac:grpSpMkLst>
            <pc:docMk/>
            <pc:sldMk cId="3480120421" sldId="2147480371"/>
            <ac:grpSpMk id="7" creationId="{AC3E3831-AB79-E046-3C2D-9FD2005EA93C}"/>
          </ac:grpSpMkLst>
        </pc:grpChg>
        <pc:grpChg chg="del">
          <ac:chgData name="Fumihiro Yokoyama（横山史尋）" userId="3eda85d7-7d9c-40b2-98ee-c42658c7cb9c" providerId="ADAL" clId="{A33BB565-B700-4533-848B-624B91BF8BE1}" dt="2024-02-22T05:10:07.032" v="1181" actId="478"/>
          <ac:grpSpMkLst>
            <pc:docMk/>
            <pc:sldMk cId="3480120421" sldId="2147480371"/>
            <ac:grpSpMk id="10" creationId="{66CF2C43-9EDB-FC34-055A-319E68079B9C}"/>
          </ac:grpSpMkLst>
        </pc:grpChg>
        <pc:grpChg chg="mod">
          <ac:chgData name="Fumihiro Yokoyama（横山史尋）" userId="3eda85d7-7d9c-40b2-98ee-c42658c7cb9c" providerId="ADAL" clId="{A33BB565-B700-4533-848B-624B91BF8BE1}" dt="2024-02-22T05:15:21.517" v="1253" actId="1076"/>
          <ac:grpSpMkLst>
            <pc:docMk/>
            <pc:sldMk cId="3480120421" sldId="2147480371"/>
            <ac:grpSpMk id="13" creationId="{7BCF82D8-1A31-38C2-1CB4-BA9E6B86BB51}"/>
          </ac:grpSpMkLst>
        </pc:grpChg>
        <pc:grpChg chg="mod">
          <ac:chgData name="Fumihiro Yokoyama（横山史尋）" userId="3eda85d7-7d9c-40b2-98ee-c42658c7cb9c" providerId="ADAL" clId="{A33BB565-B700-4533-848B-624B91BF8BE1}" dt="2024-02-22T05:15:26.757" v="1254" actId="14100"/>
          <ac:grpSpMkLst>
            <pc:docMk/>
            <pc:sldMk cId="3480120421" sldId="2147480371"/>
            <ac:grpSpMk id="16" creationId="{FCEF986A-4CA6-0201-D08C-4E8DC6A83A09}"/>
          </ac:grpSpMkLst>
        </pc:grpChg>
        <pc:graphicFrameChg chg="del mod modGraphic">
          <ac:chgData name="Fumihiro Yokoyama（横山史尋）" userId="3eda85d7-7d9c-40b2-98ee-c42658c7cb9c" providerId="ADAL" clId="{A33BB565-B700-4533-848B-624B91BF8BE1}" dt="2024-02-22T05:10:40.627" v="1231" actId="478"/>
          <ac:graphicFrameMkLst>
            <pc:docMk/>
            <pc:sldMk cId="3480120421" sldId="2147480371"/>
            <ac:graphicFrameMk id="19" creationId="{AD265598-AAA9-3256-4164-2325DAF971AE}"/>
          </ac:graphicFrameMkLst>
        </pc:graphicFrameChg>
        <pc:graphicFrameChg chg="add mod ord modGraphic">
          <ac:chgData name="Fumihiro Yokoyama（横山史尋）" userId="3eda85d7-7d9c-40b2-98ee-c42658c7cb9c" providerId="ADAL" clId="{A33BB565-B700-4533-848B-624B91BF8BE1}" dt="2024-03-07T06:31:17.338" v="4398" actId="20577"/>
          <ac:graphicFrameMkLst>
            <pc:docMk/>
            <pc:sldMk cId="3480120421" sldId="2147480371"/>
            <ac:graphicFrameMk id="34" creationId="{BF26124C-9571-EE6E-A20D-37CB6DDD89F0}"/>
          </ac:graphicFrameMkLst>
        </pc:graphicFrameChg>
        <pc:picChg chg="add mod">
          <ac:chgData name="Fumihiro Yokoyama（横山史尋）" userId="3eda85d7-7d9c-40b2-98ee-c42658c7cb9c" providerId="ADAL" clId="{A33BB565-B700-4533-848B-624B91BF8BE1}" dt="2024-02-29T05:58:46.635" v="2591" actId="1076"/>
          <ac:picMkLst>
            <pc:docMk/>
            <pc:sldMk cId="3480120421" sldId="2147480371"/>
            <ac:picMk id="2" creationId="{86A09BA1-0753-001B-290F-416A79D4754F}"/>
          </ac:picMkLst>
        </pc:picChg>
        <pc:picChg chg="add del mod">
          <ac:chgData name="Fumihiro Yokoyama（横山史尋）" userId="3eda85d7-7d9c-40b2-98ee-c42658c7cb9c" providerId="ADAL" clId="{A33BB565-B700-4533-848B-624B91BF8BE1}" dt="2024-02-22T05:20:21.257" v="1303" actId="478"/>
          <ac:picMkLst>
            <pc:docMk/>
            <pc:sldMk cId="3480120421" sldId="2147480371"/>
            <ac:picMk id="2" creationId="{D1BE284E-6AF2-08CA-DBAF-ADC74232C82E}"/>
          </ac:picMkLst>
        </pc:picChg>
        <pc:picChg chg="add del mod">
          <ac:chgData name="Fumihiro Yokoyama（横山史尋）" userId="3eda85d7-7d9c-40b2-98ee-c42658c7cb9c" providerId="ADAL" clId="{A33BB565-B700-4533-848B-624B91BF8BE1}" dt="2024-02-22T05:10:11.303" v="1182" actId="478"/>
          <ac:picMkLst>
            <pc:docMk/>
            <pc:sldMk cId="3480120421" sldId="2147480371"/>
            <ac:picMk id="3" creationId="{73377CBB-DA5E-5323-DB5D-23471B461B4F}"/>
          </ac:picMkLst>
        </pc:picChg>
        <pc:picChg chg="del">
          <ac:chgData name="Fumihiro Yokoyama（横山史尋）" userId="3eda85d7-7d9c-40b2-98ee-c42658c7cb9c" providerId="ADAL" clId="{A33BB565-B700-4533-848B-624B91BF8BE1}" dt="2024-02-22T05:03:26.095" v="1105" actId="478"/>
          <ac:picMkLst>
            <pc:docMk/>
            <pc:sldMk cId="3480120421" sldId="2147480371"/>
            <ac:picMk id="20" creationId="{EC58ACC3-B35A-9126-CCD1-6E2B76AE60E0}"/>
          </ac:picMkLst>
        </pc:picChg>
        <pc:picChg chg="del">
          <ac:chgData name="Fumihiro Yokoyama（横山史尋）" userId="3eda85d7-7d9c-40b2-98ee-c42658c7cb9c" providerId="ADAL" clId="{A33BB565-B700-4533-848B-624B91BF8BE1}" dt="2024-02-22T05:03:27.334" v="1106" actId="478"/>
          <ac:picMkLst>
            <pc:docMk/>
            <pc:sldMk cId="3480120421" sldId="2147480371"/>
            <ac:picMk id="21" creationId="{DE3A57E6-37E4-0684-BD2E-24EB0CBCE3B4}"/>
          </ac:picMkLst>
        </pc:picChg>
        <pc:picChg chg="del">
          <ac:chgData name="Fumihiro Yokoyama（横山史尋）" userId="3eda85d7-7d9c-40b2-98ee-c42658c7cb9c" providerId="ADAL" clId="{A33BB565-B700-4533-848B-624B91BF8BE1}" dt="2024-02-22T05:03:28.012" v="1107" actId="478"/>
          <ac:picMkLst>
            <pc:docMk/>
            <pc:sldMk cId="3480120421" sldId="2147480371"/>
            <ac:picMk id="22" creationId="{E2682BFB-9FAF-A9EB-9BFA-D646AA4986CF}"/>
          </ac:picMkLst>
        </pc:picChg>
        <pc:picChg chg="del">
          <ac:chgData name="Fumihiro Yokoyama（横山史尋）" userId="3eda85d7-7d9c-40b2-98ee-c42658c7cb9c" providerId="ADAL" clId="{A33BB565-B700-4533-848B-624B91BF8BE1}" dt="2024-02-22T05:03:28.732" v="1108" actId="478"/>
          <ac:picMkLst>
            <pc:docMk/>
            <pc:sldMk cId="3480120421" sldId="2147480371"/>
            <ac:picMk id="23" creationId="{35D93334-DAD7-B571-89E2-FDBA871F2B41}"/>
          </ac:picMkLst>
        </pc:picChg>
        <pc:picChg chg="del">
          <ac:chgData name="Fumihiro Yokoyama（横山史尋）" userId="3eda85d7-7d9c-40b2-98ee-c42658c7cb9c" providerId="ADAL" clId="{A33BB565-B700-4533-848B-624B91BF8BE1}" dt="2024-02-22T05:03:29.984" v="1109" actId="478"/>
          <ac:picMkLst>
            <pc:docMk/>
            <pc:sldMk cId="3480120421" sldId="2147480371"/>
            <ac:picMk id="24" creationId="{80CFF0FE-713C-B101-8682-D690570A5496}"/>
          </ac:picMkLst>
        </pc:picChg>
        <pc:picChg chg="add del mod">
          <ac:chgData name="Fumihiro Yokoyama（横山史尋）" userId="3eda85d7-7d9c-40b2-98ee-c42658c7cb9c" providerId="ADAL" clId="{A33BB565-B700-4533-848B-624B91BF8BE1}" dt="2024-02-22T05:20:22.016" v="1304" actId="478"/>
          <ac:picMkLst>
            <pc:docMk/>
            <pc:sldMk cId="3480120421" sldId="2147480371"/>
            <ac:picMk id="30" creationId="{43935C2F-052B-3100-5B7D-57E1DB3D21DB}"/>
          </ac:picMkLst>
        </pc:picChg>
        <pc:picChg chg="add del mod">
          <ac:chgData name="Fumihiro Yokoyama（横山史尋）" userId="3eda85d7-7d9c-40b2-98ee-c42658c7cb9c" providerId="ADAL" clId="{A33BB565-B700-4533-848B-624B91BF8BE1}" dt="2024-02-22T05:20:25.421" v="1306" actId="478"/>
          <ac:picMkLst>
            <pc:docMk/>
            <pc:sldMk cId="3480120421" sldId="2147480371"/>
            <ac:picMk id="32" creationId="{AE76F6D9-489C-BFB6-5D38-E392B4C7C356}"/>
          </ac:picMkLst>
        </pc:picChg>
        <pc:picChg chg="add del mod">
          <ac:chgData name="Fumihiro Yokoyama（横山史尋）" userId="3eda85d7-7d9c-40b2-98ee-c42658c7cb9c" providerId="ADAL" clId="{A33BB565-B700-4533-848B-624B91BF8BE1}" dt="2024-02-22T05:20:26.171" v="1307" actId="478"/>
          <ac:picMkLst>
            <pc:docMk/>
            <pc:sldMk cId="3480120421" sldId="2147480371"/>
            <ac:picMk id="33" creationId="{E5D29E6C-433A-5E23-9F89-D485D6008FC3}"/>
          </ac:picMkLst>
        </pc:picChg>
        <pc:picChg chg="add mod">
          <ac:chgData name="Fumihiro Yokoyama（横山史尋）" userId="3eda85d7-7d9c-40b2-98ee-c42658c7cb9c" providerId="ADAL" clId="{A33BB565-B700-4533-848B-624B91BF8BE1}" dt="2024-02-22T05:20:48.399" v="1312" actId="14100"/>
          <ac:picMkLst>
            <pc:docMk/>
            <pc:sldMk cId="3480120421" sldId="2147480371"/>
            <ac:picMk id="37" creationId="{6E3634CE-2202-AE10-6E06-348CD1C09BFE}"/>
          </ac:picMkLst>
        </pc:picChg>
        <pc:picChg chg="add mod">
          <ac:chgData name="Fumihiro Yokoyama（横山史尋）" userId="3eda85d7-7d9c-40b2-98ee-c42658c7cb9c" providerId="ADAL" clId="{A33BB565-B700-4533-848B-624B91BF8BE1}" dt="2024-02-22T05:21:13.103" v="1314" actId="1076"/>
          <ac:picMkLst>
            <pc:docMk/>
            <pc:sldMk cId="3480120421" sldId="2147480371"/>
            <ac:picMk id="38" creationId="{E4F6B1CA-9BFF-FA4C-34A3-1F2DB0D1E515}"/>
          </ac:picMkLst>
        </pc:picChg>
        <pc:picChg chg="add mod">
          <ac:chgData name="Fumihiro Yokoyama（横山史尋）" userId="3eda85d7-7d9c-40b2-98ee-c42658c7cb9c" providerId="ADAL" clId="{A33BB565-B700-4533-848B-624B91BF8BE1}" dt="2024-02-22T05:21:30.178" v="1316" actId="1076"/>
          <ac:picMkLst>
            <pc:docMk/>
            <pc:sldMk cId="3480120421" sldId="2147480371"/>
            <ac:picMk id="39" creationId="{092286DE-DBC0-473E-ABE5-AF623A0F5108}"/>
          </ac:picMkLst>
        </pc:picChg>
      </pc:sldChg>
      <pc:sldChg chg="new del">
        <pc:chgData name="Fumihiro Yokoyama（横山史尋）" userId="3eda85d7-7d9c-40b2-98ee-c42658c7cb9c" providerId="ADAL" clId="{A33BB565-B700-4533-848B-624B91BF8BE1}" dt="2024-02-22T05:19:58.444" v="1297" actId="680"/>
        <pc:sldMkLst>
          <pc:docMk/>
          <pc:sldMk cId="179043377" sldId="2147480372"/>
        </pc:sldMkLst>
      </pc:sldChg>
      <pc:sldChg chg="addSp delSp modSp add mod">
        <pc:chgData name="Fumihiro Yokoyama（横山史尋）" userId="3eda85d7-7d9c-40b2-98ee-c42658c7cb9c" providerId="ADAL" clId="{A33BB565-B700-4533-848B-624B91BF8BE1}" dt="2024-03-07T05:36:13.352" v="4060" actId="1076"/>
        <pc:sldMkLst>
          <pc:docMk/>
          <pc:sldMk cId="4242217248" sldId="2147480372"/>
        </pc:sldMkLst>
        <pc:spChg chg="add mod">
          <ac:chgData name="Fumihiro Yokoyama（横山史尋）" userId="3eda85d7-7d9c-40b2-98ee-c42658c7cb9c" providerId="ADAL" clId="{A33BB565-B700-4533-848B-624B91BF8BE1}" dt="2024-02-22T08:08:11.923" v="2099"/>
          <ac:spMkLst>
            <pc:docMk/>
            <pc:sldMk cId="4242217248" sldId="2147480372"/>
            <ac:spMk id="19" creationId="{9D4D3CEC-49B9-EFF7-71FF-7305BC3E7308}"/>
          </ac:spMkLst>
        </pc:spChg>
        <pc:spChg chg="mod">
          <ac:chgData name="Fumihiro Yokoyama（横山史尋）" userId="3eda85d7-7d9c-40b2-98ee-c42658c7cb9c" providerId="ADAL" clId="{A33BB565-B700-4533-848B-624B91BF8BE1}" dt="2024-03-07T05:36:13.352" v="4060" actId="1076"/>
          <ac:spMkLst>
            <pc:docMk/>
            <pc:sldMk cId="4242217248" sldId="2147480372"/>
            <ac:spMk id="20" creationId="{35C33C23-03C0-ED14-C873-BCFC7CE3F612}"/>
          </ac:spMkLst>
        </pc:spChg>
        <pc:spChg chg="mod ord">
          <ac:chgData name="Fumihiro Yokoyama（横山史尋）" userId="3eda85d7-7d9c-40b2-98ee-c42658c7cb9c" providerId="ADAL" clId="{A33BB565-B700-4533-848B-624B91BF8BE1}" dt="2024-02-22T05:27:49.761" v="1343" actId="1076"/>
          <ac:spMkLst>
            <pc:docMk/>
            <pc:sldMk cId="4242217248" sldId="2147480372"/>
            <ac:spMk id="40" creationId="{AC557105-23BD-C9A7-3996-CFB21C43EE1C}"/>
          </ac:spMkLst>
        </pc:spChg>
        <pc:spChg chg="del mod">
          <ac:chgData name="Fumihiro Yokoyama（横山史尋）" userId="3eda85d7-7d9c-40b2-98ee-c42658c7cb9c" providerId="ADAL" clId="{A33BB565-B700-4533-848B-624B91BF8BE1}" dt="2024-02-22T05:26:27.378" v="1334" actId="478"/>
          <ac:spMkLst>
            <pc:docMk/>
            <pc:sldMk cId="4242217248" sldId="2147480372"/>
            <ac:spMk id="41" creationId="{408A9E7D-BB5B-A1BD-9641-8616D094089C}"/>
          </ac:spMkLst>
        </pc:spChg>
        <pc:spChg chg="mod">
          <ac:chgData name="Fumihiro Yokoyama（横山史尋）" userId="3eda85d7-7d9c-40b2-98ee-c42658c7cb9c" providerId="ADAL" clId="{A33BB565-B700-4533-848B-624B91BF8BE1}" dt="2024-02-22T05:29:36.351" v="1356" actId="20577"/>
          <ac:spMkLst>
            <pc:docMk/>
            <pc:sldMk cId="4242217248" sldId="2147480372"/>
            <ac:spMk id="58" creationId="{78B6E5B7-6442-B8AA-E338-FA632C294557}"/>
          </ac:spMkLst>
        </pc:spChg>
        <pc:graphicFrameChg chg="mod modGraphic">
          <ac:chgData name="Fumihiro Yokoyama（横山史尋）" userId="3eda85d7-7d9c-40b2-98ee-c42658c7cb9c" providerId="ADAL" clId="{A33BB565-B700-4533-848B-624B91BF8BE1}" dt="2024-02-22T08:20:50.821" v="2126" actId="14734"/>
          <ac:graphicFrameMkLst>
            <pc:docMk/>
            <pc:sldMk cId="4242217248" sldId="2147480372"/>
            <ac:graphicFrameMk id="34" creationId="{BF26124C-9571-EE6E-A20D-37CB6DDD89F0}"/>
          </ac:graphicFrameMkLst>
        </pc:graphicFrameChg>
        <pc:picChg chg="add del mod">
          <ac:chgData name="Fumihiro Yokoyama（横山史尋）" userId="3eda85d7-7d9c-40b2-98ee-c42658c7cb9c" providerId="ADAL" clId="{A33BB565-B700-4533-848B-624B91BF8BE1}" dt="2024-02-22T05:26:56.439" v="1335" actId="478"/>
          <ac:picMkLst>
            <pc:docMk/>
            <pc:sldMk cId="4242217248" sldId="2147480372"/>
            <ac:picMk id="2" creationId="{2C781AEA-FCEF-9024-225E-9327E9056180}"/>
          </ac:picMkLst>
        </pc:picChg>
        <pc:picChg chg="add mod">
          <ac:chgData name="Fumihiro Yokoyama（横山史尋）" userId="3eda85d7-7d9c-40b2-98ee-c42658c7cb9c" providerId="ADAL" clId="{A33BB565-B700-4533-848B-624B91BF8BE1}" dt="2024-02-22T05:27:17.913" v="1337" actId="1076"/>
          <ac:picMkLst>
            <pc:docMk/>
            <pc:sldMk cId="4242217248" sldId="2147480372"/>
            <ac:picMk id="3" creationId="{E9DC4167-6751-C106-BBD9-BD03523871C3}"/>
          </ac:picMkLst>
        </pc:picChg>
        <pc:picChg chg="add mod">
          <ac:chgData name="Fumihiro Yokoyama（横山史尋）" userId="3eda85d7-7d9c-40b2-98ee-c42658c7cb9c" providerId="ADAL" clId="{A33BB565-B700-4533-848B-624B91BF8BE1}" dt="2024-02-22T05:27:38.093" v="1340" actId="14100"/>
          <ac:picMkLst>
            <pc:docMk/>
            <pc:sldMk cId="4242217248" sldId="2147480372"/>
            <ac:picMk id="10" creationId="{CAEA15BE-061E-1B49-37AD-8CA723493085}"/>
          </ac:picMkLst>
        </pc:picChg>
        <pc:picChg chg="add mod">
          <ac:chgData name="Fumihiro Yokoyama（横山史尋）" userId="3eda85d7-7d9c-40b2-98ee-c42658c7cb9c" providerId="ADAL" clId="{A33BB565-B700-4533-848B-624B91BF8BE1}" dt="2024-02-22T05:28:50.651" v="1347" actId="1076"/>
          <ac:picMkLst>
            <pc:docMk/>
            <pc:sldMk cId="4242217248" sldId="2147480372"/>
            <ac:picMk id="11" creationId="{FDBC4947-3B13-158C-E229-0E51C8B906A7}"/>
          </ac:picMkLst>
        </pc:picChg>
        <pc:picChg chg="add mod">
          <ac:chgData name="Fumihiro Yokoyama（横山史尋）" userId="3eda85d7-7d9c-40b2-98ee-c42658c7cb9c" providerId="ADAL" clId="{A33BB565-B700-4533-848B-624B91BF8BE1}" dt="2024-02-22T05:29:15.931" v="1351" actId="1076"/>
          <ac:picMkLst>
            <pc:docMk/>
            <pc:sldMk cId="4242217248" sldId="2147480372"/>
            <ac:picMk id="12" creationId="{8C6D4F63-87C4-B92E-D161-02FD8ACE44DD}"/>
          </ac:picMkLst>
        </pc:picChg>
        <pc:picChg chg="del">
          <ac:chgData name="Fumihiro Yokoyama（横山史尋）" userId="3eda85d7-7d9c-40b2-98ee-c42658c7cb9c" providerId="ADAL" clId="{A33BB565-B700-4533-848B-624B91BF8BE1}" dt="2024-02-22T05:26:15.876" v="1330" actId="478"/>
          <ac:picMkLst>
            <pc:docMk/>
            <pc:sldMk cId="4242217248" sldId="2147480372"/>
            <ac:picMk id="37" creationId="{6E3634CE-2202-AE10-6E06-348CD1C09BFE}"/>
          </ac:picMkLst>
        </pc:picChg>
        <pc:picChg chg="del">
          <ac:chgData name="Fumihiro Yokoyama（横山史尋）" userId="3eda85d7-7d9c-40b2-98ee-c42658c7cb9c" providerId="ADAL" clId="{A33BB565-B700-4533-848B-624B91BF8BE1}" dt="2024-02-22T05:26:16.677" v="1331" actId="478"/>
          <ac:picMkLst>
            <pc:docMk/>
            <pc:sldMk cId="4242217248" sldId="2147480372"/>
            <ac:picMk id="38" creationId="{E4F6B1CA-9BFF-FA4C-34A3-1F2DB0D1E515}"/>
          </ac:picMkLst>
        </pc:picChg>
        <pc:picChg chg="del">
          <ac:chgData name="Fumihiro Yokoyama（横山史尋）" userId="3eda85d7-7d9c-40b2-98ee-c42658c7cb9c" providerId="ADAL" clId="{A33BB565-B700-4533-848B-624B91BF8BE1}" dt="2024-02-22T05:26:17.448" v="1332" actId="478"/>
          <ac:picMkLst>
            <pc:docMk/>
            <pc:sldMk cId="4242217248" sldId="2147480372"/>
            <ac:picMk id="39" creationId="{092286DE-DBC0-473E-ABE5-AF623A0F5108}"/>
          </ac:picMkLst>
        </pc:picChg>
      </pc:sldChg>
      <pc:sldChg chg="addSp delSp modSp add mod">
        <pc:chgData name="Fumihiro Yokoyama（横山史尋）" userId="3eda85d7-7d9c-40b2-98ee-c42658c7cb9c" providerId="ADAL" clId="{A33BB565-B700-4533-848B-624B91BF8BE1}" dt="2024-03-07T06:32:40.157" v="4419" actId="20577"/>
        <pc:sldMkLst>
          <pc:docMk/>
          <pc:sldMk cId="3242407746" sldId="2147480373"/>
        </pc:sldMkLst>
        <pc:spChg chg="add mod">
          <ac:chgData name="Fumihiro Yokoyama（横山史尋）" userId="3eda85d7-7d9c-40b2-98ee-c42658c7cb9c" providerId="ADAL" clId="{A33BB565-B700-4533-848B-624B91BF8BE1}" dt="2024-02-22T08:08:24.057" v="2101"/>
          <ac:spMkLst>
            <pc:docMk/>
            <pc:sldMk cId="3242407746" sldId="2147480373"/>
            <ac:spMk id="2" creationId="{254437C3-9F95-D214-5D02-DDF64C9D35C3}"/>
          </ac:spMkLst>
        </pc:spChg>
        <pc:spChg chg="del">
          <ac:chgData name="Fumihiro Yokoyama（横山史尋）" userId="3eda85d7-7d9c-40b2-98ee-c42658c7cb9c" providerId="ADAL" clId="{A33BB565-B700-4533-848B-624B91BF8BE1}" dt="2024-03-07T06:31:52.351" v="4399" actId="478"/>
          <ac:spMkLst>
            <pc:docMk/>
            <pc:sldMk cId="3242407746" sldId="2147480373"/>
            <ac:spMk id="4" creationId="{2C8B6C7E-8F7C-E6D4-3844-A120CCB595AD}"/>
          </ac:spMkLst>
        </pc:spChg>
        <pc:spChg chg="mod">
          <ac:chgData name="Fumihiro Yokoyama（横山史尋）" userId="3eda85d7-7d9c-40b2-98ee-c42658c7cb9c" providerId="ADAL" clId="{A33BB565-B700-4533-848B-624B91BF8BE1}" dt="2024-03-07T06:32:17.160" v="4405"/>
          <ac:spMkLst>
            <pc:docMk/>
            <pc:sldMk cId="3242407746" sldId="2147480373"/>
            <ac:spMk id="7" creationId="{DA542936-068E-20C3-4F5D-69B2878BEC2B}"/>
          </ac:spMkLst>
        </pc:spChg>
        <pc:spChg chg="mod">
          <ac:chgData name="Fumihiro Yokoyama（横山史尋）" userId="3eda85d7-7d9c-40b2-98ee-c42658c7cb9c" providerId="ADAL" clId="{A33BB565-B700-4533-848B-624B91BF8BE1}" dt="2024-03-07T06:32:29.155" v="4409" actId="20577"/>
          <ac:spMkLst>
            <pc:docMk/>
            <pc:sldMk cId="3242407746" sldId="2147480373"/>
            <ac:spMk id="8" creationId="{A33B4480-7A0E-3D3A-9D2D-4C114C108818}"/>
          </ac:spMkLst>
        </pc:spChg>
        <pc:spChg chg="mod">
          <ac:chgData name="Fumihiro Yokoyama（横山史尋）" userId="3eda85d7-7d9c-40b2-98ee-c42658c7cb9c" providerId="ADAL" clId="{A33BB565-B700-4533-848B-624B91BF8BE1}" dt="2024-03-07T06:32:17.160" v="4405"/>
          <ac:spMkLst>
            <pc:docMk/>
            <pc:sldMk cId="3242407746" sldId="2147480373"/>
            <ac:spMk id="12" creationId="{189ABCB6-B9C0-E0E1-1513-32601A4B5AC1}"/>
          </ac:spMkLst>
        </pc:spChg>
        <pc:spChg chg="mod">
          <ac:chgData name="Fumihiro Yokoyama（横山史尋）" userId="3eda85d7-7d9c-40b2-98ee-c42658c7cb9c" providerId="ADAL" clId="{A33BB565-B700-4533-848B-624B91BF8BE1}" dt="2024-02-22T05:37:37.129" v="1448" actId="20577"/>
          <ac:spMkLst>
            <pc:docMk/>
            <pc:sldMk cId="3242407746" sldId="2147480373"/>
            <ac:spMk id="15" creationId="{87D60EA1-2682-E6F0-A589-51684AD9BA4E}"/>
          </ac:spMkLst>
        </pc:spChg>
        <pc:spChg chg="mod">
          <ac:chgData name="Fumihiro Yokoyama（横山史尋）" userId="3eda85d7-7d9c-40b2-98ee-c42658c7cb9c" providerId="ADAL" clId="{A33BB565-B700-4533-848B-624B91BF8BE1}" dt="2024-02-22T05:37:34.256" v="1446" actId="20577"/>
          <ac:spMkLst>
            <pc:docMk/>
            <pc:sldMk cId="3242407746" sldId="2147480373"/>
            <ac:spMk id="18" creationId="{D80E34AA-5310-179D-720B-540274EFFEC5}"/>
          </ac:spMkLst>
        </pc:spChg>
        <pc:spChg chg="del">
          <ac:chgData name="Fumihiro Yokoyama（横山史尋）" userId="3eda85d7-7d9c-40b2-98ee-c42658c7cb9c" providerId="ADAL" clId="{A33BB565-B700-4533-848B-624B91BF8BE1}" dt="2024-03-07T06:32:13.648" v="4403" actId="478"/>
          <ac:spMkLst>
            <pc:docMk/>
            <pc:sldMk cId="3242407746" sldId="2147480373"/>
            <ac:spMk id="19" creationId="{D3789323-5131-DC6F-FA33-0833BA05B79C}"/>
          </ac:spMkLst>
        </pc:spChg>
        <pc:spChg chg="mod">
          <ac:chgData name="Fumihiro Yokoyama（横山史尋）" userId="3eda85d7-7d9c-40b2-98ee-c42658c7cb9c" providerId="ADAL" clId="{A33BB565-B700-4533-848B-624B91BF8BE1}" dt="2024-03-07T06:32:25.761" v="4407" actId="20577"/>
          <ac:spMkLst>
            <pc:docMk/>
            <pc:sldMk cId="3242407746" sldId="2147480373"/>
            <ac:spMk id="21" creationId="{4401B60E-3C4C-4594-8109-50A818FB8A8C}"/>
          </ac:spMkLst>
        </pc:spChg>
        <pc:spChg chg="add mod">
          <ac:chgData name="Fumihiro Yokoyama（横山史尋）" userId="3eda85d7-7d9c-40b2-98ee-c42658c7cb9c" providerId="ADAL" clId="{A33BB565-B700-4533-848B-624B91BF8BE1}" dt="2024-03-07T06:32:17.160" v="4405"/>
          <ac:spMkLst>
            <pc:docMk/>
            <pc:sldMk cId="3242407746" sldId="2147480373"/>
            <ac:spMk id="24" creationId="{F259D60D-4595-5631-9DEE-150F8D2C4A55}"/>
          </ac:spMkLst>
        </pc:spChg>
        <pc:spChg chg="del">
          <ac:chgData name="Fumihiro Yokoyama（横山史尋）" userId="3eda85d7-7d9c-40b2-98ee-c42658c7cb9c" providerId="ADAL" clId="{A33BB565-B700-4533-848B-624B91BF8BE1}" dt="2024-02-22T05:36:34.286" v="1427" actId="478"/>
          <ac:spMkLst>
            <pc:docMk/>
            <pc:sldMk cId="3242407746" sldId="2147480373"/>
            <ac:spMk id="26" creationId="{12497438-599A-E36D-E2FC-C9B2A122E7CB}"/>
          </ac:spMkLst>
        </pc:spChg>
        <pc:spChg chg="add mod">
          <ac:chgData name="Fumihiro Yokoyama（横山史尋）" userId="3eda85d7-7d9c-40b2-98ee-c42658c7cb9c" providerId="ADAL" clId="{A33BB565-B700-4533-848B-624B91BF8BE1}" dt="2024-03-07T06:32:17.160" v="4405"/>
          <ac:spMkLst>
            <pc:docMk/>
            <pc:sldMk cId="3242407746" sldId="2147480373"/>
            <ac:spMk id="27" creationId="{46CF6FAD-4840-2531-2336-AB70B95DCE15}"/>
          </ac:spMkLst>
        </pc:spChg>
        <pc:spChg chg="add mod">
          <ac:chgData name="Fumihiro Yokoyama（横山史尋）" userId="3eda85d7-7d9c-40b2-98ee-c42658c7cb9c" providerId="ADAL" clId="{A33BB565-B700-4533-848B-624B91BF8BE1}" dt="2024-03-07T06:32:17.160" v="4405"/>
          <ac:spMkLst>
            <pc:docMk/>
            <pc:sldMk cId="3242407746" sldId="2147480373"/>
            <ac:spMk id="28" creationId="{1993E3C4-EEA8-253F-55A1-F649DC524D57}"/>
          </ac:spMkLst>
        </pc:spChg>
        <pc:spChg chg="del">
          <ac:chgData name="Fumihiro Yokoyama（横山史尋）" userId="3eda85d7-7d9c-40b2-98ee-c42658c7cb9c" providerId="ADAL" clId="{A33BB565-B700-4533-848B-624B91BF8BE1}" dt="2024-03-07T06:32:13.648" v="4403" actId="478"/>
          <ac:spMkLst>
            <pc:docMk/>
            <pc:sldMk cId="3242407746" sldId="2147480373"/>
            <ac:spMk id="31" creationId="{D9F08537-C178-079D-6433-562EB140EB3A}"/>
          </ac:spMkLst>
        </pc:spChg>
        <pc:spChg chg="mod">
          <ac:chgData name="Fumihiro Yokoyama（横山史尋）" userId="3eda85d7-7d9c-40b2-98ee-c42658c7cb9c" providerId="ADAL" clId="{A33BB565-B700-4533-848B-624B91BF8BE1}" dt="2024-03-07T06:32:17.160" v="4405"/>
          <ac:spMkLst>
            <pc:docMk/>
            <pc:sldMk cId="3242407746" sldId="2147480373"/>
            <ac:spMk id="35" creationId="{FD6DEB56-791D-A715-C186-999F5A33748F}"/>
          </ac:spMkLst>
        </pc:spChg>
        <pc:spChg chg="mod">
          <ac:chgData name="Fumihiro Yokoyama（横山史尋）" userId="3eda85d7-7d9c-40b2-98ee-c42658c7cb9c" providerId="ADAL" clId="{A33BB565-B700-4533-848B-624B91BF8BE1}" dt="2024-03-07T06:32:35.647" v="4415" actId="20577"/>
          <ac:spMkLst>
            <pc:docMk/>
            <pc:sldMk cId="3242407746" sldId="2147480373"/>
            <ac:spMk id="36" creationId="{8D48A55E-BF86-9361-0056-F64C152BF1AC}"/>
          </ac:spMkLst>
        </pc:spChg>
        <pc:spChg chg="mod">
          <ac:chgData name="Fumihiro Yokoyama（横山史尋）" userId="3eda85d7-7d9c-40b2-98ee-c42658c7cb9c" providerId="ADAL" clId="{A33BB565-B700-4533-848B-624B91BF8BE1}" dt="2024-03-07T06:32:17.160" v="4405"/>
          <ac:spMkLst>
            <pc:docMk/>
            <pc:sldMk cId="3242407746" sldId="2147480373"/>
            <ac:spMk id="38" creationId="{28376C4B-A971-12B8-B1B3-0696175B872B}"/>
          </ac:spMkLst>
        </pc:spChg>
        <pc:spChg chg="mod">
          <ac:chgData name="Fumihiro Yokoyama（横山史尋）" userId="3eda85d7-7d9c-40b2-98ee-c42658c7cb9c" providerId="ADAL" clId="{A33BB565-B700-4533-848B-624B91BF8BE1}" dt="2024-03-07T06:32:40.157" v="4419" actId="20577"/>
          <ac:spMkLst>
            <pc:docMk/>
            <pc:sldMk cId="3242407746" sldId="2147480373"/>
            <ac:spMk id="39" creationId="{CA0140EA-5CAF-2BC7-FFBE-4639C58A4C94}"/>
          </ac:spMkLst>
        </pc:spChg>
        <pc:spChg chg="mod">
          <ac:chgData name="Fumihiro Yokoyama（横山史尋）" userId="3eda85d7-7d9c-40b2-98ee-c42658c7cb9c" providerId="ADAL" clId="{A33BB565-B700-4533-848B-624B91BF8BE1}" dt="2024-02-22T05:41:03.309" v="1477" actId="207"/>
          <ac:spMkLst>
            <pc:docMk/>
            <pc:sldMk cId="3242407746" sldId="2147480373"/>
            <ac:spMk id="56" creationId="{DB98A494-1577-D43A-199E-A592E7D1E77E}"/>
          </ac:spMkLst>
        </pc:spChg>
        <pc:spChg chg="mod">
          <ac:chgData name="Fumihiro Yokoyama（横山史尋）" userId="3eda85d7-7d9c-40b2-98ee-c42658c7cb9c" providerId="ADAL" clId="{A33BB565-B700-4533-848B-624B91BF8BE1}" dt="2024-02-22T05:36:25.288" v="1426" actId="207"/>
          <ac:spMkLst>
            <pc:docMk/>
            <pc:sldMk cId="3242407746" sldId="2147480373"/>
            <ac:spMk id="57" creationId="{F6945E16-D5E6-E4E1-DA08-AB7677215EBA}"/>
          </ac:spMkLst>
        </pc:spChg>
        <pc:spChg chg="mod">
          <ac:chgData name="Fumihiro Yokoyama（横山史尋）" userId="3eda85d7-7d9c-40b2-98ee-c42658c7cb9c" providerId="ADAL" clId="{A33BB565-B700-4533-848B-624B91BF8BE1}" dt="2024-02-22T05:36:57.708" v="1432" actId="20577"/>
          <ac:spMkLst>
            <pc:docMk/>
            <pc:sldMk cId="3242407746" sldId="2147480373"/>
            <ac:spMk id="58" creationId="{78B6E5B7-6442-B8AA-E338-FA632C294557}"/>
          </ac:spMkLst>
        </pc:spChg>
        <pc:grpChg chg="add mod">
          <ac:chgData name="Fumihiro Yokoyama（横山史尋）" userId="3eda85d7-7d9c-40b2-98ee-c42658c7cb9c" providerId="ADAL" clId="{A33BB565-B700-4533-848B-624B91BF8BE1}" dt="2024-03-07T06:32:17.160" v="4405"/>
          <ac:grpSpMkLst>
            <pc:docMk/>
            <pc:sldMk cId="3242407746" sldId="2147480373"/>
            <ac:grpSpMk id="6" creationId="{FE3DCC62-9C42-5B31-C4A6-DA5CEE626264}"/>
          </ac:grpSpMkLst>
        </pc:grpChg>
        <pc:grpChg chg="add mod">
          <ac:chgData name="Fumihiro Yokoyama（横山史尋）" userId="3eda85d7-7d9c-40b2-98ee-c42658c7cb9c" providerId="ADAL" clId="{A33BB565-B700-4533-848B-624B91BF8BE1}" dt="2024-03-07T06:32:17.160" v="4405"/>
          <ac:grpSpMkLst>
            <pc:docMk/>
            <pc:sldMk cId="3242407746" sldId="2147480373"/>
            <ac:grpSpMk id="9" creationId="{BD284555-749A-138B-DB25-36F9B83DCED5}"/>
          </ac:grpSpMkLst>
        </pc:grpChg>
        <pc:grpChg chg="del">
          <ac:chgData name="Fumihiro Yokoyama（横山史尋）" userId="3eda85d7-7d9c-40b2-98ee-c42658c7cb9c" providerId="ADAL" clId="{A33BB565-B700-4533-848B-624B91BF8BE1}" dt="2024-03-07T06:32:16.060" v="4404" actId="478"/>
          <ac:grpSpMkLst>
            <pc:docMk/>
            <pc:sldMk cId="3242407746" sldId="2147480373"/>
            <ac:grpSpMk id="13" creationId="{7BCF82D8-1A31-38C2-1CB4-BA9E6B86BB51}"/>
          </ac:grpSpMkLst>
        </pc:grpChg>
        <pc:grpChg chg="del">
          <ac:chgData name="Fumihiro Yokoyama（横山史尋）" userId="3eda85d7-7d9c-40b2-98ee-c42658c7cb9c" providerId="ADAL" clId="{A33BB565-B700-4533-848B-624B91BF8BE1}" dt="2024-03-07T06:32:13.648" v="4403" actId="478"/>
          <ac:grpSpMkLst>
            <pc:docMk/>
            <pc:sldMk cId="3242407746" sldId="2147480373"/>
            <ac:grpSpMk id="16" creationId="{FCEF986A-4CA6-0201-D08C-4E8DC6A83A09}"/>
          </ac:grpSpMkLst>
        </pc:grpChg>
        <pc:grpChg chg="add mod">
          <ac:chgData name="Fumihiro Yokoyama（横山史尋）" userId="3eda85d7-7d9c-40b2-98ee-c42658c7cb9c" providerId="ADAL" clId="{A33BB565-B700-4533-848B-624B91BF8BE1}" dt="2024-03-07T06:32:17.160" v="4405"/>
          <ac:grpSpMkLst>
            <pc:docMk/>
            <pc:sldMk cId="3242407746" sldId="2147480373"/>
            <ac:grpSpMk id="34" creationId="{72EF6516-7FF0-A797-1AA9-B20DAA2F00E3}"/>
          </ac:grpSpMkLst>
        </pc:grpChg>
        <pc:grpChg chg="add mod">
          <ac:chgData name="Fumihiro Yokoyama（横山史尋）" userId="3eda85d7-7d9c-40b2-98ee-c42658c7cb9c" providerId="ADAL" clId="{A33BB565-B700-4533-848B-624B91BF8BE1}" dt="2024-03-07T06:32:17.160" v="4405"/>
          <ac:grpSpMkLst>
            <pc:docMk/>
            <pc:sldMk cId="3242407746" sldId="2147480373"/>
            <ac:grpSpMk id="37" creationId="{C98791C3-C1F3-68C9-8364-F0BE3362A5EF}"/>
          </ac:grpSpMkLst>
        </pc:grpChg>
        <pc:graphicFrameChg chg="add mod">
          <ac:chgData name="Fumihiro Yokoyama（横山史尋）" userId="3eda85d7-7d9c-40b2-98ee-c42658c7cb9c" providerId="ADAL" clId="{A33BB565-B700-4533-848B-624B91BF8BE1}" dt="2024-03-07T06:32:17.160" v="4405"/>
          <ac:graphicFrameMkLst>
            <pc:docMk/>
            <pc:sldMk cId="3242407746" sldId="2147480373"/>
            <ac:graphicFrameMk id="5" creationId="{DD9A847B-83CF-1E79-131E-5C1389995927}"/>
          </ac:graphicFrameMkLst>
        </pc:graphicFrameChg>
        <pc:graphicFrameChg chg="del mod modGraphic">
          <ac:chgData name="Fumihiro Yokoyama（横山史尋）" userId="3eda85d7-7d9c-40b2-98ee-c42658c7cb9c" providerId="ADAL" clId="{A33BB565-B700-4533-848B-624B91BF8BE1}" dt="2024-03-07T06:32:03.251" v="4400" actId="478"/>
          <ac:graphicFrameMkLst>
            <pc:docMk/>
            <pc:sldMk cId="3242407746" sldId="2147480373"/>
            <ac:graphicFrameMk id="10" creationId="{29011733-6ACC-EA1D-5995-747F2E6F86D7}"/>
          </ac:graphicFrameMkLst>
        </pc:graphicFrameChg>
        <pc:graphicFrameChg chg="add mod">
          <ac:chgData name="Fumihiro Yokoyama（横山史尋）" userId="3eda85d7-7d9c-40b2-98ee-c42658c7cb9c" providerId="ADAL" clId="{A33BB565-B700-4533-848B-624B91BF8BE1}" dt="2024-03-07T06:32:17.160" v="4405"/>
          <ac:graphicFrameMkLst>
            <pc:docMk/>
            <pc:sldMk cId="3242407746" sldId="2147480373"/>
            <ac:graphicFrameMk id="25" creationId="{BF8C864E-8F4B-EBA2-0189-370ED3082D1E}"/>
          </ac:graphicFrameMkLst>
        </pc:graphicFrameChg>
        <pc:picChg chg="del">
          <ac:chgData name="Fumihiro Yokoyama（横山史尋）" userId="3eda85d7-7d9c-40b2-98ee-c42658c7cb9c" providerId="ADAL" clId="{A33BB565-B700-4533-848B-624B91BF8BE1}" dt="2024-03-07T06:32:13.648" v="4403" actId="478"/>
          <ac:picMkLst>
            <pc:docMk/>
            <pc:sldMk cId="3242407746" sldId="2147480373"/>
            <ac:picMk id="3" creationId="{95A46D57-D927-A187-FC11-FCCF12458E3D}"/>
          </ac:picMkLst>
        </pc:picChg>
        <pc:picChg chg="del">
          <ac:chgData name="Fumihiro Yokoyama（横山史尋）" userId="3eda85d7-7d9c-40b2-98ee-c42658c7cb9c" providerId="ADAL" clId="{A33BB565-B700-4533-848B-624B91BF8BE1}" dt="2024-03-07T06:32:13.648" v="4403" actId="478"/>
          <ac:picMkLst>
            <pc:docMk/>
            <pc:sldMk cId="3242407746" sldId="2147480373"/>
            <ac:picMk id="11" creationId="{4E3F5B64-39BF-B0F9-C513-3A5C89BC5844}"/>
          </ac:picMkLst>
        </pc:picChg>
        <pc:picChg chg="del mod">
          <ac:chgData name="Fumihiro Yokoyama（横山史尋）" userId="3eda85d7-7d9c-40b2-98ee-c42658c7cb9c" providerId="ADAL" clId="{A33BB565-B700-4533-848B-624B91BF8BE1}" dt="2024-03-07T06:32:05.681" v="4401" actId="478"/>
          <ac:picMkLst>
            <pc:docMk/>
            <pc:sldMk cId="3242407746" sldId="2147480373"/>
            <ac:picMk id="20" creationId="{26B409DC-6704-6381-D0A2-DAB6DB3ABC54}"/>
          </ac:picMkLst>
        </pc:picChg>
        <pc:picChg chg="add mod">
          <ac:chgData name="Fumihiro Yokoyama（横山史尋）" userId="3eda85d7-7d9c-40b2-98ee-c42658c7cb9c" providerId="ADAL" clId="{A33BB565-B700-4533-848B-624B91BF8BE1}" dt="2024-03-07T06:32:17.160" v="4405"/>
          <ac:picMkLst>
            <pc:docMk/>
            <pc:sldMk cId="3242407746" sldId="2147480373"/>
            <ac:picMk id="22" creationId="{B7B7469C-9882-A783-764A-B0A052F7D11F}"/>
          </ac:picMkLst>
        </pc:picChg>
        <pc:picChg chg="add mod">
          <ac:chgData name="Fumihiro Yokoyama（横山史尋）" userId="3eda85d7-7d9c-40b2-98ee-c42658c7cb9c" providerId="ADAL" clId="{A33BB565-B700-4533-848B-624B91BF8BE1}" dt="2024-03-07T06:32:17.160" v="4405"/>
          <ac:picMkLst>
            <pc:docMk/>
            <pc:sldMk cId="3242407746" sldId="2147480373"/>
            <ac:picMk id="23" creationId="{60AB4A41-226C-E669-C9ED-4FCF52B81717}"/>
          </ac:picMkLst>
        </pc:picChg>
        <pc:picChg chg="add mod">
          <ac:chgData name="Fumihiro Yokoyama（横山史尋）" userId="3eda85d7-7d9c-40b2-98ee-c42658c7cb9c" providerId="ADAL" clId="{A33BB565-B700-4533-848B-624B91BF8BE1}" dt="2024-03-07T06:32:17.160" v="4405"/>
          <ac:picMkLst>
            <pc:docMk/>
            <pc:sldMk cId="3242407746" sldId="2147480373"/>
            <ac:picMk id="26" creationId="{35938D0D-076E-98F3-3AF2-6FC6F6EEA704}"/>
          </ac:picMkLst>
        </pc:picChg>
        <pc:picChg chg="add mod">
          <ac:chgData name="Fumihiro Yokoyama（横山史尋）" userId="3eda85d7-7d9c-40b2-98ee-c42658c7cb9c" providerId="ADAL" clId="{A33BB565-B700-4533-848B-624B91BF8BE1}" dt="2024-03-07T06:32:17.160" v="4405"/>
          <ac:picMkLst>
            <pc:docMk/>
            <pc:sldMk cId="3242407746" sldId="2147480373"/>
            <ac:picMk id="29" creationId="{77D639C4-35C5-DD32-6B2C-0180FCAEA4E3}"/>
          </ac:picMkLst>
        </pc:picChg>
        <pc:picChg chg="del">
          <ac:chgData name="Fumihiro Yokoyama（横山史尋）" userId="3eda85d7-7d9c-40b2-98ee-c42658c7cb9c" providerId="ADAL" clId="{A33BB565-B700-4533-848B-624B91BF8BE1}" dt="2024-03-07T06:32:07.642" v="4402" actId="478"/>
          <ac:picMkLst>
            <pc:docMk/>
            <pc:sldMk cId="3242407746" sldId="2147480373"/>
            <ac:picMk id="30" creationId="{C5CE3A69-B74E-52B0-B023-6DAA3D9DBB13}"/>
          </ac:picMkLst>
        </pc:picChg>
        <pc:picChg chg="add mod">
          <ac:chgData name="Fumihiro Yokoyama（横山史尋）" userId="3eda85d7-7d9c-40b2-98ee-c42658c7cb9c" providerId="ADAL" clId="{A33BB565-B700-4533-848B-624B91BF8BE1}" dt="2024-03-07T06:32:17.160" v="4405"/>
          <ac:picMkLst>
            <pc:docMk/>
            <pc:sldMk cId="3242407746" sldId="2147480373"/>
            <ac:picMk id="32" creationId="{C453A3F7-F498-64FE-52B7-C8C62C2A3341}"/>
          </ac:picMkLst>
        </pc:picChg>
        <pc:picChg chg="add mod">
          <ac:chgData name="Fumihiro Yokoyama（横山史尋）" userId="3eda85d7-7d9c-40b2-98ee-c42658c7cb9c" providerId="ADAL" clId="{A33BB565-B700-4533-848B-624B91BF8BE1}" dt="2024-03-07T06:32:17.160" v="4405"/>
          <ac:picMkLst>
            <pc:docMk/>
            <pc:sldMk cId="3242407746" sldId="2147480373"/>
            <ac:picMk id="33" creationId="{9E559F49-5229-00FB-AB9A-906E35915928}"/>
          </ac:picMkLst>
        </pc:picChg>
      </pc:sldChg>
      <pc:sldChg chg="addSp delSp modSp add mod">
        <pc:chgData name="Fumihiro Yokoyama（横山史尋）" userId="3eda85d7-7d9c-40b2-98ee-c42658c7cb9c" providerId="ADAL" clId="{A33BB565-B700-4533-848B-624B91BF8BE1}" dt="2024-03-07T06:33:42.089" v="4432" actId="20577"/>
        <pc:sldMkLst>
          <pc:docMk/>
          <pc:sldMk cId="1269081966" sldId="2147480374"/>
        </pc:sldMkLst>
        <pc:spChg chg="add mod">
          <ac:chgData name="Fumihiro Yokoyama（横山史尋）" userId="3eda85d7-7d9c-40b2-98ee-c42658c7cb9c" providerId="ADAL" clId="{A33BB565-B700-4533-848B-624B91BF8BE1}" dt="2024-02-22T08:08:30.040" v="2102"/>
          <ac:spMkLst>
            <pc:docMk/>
            <pc:sldMk cId="1269081966" sldId="2147480374"/>
            <ac:spMk id="3" creationId="{A2AAB46E-9180-1676-25AC-111391F81BE3}"/>
          </ac:spMkLst>
        </pc:spChg>
        <pc:spChg chg="mod">
          <ac:chgData name="Fumihiro Yokoyama（横山史尋）" userId="3eda85d7-7d9c-40b2-98ee-c42658c7cb9c" providerId="ADAL" clId="{A33BB565-B700-4533-848B-624B91BF8BE1}" dt="2024-02-22T05:38:08.375" v="1457" actId="20577"/>
          <ac:spMkLst>
            <pc:docMk/>
            <pc:sldMk cId="1269081966" sldId="2147480374"/>
            <ac:spMk id="6" creationId="{1B024DFB-0C34-3D7C-4CA7-DA1D3770DE14}"/>
          </ac:spMkLst>
        </pc:spChg>
        <pc:spChg chg="mod">
          <ac:chgData name="Fumihiro Yokoyama（横山史尋）" userId="3eda85d7-7d9c-40b2-98ee-c42658c7cb9c" providerId="ADAL" clId="{A33BB565-B700-4533-848B-624B91BF8BE1}" dt="2024-02-22T05:38:05.483" v="1455" actId="20577"/>
          <ac:spMkLst>
            <pc:docMk/>
            <pc:sldMk cId="1269081966" sldId="2147480374"/>
            <ac:spMk id="9" creationId="{4781D941-B2FD-C7F8-3F6D-2B5E7E31B064}"/>
          </ac:spMkLst>
        </pc:spChg>
        <pc:spChg chg="del mod">
          <ac:chgData name="Fumihiro Yokoyama（横山史尋）" userId="3eda85d7-7d9c-40b2-98ee-c42658c7cb9c" providerId="ADAL" clId="{A33BB565-B700-4533-848B-624B91BF8BE1}" dt="2024-03-07T06:33:19.725" v="4423" actId="478"/>
          <ac:spMkLst>
            <pc:docMk/>
            <pc:sldMk cId="1269081966" sldId="2147480374"/>
            <ac:spMk id="10" creationId="{DE2C0069-3865-0931-51ED-64EEF2C1921B}"/>
          </ac:spMkLst>
        </pc:spChg>
        <pc:spChg chg="mod">
          <ac:chgData name="Fumihiro Yokoyama（横山史尋）" userId="3eda85d7-7d9c-40b2-98ee-c42658c7cb9c" providerId="ADAL" clId="{A33BB565-B700-4533-848B-624B91BF8BE1}" dt="2024-02-22T05:38:02.623" v="1453" actId="20577"/>
          <ac:spMkLst>
            <pc:docMk/>
            <pc:sldMk cId="1269081966" sldId="2147480374"/>
            <ac:spMk id="15" creationId="{87D60EA1-2682-E6F0-A589-51684AD9BA4E}"/>
          </ac:spMkLst>
        </pc:spChg>
        <pc:spChg chg="mod">
          <ac:chgData name="Fumihiro Yokoyama（横山史尋）" userId="3eda85d7-7d9c-40b2-98ee-c42658c7cb9c" providerId="ADAL" clId="{A33BB565-B700-4533-848B-624B91BF8BE1}" dt="2024-02-22T05:37:59.871" v="1451" actId="20577"/>
          <ac:spMkLst>
            <pc:docMk/>
            <pc:sldMk cId="1269081966" sldId="2147480374"/>
            <ac:spMk id="18" creationId="{D80E34AA-5310-179D-720B-540274EFFEC5}"/>
          </ac:spMkLst>
        </pc:spChg>
        <pc:spChg chg="add del">
          <ac:chgData name="Fumihiro Yokoyama（横山史尋）" userId="3eda85d7-7d9c-40b2-98ee-c42658c7cb9c" providerId="ADAL" clId="{A33BB565-B700-4533-848B-624B91BF8BE1}" dt="2024-03-07T06:33:14.293" v="4422" actId="478"/>
          <ac:spMkLst>
            <pc:docMk/>
            <pc:sldMk cId="1269081966" sldId="2147480374"/>
            <ac:spMk id="21" creationId="{5C40BF49-5DCD-8544-5DE2-CB8A0D265C0A}"/>
          </ac:spMkLst>
        </pc:spChg>
        <pc:spChg chg="mod">
          <ac:chgData name="Fumihiro Yokoyama（横山史尋）" userId="3eda85d7-7d9c-40b2-98ee-c42658c7cb9c" providerId="ADAL" clId="{A33BB565-B700-4533-848B-624B91BF8BE1}" dt="2024-03-07T06:33:20.684" v="4424"/>
          <ac:spMkLst>
            <pc:docMk/>
            <pc:sldMk cId="1269081966" sldId="2147480374"/>
            <ac:spMk id="24" creationId="{4B3DC9E3-E1A6-FD2D-ED0B-BBD19F772F4E}"/>
          </ac:spMkLst>
        </pc:spChg>
        <pc:spChg chg="mod">
          <ac:chgData name="Fumihiro Yokoyama（横山史尋）" userId="3eda85d7-7d9c-40b2-98ee-c42658c7cb9c" providerId="ADAL" clId="{A33BB565-B700-4533-848B-624B91BF8BE1}" dt="2024-03-07T06:33:42.089" v="4432" actId="20577"/>
          <ac:spMkLst>
            <pc:docMk/>
            <pc:sldMk cId="1269081966" sldId="2147480374"/>
            <ac:spMk id="25" creationId="{969A1CA9-1491-019C-A6FF-E61A65235B15}"/>
          </ac:spMkLst>
        </pc:spChg>
        <pc:spChg chg="del">
          <ac:chgData name="Fumihiro Yokoyama（横山史尋）" userId="3eda85d7-7d9c-40b2-98ee-c42658c7cb9c" providerId="ADAL" clId="{A33BB565-B700-4533-848B-624B91BF8BE1}" dt="2024-02-22T05:39:05.683" v="1467" actId="478"/>
          <ac:spMkLst>
            <pc:docMk/>
            <pc:sldMk cId="1269081966" sldId="2147480374"/>
            <ac:spMk id="26" creationId="{12497438-599A-E36D-E2FC-C9B2A122E7CB}"/>
          </ac:spMkLst>
        </pc:spChg>
        <pc:spChg chg="mod">
          <ac:chgData name="Fumihiro Yokoyama（横山史尋）" userId="3eda85d7-7d9c-40b2-98ee-c42658c7cb9c" providerId="ADAL" clId="{A33BB565-B700-4533-848B-624B91BF8BE1}" dt="2024-03-07T06:33:20.684" v="4424"/>
          <ac:spMkLst>
            <pc:docMk/>
            <pc:sldMk cId="1269081966" sldId="2147480374"/>
            <ac:spMk id="27" creationId="{AB564D81-21F4-5B24-0665-7433D84B32A1}"/>
          </ac:spMkLst>
        </pc:spChg>
        <pc:spChg chg="mod">
          <ac:chgData name="Fumihiro Yokoyama（横山史尋）" userId="3eda85d7-7d9c-40b2-98ee-c42658c7cb9c" providerId="ADAL" clId="{A33BB565-B700-4533-848B-624B91BF8BE1}" dt="2024-03-07T06:33:38.408" v="4430" actId="20577"/>
          <ac:spMkLst>
            <pc:docMk/>
            <pc:sldMk cId="1269081966" sldId="2147480374"/>
            <ac:spMk id="28" creationId="{C1F8F986-2DCF-4458-9950-C91AD4F538CA}"/>
          </ac:spMkLst>
        </pc:spChg>
        <pc:spChg chg="mod">
          <ac:chgData name="Fumihiro Yokoyama（横山史尋）" userId="3eda85d7-7d9c-40b2-98ee-c42658c7cb9c" providerId="ADAL" clId="{A33BB565-B700-4533-848B-624B91BF8BE1}" dt="2024-03-07T06:33:20.684" v="4424"/>
          <ac:spMkLst>
            <pc:docMk/>
            <pc:sldMk cId="1269081966" sldId="2147480374"/>
            <ac:spMk id="30" creationId="{C9F0EAE2-4C6E-40B3-5576-7F910A4E5842}"/>
          </ac:spMkLst>
        </pc:spChg>
        <pc:spChg chg="mod">
          <ac:chgData name="Fumihiro Yokoyama（横山史尋）" userId="3eda85d7-7d9c-40b2-98ee-c42658c7cb9c" providerId="ADAL" clId="{A33BB565-B700-4533-848B-624B91BF8BE1}" dt="2024-03-07T06:33:34.395" v="4428" actId="20577"/>
          <ac:spMkLst>
            <pc:docMk/>
            <pc:sldMk cId="1269081966" sldId="2147480374"/>
            <ac:spMk id="31" creationId="{0B9C7A45-95C0-15C5-692B-B4A77879E347}"/>
          </ac:spMkLst>
        </pc:spChg>
        <pc:spChg chg="mod">
          <ac:chgData name="Fumihiro Yokoyama（横山史尋）" userId="3eda85d7-7d9c-40b2-98ee-c42658c7cb9c" providerId="ADAL" clId="{A33BB565-B700-4533-848B-624B91BF8BE1}" dt="2024-03-07T06:33:20.684" v="4424"/>
          <ac:spMkLst>
            <pc:docMk/>
            <pc:sldMk cId="1269081966" sldId="2147480374"/>
            <ac:spMk id="33" creationId="{D38FBD52-27F6-F724-F1EA-B0EB5CA28AB2}"/>
          </ac:spMkLst>
        </pc:spChg>
        <pc:spChg chg="mod">
          <ac:chgData name="Fumihiro Yokoyama（横山史尋）" userId="3eda85d7-7d9c-40b2-98ee-c42658c7cb9c" providerId="ADAL" clId="{A33BB565-B700-4533-848B-624B91BF8BE1}" dt="2024-03-07T06:33:30.111" v="4426" actId="20577"/>
          <ac:spMkLst>
            <pc:docMk/>
            <pc:sldMk cId="1269081966" sldId="2147480374"/>
            <ac:spMk id="34" creationId="{DD56BB27-CED7-9CD1-B264-E7C7D6921ED4}"/>
          </ac:spMkLst>
        </pc:spChg>
        <pc:spChg chg="add mod">
          <ac:chgData name="Fumihiro Yokoyama（横山史尋）" userId="3eda85d7-7d9c-40b2-98ee-c42658c7cb9c" providerId="ADAL" clId="{A33BB565-B700-4533-848B-624B91BF8BE1}" dt="2024-03-07T06:33:20.684" v="4424"/>
          <ac:spMkLst>
            <pc:docMk/>
            <pc:sldMk cId="1269081966" sldId="2147480374"/>
            <ac:spMk id="35" creationId="{26D19314-6DF1-886E-85D7-AD038632D894}"/>
          </ac:spMkLst>
        </pc:spChg>
        <pc:spChg chg="add mod">
          <ac:chgData name="Fumihiro Yokoyama（横山史尋）" userId="3eda85d7-7d9c-40b2-98ee-c42658c7cb9c" providerId="ADAL" clId="{A33BB565-B700-4533-848B-624B91BF8BE1}" dt="2024-03-07T06:33:20.684" v="4424"/>
          <ac:spMkLst>
            <pc:docMk/>
            <pc:sldMk cId="1269081966" sldId="2147480374"/>
            <ac:spMk id="36" creationId="{55D8EAEA-6FE4-099E-671B-F0DD05920423}"/>
          </ac:spMkLst>
        </pc:spChg>
        <pc:spChg chg="add mod">
          <ac:chgData name="Fumihiro Yokoyama（横山史尋）" userId="3eda85d7-7d9c-40b2-98ee-c42658c7cb9c" providerId="ADAL" clId="{A33BB565-B700-4533-848B-624B91BF8BE1}" dt="2024-03-07T06:33:20.684" v="4424"/>
          <ac:spMkLst>
            <pc:docMk/>
            <pc:sldMk cId="1269081966" sldId="2147480374"/>
            <ac:spMk id="37" creationId="{8EBB706E-A38D-2E54-6CFB-CF394162FF70}"/>
          </ac:spMkLst>
        </pc:spChg>
        <pc:spChg chg="mod">
          <ac:chgData name="Fumihiro Yokoyama（横山史尋）" userId="3eda85d7-7d9c-40b2-98ee-c42658c7cb9c" providerId="ADAL" clId="{A33BB565-B700-4533-848B-624B91BF8BE1}" dt="2024-02-22T05:41:13.586" v="1478" actId="207"/>
          <ac:spMkLst>
            <pc:docMk/>
            <pc:sldMk cId="1269081966" sldId="2147480374"/>
            <ac:spMk id="56" creationId="{DB98A494-1577-D43A-199E-A592E7D1E77E}"/>
          </ac:spMkLst>
        </pc:spChg>
        <pc:spChg chg="mod">
          <ac:chgData name="Fumihiro Yokoyama（横山史尋）" userId="3eda85d7-7d9c-40b2-98ee-c42658c7cb9c" providerId="ADAL" clId="{A33BB565-B700-4533-848B-624B91BF8BE1}" dt="2024-02-22T05:39:31.134" v="1469" actId="207"/>
          <ac:spMkLst>
            <pc:docMk/>
            <pc:sldMk cId="1269081966" sldId="2147480374"/>
            <ac:spMk id="57" creationId="{F6945E16-D5E6-E4E1-DA08-AB7677215EBA}"/>
          </ac:spMkLst>
        </pc:spChg>
        <pc:spChg chg="mod">
          <ac:chgData name="Fumihiro Yokoyama（横山史尋）" userId="3eda85d7-7d9c-40b2-98ee-c42658c7cb9c" providerId="ADAL" clId="{A33BB565-B700-4533-848B-624B91BF8BE1}" dt="2024-02-22T05:38:51.463" v="1466" actId="20577"/>
          <ac:spMkLst>
            <pc:docMk/>
            <pc:sldMk cId="1269081966" sldId="2147480374"/>
            <ac:spMk id="58" creationId="{78B6E5B7-6442-B8AA-E338-FA632C294557}"/>
          </ac:spMkLst>
        </pc:spChg>
        <pc:grpChg chg="del">
          <ac:chgData name="Fumihiro Yokoyama（横山史尋）" userId="3eda85d7-7d9c-40b2-98ee-c42658c7cb9c" providerId="ADAL" clId="{A33BB565-B700-4533-848B-624B91BF8BE1}" dt="2024-03-07T06:33:19.725" v="4423" actId="478"/>
          <ac:grpSpMkLst>
            <pc:docMk/>
            <pc:sldMk cId="1269081966" sldId="2147480374"/>
            <ac:grpSpMk id="4" creationId="{075E3CFE-0C63-AD7B-CAC9-B1981BA6FF1D}"/>
          </ac:grpSpMkLst>
        </pc:grpChg>
        <pc:grpChg chg="del">
          <ac:chgData name="Fumihiro Yokoyama（横山史尋）" userId="3eda85d7-7d9c-40b2-98ee-c42658c7cb9c" providerId="ADAL" clId="{A33BB565-B700-4533-848B-624B91BF8BE1}" dt="2024-03-07T06:33:19.725" v="4423" actId="478"/>
          <ac:grpSpMkLst>
            <pc:docMk/>
            <pc:sldMk cId="1269081966" sldId="2147480374"/>
            <ac:grpSpMk id="7" creationId="{AC3E3831-AB79-E046-3C2D-9FD2005EA93C}"/>
          </ac:grpSpMkLst>
        </pc:grpChg>
        <pc:grpChg chg="del">
          <ac:chgData name="Fumihiro Yokoyama（横山史尋）" userId="3eda85d7-7d9c-40b2-98ee-c42658c7cb9c" providerId="ADAL" clId="{A33BB565-B700-4533-848B-624B91BF8BE1}" dt="2024-03-07T06:33:19.725" v="4423" actId="478"/>
          <ac:grpSpMkLst>
            <pc:docMk/>
            <pc:sldMk cId="1269081966" sldId="2147480374"/>
            <ac:grpSpMk id="13" creationId="{7BCF82D8-1A31-38C2-1CB4-BA9E6B86BB51}"/>
          </ac:grpSpMkLst>
        </pc:grpChg>
        <pc:grpChg chg="del">
          <ac:chgData name="Fumihiro Yokoyama（横山史尋）" userId="3eda85d7-7d9c-40b2-98ee-c42658c7cb9c" providerId="ADAL" clId="{A33BB565-B700-4533-848B-624B91BF8BE1}" dt="2024-03-07T06:33:19.725" v="4423" actId="478"/>
          <ac:grpSpMkLst>
            <pc:docMk/>
            <pc:sldMk cId="1269081966" sldId="2147480374"/>
            <ac:grpSpMk id="16" creationId="{FCEF986A-4CA6-0201-D08C-4E8DC6A83A09}"/>
          </ac:grpSpMkLst>
        </pc:grpChg>
        <pc:grpChg chg="add mod">
          <ac:chgData name="Fumihiro Yokoyama（横山史尋）" userId="3eda85d7-7d9c-40b2-98ee-c42658c7cb9c" providerId="ADAL" clId="{A33BB565-B700-4533-848B-624B91BF8BE1}" dt="2024-03-07T06:33:20.684" v="4424"/>
          <ac:grpSpMkLst>
            <pc:docMk/>
            <pc:sldMk cId="1269081966" sldId="2147480374"/>
            <ac:grpSpMk id="23" creationId="{B380B21D-4738-BA3E-D02B-3905754AA41E}"/>
          </ac:grpSpMkLst>
        </pc:grpChg>
        <pc:grpChg chg="add mod">
          <ac:chgData name="Fumihiro Yokoyama（横山史尋）" userId="3eda85d7-7d9c-40b2-98ee-c42658c7cb9c" providerId="ADAL" clId="{A33BB565-B700-4533-848B-624B91BF8BE1}" dt="2024-03-07T06:33:20.684" v="4424"/>
          <ac:grpSpMkLst>
            <pc:docMk/>
            <pc:sldMk cId="1269081966" sldId="2147480374"/>
            <ac:grpSpMk id="26" creationId="{93C409ED-48CD-F82B-7761-BB2F7E368874}"/>
          </ac:grpSpMkLst>
        </pc:grpChg>
        <pc:grpChg chg="add mod">
          <ac:chgData name="Fumihiro Yokoyama（横山史尋）" userId="3eda85d7-7d9c-40b2-98ee-c42658c7cb9c" providerId="ADAL" clId="{A33BB565-B700-4533-848B-624B91BF8BE1}" dt="2024-03-07T06:33:20.684" v="4424"/>
          <ac:grpSpMkLst>
            <pc:docMk/>
            <pc:sldMk cId="1269081966" sldId="2147480374"/>
            <ac:grpSpMk id="29" creationId="{CADF160C-804D-8DAF-F333-3CA328DB1595}"/>
          </ac:grpSpMkLst>
        </pc:grpChg>
        <pc:grpChg chg="add mod">
          <ac:chgData name="Fumihiro Yokoyama（横山史尋）" userId="3eda85d7-7d9c-40b2-98ee-c42658c7cb9c" providerId="ADAL" clId="{A33BB565-B700-4533-848B-624B91BF8BE1}" dt="2024-03-07T06:33:20.684" v="4424"/>
          <ac:grpSpMkLst>
            <pc:docMk/>
            <pc:sldMk cId="1269081966" sldId="2147480374"/>
            <ac:grpSpMk id="32" creationId="{45D384D4-49C1-8672-0F40-343807CB52A4}"/>
          </ac:grpSpMkLst>
        </pc:grpChg>
        <pc:graphicFrameChg chg="del mod modGraphic">
          <ac:chgData name="Fumihiro Yokoyama（横山史尋）" userId="3eda85d7-7d9c-40b2-98ee-c42658c7cb9c" providerId="ADAL" clId="{A33BB565-B700-4533-848B-624B91BF8BE1}" dt="2024-03-07T06:33:19.725" v="4423" actId="478"/>
          <ac:graphicFrameMkLst>
            <pc:docMk/>
            <pc:sldMk cId="1269081966" sldId="2147480374"/>
            <ac:graphicFrameMk id="2" creationId="{17294321-A6BA-4A90-1AD0-528587799E87}"/>
          </ac:graphicFrameMkLst>
        </pc:graphicFrameChg>
        <pc:graphicFrameChg chg="add mod">
          <ac:chgData name="Fumihiro Yokoyama（横山史尋）" userId="3eda85d7-7d9c-40b2-98ee-c42658c7cb9c" providerId="ADAL" clId="{A33BB565-B700-4533-848B-624B91BF8BE1}" dt="2024-03-07T06:33:20.684" v="4424"/>
          <ac:graphicFrameMkLst>
            <pc:docMk/>
            <pc:sldMk cId="1269081966" sldId="2147480374"/>
            <ac:graphicFrameMk id="22" creationId="{2921AF2A-96C6-C572-EC0B-8A6B80AB7B74}"/>
          </ac:graphicFrameMkLst>
        </pc:graphicFrameChg>
        <pc:picChg chg="del">
          <ac:chgData name="Fumihiro Yokoyama（横山史尋）" userId="3eda85d7-7d9c-40b2-98ee-c42658c7cb9c" providerId="ADAL" clId="{A33BB565-B700-4533-848B-624B91BF8BE1}" dt="2024-03-07T06:33:19.725" v="4423" actId="478"/>
          <ac:picMkLst>
            <pc:docMk/>
            <pc:sldMk cId="1269081966" sldId="2147480374"/>
            <ac:picMk id="11" creationId="{EF8B04AF-A72C-ED43-BB1A-FB282F55EAE7}"/>
          </ac:picMkLst>
        </pc:picChg>
        <pc:picChg chg="del mod">
          <ac:chgData name="Fumihiro Yokoyama（横山史尋）" userId="3eda85d7-7d9c-40b2-98ee-c42658c7cb9c" providerId="ADAL" clId="{A33BB565-B700-4533-848B-624B91BF8BE1}" dt="2024-03-07T06:33:19.725" v="4423" actId="478"/>
          <ac:picMkLst>
            <pc:docMk/>
            <pc:sldMk cId="1269081966" sldId="2147480374"/>
            <ac:picMk id="12" creationId="{8DA1A6A6-752B-F637-197F-57B21F3C67F3}"/>
          </ac:picMkLst>
        </pc:picChg>
        <pc:picChg chg="del">
          <ac:chgData name="Fumihiro Yokoyama（横山史尋）" userId="3eda85d7-7d9c-40b2-98ee-c42658c7cb9c" providerId="ADAL" clId="{A33BB565-B700-4533-848B-624B91BF8BE1}" dt="2024-03-07T06:33:19.725" v="4423" actId="478"/>
          <ac:picMkLst>
            <pc:docMk/>
            <pc:sldMk cId="1269081966" sldId="2147480374"/>
            <ac:picMk id="19" creationId="{9D512009-F931-DC94-31A7-9C283AE65E93}"/>
          </ac:picMkLst>
        </pc:picChg>
        <pc:picChg chg="del">
          <ac:chgData name="Fumihiro Yokoyama（横山史尋）" userId="3eda85d7-7d9c-40b2-98ee-c42658c7cb9c" providerId="ADAL" clId="{A33BB565-B700-4533-848B-624B91BF8BE1}" dt="2024-03-07T06:33:19.725" v="4423" actId="478"/>
          <ac:picMkLst>
            <pc:docMk/>
            <pc:sldMk cId="1269081966" sldId="2147480374"/>
            <ac:picMk id="20" creationId="{B189E854-AC17-20D1-91C9-41778B2ECAF0}"/>
          </ac:picMkLst>
        </pc:picChg>
        <pc:picChg chg="add mod">
          <ac:chgData name="Fumihiro Yokoyama（横山史尋）" userId="3eda85d7-7d9c-40b2-98ee-c42658c7cb9c" providerId="ADAL" clId="{A33BB565-B700-4533-848B-624B91BF8BE1}" dt="2024-03-07T06:33:20.684" v="4424"/>
          <ac:picMkLst>
            <pc:docMk/>
            <pc:sldMk cId="1269081966" sldId="2147480374"/>
            <ac:picMk id="38" creationId="{24374A2D-9D05-5CDE-2F04-9AC3A6622C07}"/>
          </ac:picMkLst>
        </pc:picChg>
        <pc:picChg chg="add mod">
          <ac:chgData name="Fumihiro Yokoyama（横山史尋）" userId="3eda85d7-7d9c-40b2-98ee-c42658c7cb9c" providerId="ADAL" clId="{A33BB565-B700-4533-848B-624B91BF8BE1}" dt="2024-03-07T06:33:20.684" v="4424"/>
          <ac:picMkLst>
            <pc:docMk/>
            <pc:sldMk cId="1269081966" sldId="2147480374"/>
            <ac:picMk id="39" creationId="{E80CE99D-BF8E-F76A-1CD2-98CE2CFDB399}"/>
          </ac:picMkLst>
        </pc:picChg>
        <pc:picChg chg="add mod">
          <ac:chgData name="Fumihiro Yokoyama（横山史尋）" userId="3eda85d7-7d9c-40b2-98ee-c42658c7cb9c" providerId="ADAL" clId="{A33BB565-B700-4533-848B-624B91BF8BE1}" dt="2024-03-07T06:33:20.684" v="4424"/>
          <ac:picMkLst>
            <pc:docMk/>
            <pc:sldMk cId="1269081966" sldId="2147480374"/>
            <ac:picMk id="40" creationId="{51268419-CE4D-E508-A15C-C703C5B061C5}"/>
          </ac:picMkLst>
        </pc:picChg>
        <pc:picChg chg="add mod">
          <ac:chgData name="Fumihiro Yokoyama（横山史尋）" userId="3eda85d7-7d9c-40b2-98ee-c42658c7cb9c" providerId="ADAL" clId="{A33BB565-B700-4533-848B-624B91BF8BE1}" dt="2024-03-07T06:33:20.684" v="4424"/>
          <ac:picMkLst>
            <pc:docMk/>
            <pc:sldMk cId="1269081966" sldId="2147480374"/>
            <ac:picMk id="41" creationId="{5E6F7269-EA12-FF6E-797B-4A9F2D5780C6}"/>
          </ac:picMkLst>
        </pc:picChg>
      </pc:sldChg>
      <pc:sldChg chg="new del">
        <pc:chgData name="Fumihiro Yokoyama（横山史尋）" userId="3eda85d7-7d9c-40b2-98ee-c42658c7cb9c" providerId="ADAL" clId="{A33BB565-B700-4533-848B-624B91BF8BE1}" dt="2024-02-22T05:42:59.137" v="1482" actId="2696"/>
        <pc:sldMkLst>
          <pc:docMk/>
          <pc:sldMk cId="1683667975" sldId="2147480375"/>
        </pc:sldMkLst>
      </pc:sldChg>
      <pc:sldChg chg="add del">
        <pc:chgData name="Fumihiro Yokoyama（横山史尋）" userId="3eda85d7-7d9c-40b2-98ee-c42658c7cb9c" providerId="ADAL" clId="{A33BB565-B700-4533-848B-624B91BF8BE1}" dt="2024-02-22T05:44:09.303" v="1489" actId="2696"/>
        <pc:sldMkLst>
          <pc:docMk/>
          <pc:sldMk cId="4061437179" sldId="2147480375"/>
        </pc:sldMkLst>
      </pc:sldChg>
      <pc:sldChg chg="delSp add del mod">
        <pc:chgData name="Fumihiro Yokoyama（横山史尋）" userId="3eda85d7-7d9c-40b2-98ee-c42658c7cb9c" providerId="ADAL" clId="{A33BB565-B700-4533-848B-624B91BF8BE1}" dt="2024-02-22T05:44:18.424" v="1490" actId="2696"/>
        <pc:sldMkLst>
          <pc:docMk/>
          <pc:sldMk cId="3640012739" sldId="2147480376"/>
        </pc:sldMkLst>
        <pc:spChg chg="del">
          <ac:chgData name="Fumihiro Yokoyama（横山史尋）" userId="3eda85d7-7d9c-40b2-98ee-c42658c7cb9c" providerId="ADAL" clId="{A33BB565-B700-4533-848B-624B91BF8BE1}" dt="2024-02-22T05:43:19.481" v="1485" actId="478"/>
          <ac:spMkLst>
            <pc:docMk/>
            <pc:sldMk cId="3640012739" sldId="2147480376"/>
            <ac:spMk id="59" creationId="{DFE47D78-F462-B2F5-D9CF-19D523B32F89}"/>
          </ac:spMkLst>
        </pc:spChg>
      </pc:sldChg>
      <pc:sldChg chg="addSp delSp modSp add mod">
        <pc:chgData name="Fumihiro Yokoyama（横山史尋）" userId="3eda85d7-7d9c-40b2-98ee-c42658c7cb9c" providerId="ADAL" clId="{A33BB565-B700-4533-848B-624B91BF8BE1}" dt="2024-06-14T06:02:15.819" v="8036" actId="14100"/>
        <pc:sldMkLst>
          <pc:docMk/>
          <pc:sldMk cId="2794979958" sldId="2147480377"/>
        </pc:sldMkLst>
        <pc:spChg chg="add mod">
          <ac:chgData name="Fumihiro Yokoyama（横山史尋）" userId="3eda85d7-7d9c-40b2-98ee-c42658c7cb9c" providerId="ADAL" clId="{A33BB565-B700-4533-848B-624B91BF8BE1}" dt="2024-02-22T05:43:33.569" v="1488"/>
          <ac:spMkLst>
            <pc:docMk/>
            <pc:sldMk cId="2794979958" sldId="2147480377"/>
            <ac:spMk id="2" creationId="{944DA6C0-59E3-4A01-AD88-D0CD62ED8A2A}"/>
          </ac:spMkLst>
        </pc:spChg>
        <pc:spChg chg="del">
          <ac:chgData name="Fumihiro Yokoyama（横山史尋）" userId="3eda85d7-7d9c-40b2-98ee-c42658c7cb9c" providerId="ADAL" clId="{A33BB565-B700-4533-848B-624B91BF8BE1}" dt="2024-03-07T06:37:52.408" v="4469" actId="478"/>
          <ac:spMkLst>
            <pc:docMk/>
            <pc:sldMk cId="2794979958" sldId="2147480377"/>
            <ac:spMk id="3" creationId="{6184EDD3-2602-9089-96FC-B017E986331C}"/>
          </ac:spMkLst>
        </pc:spChg>
        <pc:spChg chg="add del mod">
          <ac:chgData name="Fumihiro Yokoyama（横山史尋）" userId="3eda85d7-7d9c-40b2-98ee-c42658c7cb9c" providerId="ADAL" clId="{A33BB565-B700-4533-848B-624B91BF8BE1}" dt="2024-04-16T09:13:02.560" v="7311" actId="1076"/>
          <ac:spMkLst>
            <pc:docMk/>
            <pc:sldMk cId="2794979958" sldId="2147480377"/>
            <ac:spMk id="7" creationId="{BA72A9BA-AF42-235F-235C-4C4CC2AAB900}"/>
          </ac:spMkLst>
        </pc:spChg>
        <pc:spChg chg="add del mod">
          <ac:chgData name="Fumihiro Yokoyama（横山史尋）" userId="3eda85d7-7d9c-40b2-98ee-c42658c7cb9c" providerId="ADAL" clId="{A33BB565-B700-4533-848B-624B91BF8BE1}" dt="2024-03-13T00:22:12.754" v="5317" actId="478"/>
          <ac:spMkLst>
            <pc:docMk/>
            <pc:sldMk cId="2794979958" sldId="2147480377"/>
            <ac:spMk id="9" creationId="{B08569BA-D919-7BD0-1971-D363B8FF120A}"/>
          </ac:spMkLst>
        </pc:spChg>
        <pc:spChg chg="add del mod">
          <ac:chgData name="Fumihiro Yokoyama（横山史尋）" userId="3eda85d7-7d9c-40b2-98ee-c42658c7cb9c" providerId="ADAL" clId="{A33BB565-B700-4533-848B-624B91BF8BE1}" dt="2024-03-13T00:22:07.638" v="5313" actId="478"/>
          <ac:spMkLst>
            <pc:docMk/>
            <pc:sldMk cId="2794979958" sldId="2147480377"/>
            <ac:spMk id="11" creationId="{52866946-B9F1-416B-C37D-581A7A76DE3B}"/>
          </ac:spMkLst>
        </pc:spChg>
        <pc:spChg chg="add del mod">
          <ac:chgData name="Fumihiro Yokoyama（横山史尋）" userId="3eda85d7-7d9c-40b2-98ee-c42658c7cb9c" providerId="ADAL" clId="{A33BB565-B700-4533-848B-624B91BF8BE1}" dt="2024-03-13T00:22:09.084" v="5314" actId="478"/>
          <ac:spMkLst>
            <pc:docMk/>
            <pc:sldMk cId="2794979958" sldId="2147480377"/>
            <ac:spMk id="12" creationId="{91979666-12C5-722C-735B-4F43EA5B63CC}"/>
          </ac:spMkLst>
        </pc:spChg>
        <pc:spChg chg="add mod">
          <ac:chgData name="Fumihiro Yokoyama（横山史尋）" userId="3eda85d7-7d9c-40b2-98ee-c42658c7cb9c" providerId="ADAL" clId="{A33BB565-B700-4533-848B-624B91BF8BE1}" dt="2024-04-16T09:59:57.041" v="7510" actId="1076"/>
          <ac:spMkLst>
            <pc:docMk/>
            <pc:sldMk cId="2794979958" sldId="2147480377"/>
            <ac:spMk id="18" creationId="{FA1A9BC8-D84A-5840-0C06-97513A610924}"/>
          </ac:spMkLst>
        </pc:spChg>
        <pc:spChg chg="add del mod">
          <ac:chgData name="Fumihiro Yokoyama（横山史尋）" userId="3eda85d7-7d9c-40b2-98ee-c42658c7cb9c" providerId="ADAL" clId="{A33BB565-B700-4533-848B-624B91BF8BE1}" dt="2024-05-24T03:03:17.366" v="7673" actId="478"/>
          <ac:spMkLst>
            <pc:docMk/>
            <pc:sldMk cId="2794979958" sldId="2147480377"/>
            <ac:spMk id="20" creationId="{0BBD4A46-83E8-6477-7C5B-B9B107ED9D0C}"/>
          </ac:spMkLst>
        </pc:spChg>
        <pc:spChg chg="add mod ord">
          <ac:chgData name="Fumihiro Yokoyama（横山史尋）" userId="3eda85d7-7d9c-40b2-98ee-c42658c7cb9c" providerId="ADAL" clId="{A33BB565-B700-4533-848B-624B91BF8BE1}" dt="2024-06-14T06:02:15.819" v="8036" actId="14100"/>
          <ac:spMkLst>
            <pc:docMk/>
            <pc:sldMk cId="2794979958" sldId="2147480377"/>
            <ac:spMk id="22" creationId="{E39E533E-FBEB-3DC4-7789-90D1DBBF49E2}"/>
          </ac:spMkLst>
        </pc:spChg>
        <pc:spChg chg="del mod">
          <ac:chgData name="Fumihiro Yokoyama（横山史尋）" userId="3eda85d7-7d9c-40b2-98ee-c42658c7cb9c" providerId="ADAL" clId="{A33BB565-B700-4533-848B-624B91BF8BE1}" dt="2024-03-07T06:38:08.529" v="4470" actId="478"/>
          <ac:spMkLst>
            <pc:docMk/>
            <pc:sldMk cId="2794979958" sldId="2147480377"/>
            <ac:spMk id="25" creationId="{7E42B5D7-1754-7210-535B-C622C9908CF1}"/>
          </ac:spMkLst>
        </pc:spChg>
        <pc:spChg chg="del">
          <ac:chgData name="Fumihiro Yokoyama（横山史尋）" userId="3eda85d7-7d9c-40b2-98ee-c42658c7cb9c" providerId="ADAL" clId="{A33BB565-B700-4533-848B-624B91BF8BE1}" dt="2024-03-07T06:38:08.529" v="4470" actId="478"/>
          <ac:spMkLst>
            <pc:docMk/>
            <pc:sldMk cId="2794979958" sldId="2147480377"/>
            <ac:spMk id="27" creationId="{35BCB62F-B9AC-2175-4A9B-E7717A307F7E}"/>
          </ac:spMkLst>
        </pc:spChg>
        <pc:spChg chg="mod ord">
          <ac:chgData name="Fumihiro Yokoyama（横山史尋）" userId="3eda85d7-7d9c-40b2-98ee-c42658c7cb9c" providerId="ADAL" clId="{A33BB565-B700-4533-848B-624B91BF8BE1}" dt="2024-03-13T02:14:16.982" v="5510" actId="14100"/>
          <ac:spMkLst>
            <pc:docMk/>
            <pc:sldMk cId="2794979958" sldId="2147480377"/>
            <ac:spMk id="28" creationId="{4182B21A-9832-F561-4108-8DDDF7ED72F2}"/>
          </ac:spMkLst>
        </pc:spChg>
        <pc:spChg chg="del">
          <ac:chgData name="Fumihiro Yokoyama（横山史尋）" userId="3eda85d7-7d9c-40b2-98ee-c42658c7cb9c" providerId="ADAL" clId="{A33BB565-B700-4533-848B-624B91BF8BE1}" dt="2024-02-22T05:45:40.633" v="1493" actId="478"/>
          <ac:spMkLst>
            <pc:docMk/>
            <pc:sldMk cId="2794979958" sldId="2147480377"/>
            <ac:spMk id="29" creationId="{3EB9C0FB-D0F2-F0D6-34E9-95AE2E6477DE}"/>
          </ac:spMkLst>
        </pc:spChg>
        <pc:spChg chg="add mod">
          <ac:chgData name="Fumihiro Yokoyama（横山史尋）" userId="3eda85d7-7d9c-40b2-98ee-c42658c7cb9c" providerId="ADAL" clId="{A33BB565-B700-4533-848B-624B91BF8BE1}" dt="2024-03-05T04:37:29.147" v="2916"/>
          <ac:spMkLst>
            <pc:docMk/>
            <pc:sldMk cId="2794979958" sldId="2147480377"/>
            <ac:spMk id="29" creationId="{4632445D-336C-1B57-229B-97505B6D3963}"/>
          </ac:spMkLst>
        </pc:spChg>
        <pc:spChg chg="add del mod">
          <ac:chgData name="Fumihiro Yokoyama（横山史尋）" userId="3eda85d7-7d9c-40b2-98ee-c42658c7cb9c" providerId="ADAL" clId="{A33BB565-B700-4533-848B-624B91BF8BE1}" dt="2024-02-22T05:45:36.616" v="1492" actId="478"/>
          <ac:spMkLst>
            <pc:docMk/>
            <pc:sldMk cId="2794979958" sldId="2147480377"/>
            <ac:spMk id="30" creationId="{CC468BE4-4F70-E818-A946-984924FE5854}"/>
          </ac:spMkLst>
        </pc:spChg>
        <pc:spChg chg="mod">
          <ac:chgData name="Fumihiro Yokoyama（横山史尋）" userId="3eda85d7-7d9c-40b2-98ee-c42658c7cb9c" providerId="ADAL" clId="{A33BB565-B700-4533-848B-624B91BF8BE1}" dt="2024-03-07T06:38:09.365" v="4471"/>
          <ac:spMkLst>
            <pc:docMk/>
            <pc:sldMk cId="2794979958" sldId="2147480377"/>
            <ac:spMk id="31" creationId="{48264E4D-DFD2-4D00-3260-FBB9E36252B1}"/>
          </ac:spMkLst>
        </pc:spChg>
        <pc:spChg chg="mod">
          <ac:chgData name="Fumihiro Yokoyama（横山史尋）" userId="3eda85d7-7d9c-40b2-98ee-c42658c7cb9c" providerId="ADAL" clId="{A33BB565-B700-4533-848B-624B91BF8BE1}" dt="2024-03-07T06:38:09.365" v="4471"/>
          <ac:spMkLst>
            <pc:docMk/>
            <pc:sldMk cId="2794979958" sldId="2147480377"/>
            <ac:spMk id="32" creationId="{C56027F2-ED27-E71D-FB61-D6A039455A89}"/>
          </ac:spMkLst>
        </pc:spChg>
        <pc:spChg chg="mod">
          <ac:chgData name="Fumihiro Yokoyama（横山史尋）" userId="3eda85d7-7d9c-40b2-98ee-c42658c7cb9c" providerId="ADAL" clId="{A33BB565-B700-4533-848B-624B91BF8BE1}" dt="2024-03-07T06:38:09.365" v="4471"/>
          <ac:spMkLst>
            <pc:docMk/>
            <pc:sldMk cId="2794979958" sldId="2147480377"/>
            <ac:spMk id="34" creationId="{C9795C05-C011-826B-B36B-35F28A9AB64D}"/>
          </ac:spMkLst>
        </pc:spChg>
        <pc:spChg chg="mod">
          <ac:chgData name="Fumihiro Yokoyama（横山史尋）" userId="3eda85d7-7d9c-40b2-98ee-c42658c7cb9c" providerId="ADAL" clId="{A33BB565-B700-4533-848B-624B91BF8BE1}" dt="2024-03-07T06:38:09.365" v="4471"/>
          <ac:spMkLst>
            <pc:docMk/>
            <pc:sldMk cId="2794979958" sldId="2147480377"/>
            <ac:spMk id="35" creationId="{FB1D386A-397D-8C8C-AD41-17ED661658A7}"/>
          </ac:spMkLst>
        </pc:spChg>
        <pc:spChg chg="mod">
          <ac:chgData name="Fumihiro Yokoyama（横山史尋）" userId="3eda85d7-7d9c-40b2-98ee-c42658c7cb9c" providerId="ADAL" clId="{A33BB565-B700-4533-848B-624B91BF8BE1}" dt="2024-03-07T06:38:09.365" v="4471"/>
          <ac:spMkLst>
            <pc:docMk/>
            <pc:sldMk cId="2794979958" sldId="2147480377"/>
            <ac:spMk id="37" creationId="{D24F9E74-EFD2-9492-9468-DF33B95F48AF}"/>
          </ac:spMkLst>
        </pc:spChg>
        <pc:spChg chg="mod">
          <ac:chgData name="Fumihiro Yokoyama（横山史尋）" userId="3eda85d7-7d9c-40b2-98ee-c42658c7cb9c" providerId="ADAL" clId="{A33BB565-B700-4533-848B-624B91BF8BE1}" dt="2024-03-07T06:38:09.365" v="4471"/>
          <ac:spMkLst>
            <pc:docMk/>
            <pc:sldMk cId="2794979958" sldId="2147480377"/>
            <ac:spMk id="38" creationId="{57C4F1D8-66CB-099A-52AA-A675B8D5382A}"/>
          </ac:spMkLst>
        </pc:spChg>
        <pc:spChg chg="mod">
          <ac:chgData name="Fumihiro Yokoyama（横山史尋）" userId="3eda85d7-7d9c-40b2-98ee-c42658c7cb9c" providerId="ADAL" clId="{A33BB565-B700-4533-848B-624B91BF8BE1}" dt="2024-03-07T06:38:09.365" v="4471"/>
          <ac:spMkLst>
            <pc:docMk/>
            <pc:sldMk cId="2794979958" sldId="2147480377"/>
            <ac:spMk id="40" creationId="{B8BD9AB4-FD8A-4BFA-C711-BCBA1241528A}"/>
          </ac:spMkLst>
        </pc:spChg>
        <pc:spChg chg="mod">
          <ac:chgData name="Fumihiro Yokoyama（横山史尋）" userId="3eda85d7-7d9c-40b2-98ee-c42658c7cb9c" providerId="ADAL" clId="{A33BB565-B700-4533-848B-624B91BF8BE1}" dt="2024-03-07T06:38:09.365" v="4471"/>
          <ac:spMkLst>
            <pc:docMk/>
            <pc:sldMk cId="2794979958" sldId="2147480377"/>
            <ac:spMk id="41" creationId="{1482B7A8-C974-843C-A0C1-68568BDC84B3}"/>
          </ac:spMkLst>
        </pc:spChg>
        <pc:spChg chg="mod">
          <ac:chgData name="Fumihiro Yokoyama（横山史尋）" userId="3eda85d7-7d9c-40b2-98ee-c42658c7cb9c" providerId="ADAL" clId="{A33BB565-B700-4533-848B-624B91BF8BE1}" dt="2024-03-07T06:38:09.365" v="4471"/>
          <ac:spMkLst>
            <pc:docMk/>
            <pc:sldMk cId="2794979958" sldId="2147480377"/>
            <ac:spMk id="43" creationId="{FA22707C-97AA-5D46-1152-A05848A50D77}"/>
          </ac:spMkLst>
        </pc:spChg>
        <pc:spChg chg="mod">
          <ac:chgData name="Fumihiro Yokoyama（横山史尋）" userId="3eda85d7-7d9c-40b2-98ee-c42658c7cb9c" providerId="ADAL" clId="{A33BB565-B700-4533-848B-624B91BF8BE1}" dt="2024-03-07T06:38:09.365" v="4471"/>
          <ac:spMkLst>
            <pc:docMk/>
            <pc:sldMk cId="2794979958" sldId="2147480377"/>
            <ac:spMk id="44" creationId="{415987AD-9620-6430-859E-DB4782619556}"/>
          </ac:spMkLst>
        </pc:spChg>
        <pc:spChg chg="add del mod">
          <ac:chgData name="Fumihiro Yokoyama（横山史尋）" userId="3eda85d7-7d9c-40b2-98ee-c42658c7cb9c" providerId="ADAL" clId="{A33BB565-B700-4533-848B-624B91BF8BE1}" dt="2024-03-12T07:34:27.583" v="5044" actId="478"/>
          <ac:spMkLst>
            <pc:docMk/>
            <pc:sldMk cId="2794979958" sldId="2147480377"/>
            <ac:spMk id="50" creationId="{3F1BB7E8-2D5E-CF11-41A9-3D3CF1C6BBDC}"/>
          </ac:spMkLst>
        </pc:spChg>
        <pc:spChg chg="add del mod">
          <ac:chgData name="Fumihiro Yokoyama（横山史尋）" userId="3eda85d7-7d9c-40b2-98ee-c42658c7cb9c" providerId="ADAL" clId="{A33BB565-B700-4533-848B-624B91BF8BE1}" dt="2024-03-12T07:34:25.706" v="5043" actId="478"/>
          <ac:spMkLst>
            <pc:docMk/>
            <pc:sldMk cId="2794979958" sldId="2147480377"/>
            <ac:spMk id="52" creationId="{0D70AC39-1FC4-8CD1-11A3-FE7AB2D27317}"/>
          </ac:spMkLst>
        </pc:spChg>
        <pc:spChg chg="add del">
          <ac:chgData name="Fumihiro Yokoyama（横山史尋）" userId="3eda85d7-7d9c-40b2-98ee-c42658c7cb9c" providerId="ADAL" clId="{A33BB565-B700-4533-848B-624B91BF8BE1}" dt="2024-02-22T05:45:36.616" v="1492" actId="478"/>
          <ac:spMkLst>
            <pc:docMk/>
            <pc:sldMk cId="2794979958" sldId="2147480377"/>
            <ac:spMk id="58" creationId="{78B6E5B7-6442-B8AA-E338-FA632C294557}"/>
          </ac:spMkLst>
        </pc:spChg>
        <pc:spChg chg="del">
          <ac:chgData name="Fumihiro Yokoyama（横山史尋）" userId="3eda85d7-7d9c-40b2-98ee-c42658c7cb9c" providerId="ADAL" clId="{A33BB565-B700-4533-848B-624B91BF8BE1}" dt="2024-02-22T05:43:24.913" v="1487" actId="478"/>
          <ac:spMkLst>
            <pc:docMk/>
            <pc:sldMk cId="2794979958" sldId="2147480377"/>
            <ac:spMk id="59" creationId="{DFE47D78-F462-B2F5-D9CF-19D523B32F89}"/>
          </ac:spMkLst>
        </pc:spChg>
        <pc:grpChg chg="del">
          <ac:chgData name="Fumihiro Yokoyama（横山史尋）" userId="3eda85d7-7d9c-40b2-98ee-c42658c7cb9c" providerId="ADAL" clId="{A33BB565-B700-4533-848B-624B91BF8BE1}" dt="2024-03-07T06:38:08.529" v="4470" actId="478"/>
          <ac:grpSpMkLst>
            <pc:docMk/>
            <pc:sldMk cId="2794979958" sldId="2147480377"/>
            <ac:grpSpMk id="4" creationId="{075E3CFE-0C63-AD7B-CAC9-B1981BA6FF1D}"/>
          </ac:grpSpMkLst>
        </pc:grpChg>
        <pc:grpChg chg="del">
          <ac:chgData name="Fumihiro Yokoyama（横山史尋）" userId="3eda85d7-7d9c-40b2-98ee-c42658c7cb9c" providerId="ADAL" clId="{A33BB565-B700-4533-848B-624B91BF8BE1}" dt="2024-03-07T06:38:08.529" v="4470" actId="478"/>
          <ac:grpSpMkLst>
            <pc:docMk/>
            <pc:sldMk cId="2794979958" sldId="2147480377"/>
            <ac:grpSpMk id="7" creationId="{AC3E3831-AB79-E046-3C2D-9FD2005EA93C}"/>
          </ac:grpSpMkLst>
        </pc:grpChg>
        <pc:grpChg chg="del">
          <ac:chgData name="Fumihiro Yokoyama（横山史尋）" userId="3eda85d7-7d9c-40b2-98ee-c42658c7cb9c" providerId="ADAL" clId="{A33BB565-B700-4533-848B-624B91BF8BE1}" dt="2024-03-07T06:38:08.529" v="4470" actId="478"/>
          <ac:grpSpMkLst>
            <pc:docMk/>
            <pc:sldMk cId="2794979958" sldId="2147480377"/>
            <ac:grpSpMk id="10" creationId="{66CF2C43-9EDB-FC34-055A-319E68079B9C}"/>
          </ac:grpSpMkLst>
        </pc:grpChg>
        <pc:grpChg chg="del">
          <ac:chgData name="Fumihiro Yokoyama（横山史尋）" userId="3eda85d7-7d9c-40b2-98ee-c42658c7cb9c" providerId="ADAL" clId="{A33BB565-B700-4533-848B-624B91BF8BE1}" dt="2024-03-07T06:38:08.529" v="4470" actId="478"/>
          <ac:grpSpMkLst>
            <pc:docMk/>
            <pc:sldMk cId="2794979958" sldId="2147480377"/>
            <ac:grpSpMk id="13" creationId="{7BCF82D8-1A31-38C2-1CB4-BA9E6B86BB51}"/>
          </ac:grpSpMkLst>
        </pc:grpChg>
        <pc:grpChg chg="del">
          <ac:chgData name="Fumihiro Yokoyama（横山史尋）" userId="3eda85d7-7d9c-40b2-98ee-c42658c7cb9c" providerId="ADAL" clId="{A33BB565-B700-4533-848B-624B91BF8BE1}" dt="2024-03-07T06:38:08.529" v="4470" actId="478"/>
          <ac:grpSpMkLst>
            <pc:docMk/>
            <pc:sldMk cId="2794979958" sldId="2147480377"/>
            <ac:grpSpMk id="16" creationId="{FCEF986A-4CA6-0201-D08C-4E8DC6A83A09}"/>
          </ac:grpSpMkLst>
        </pc:grpChg>
        <pc:grpChg chg="add del mod">
          <ac:chgData name="Fumihiro Yokoyama（横山史尋）" userId="3eda85d7-7d9c-40b2-98ee-c42658c7cb9c" providerId="ADAL" clId="{A33BB565-B700-4533-848B-624B91BF8BE1}" dt="2024-03-13T00:22:18.422" v="5320" actId="478"/>
          <ac:grpSpMkLst>
            <pc:docMk/>
            <pc:sldMk cId="2794979958" sldId="2147480377"/>
            <ac:grpSpMk id="30" creationId="{38C00576-DDA0-313C-40DA-2E80EF69002E}"/>
          </ac:grpSpMkLst>
        </pc:grpChg>
        <pc:grpChg chg="add del mod">
          <ac:chgData name="Fumihiro Yokoyama（横山史尋）" userId="3eda85d7-7d9c-40b2-98ee-c42658c7cb9c" providerId="ADAL" clId="{A33BB565-B700-4533-848B-624B91BF8BE1}" dt="2024-03-13T00:22:19.635" v="5321" actId="478"/>
          <ac:grpSpMkLst>
            <pc:docMk/>
            <pc:sldMk cId="2794979958" sldId="2147480377"/>
            <ac:grpSpMk id="33" creationId="{D1714976-6576-0F93-A6C0-41859AD04F5C}"/>
          </ac:grpSpMkLst>
        </pc:grpChg>
        <pc:grpChg chg="add del mod">
          <ac:chgData name="Fumihiro Yokoyama（横山史尋）" userId="3eda85d7-7d9c-40b2-98ee-c42658c7cb9c" providerId="ADAL" clId="{A33BB565-B700-4533-848B-624B91BF8BE1}" dt="2024-03-13T00:22:17.346" v="5319" actId="478"/>
          <ac:grpSpMkLst>
            <pc:docMk/>
            <pc:sldMk cId="2794979958" sldId="2147480377"/>
            <ac:grpSpMk id="36" creationId="{36BA521B-416E-ED6A-E01A-6B6D63951BD7}"/>
          </ac:grpSpMkLst>
        </pc:grpChg>
        <pc:grpChg chg="add del mod">
          <ac:chgData name="Fumihiro Yokoyama（横山史尋）" userId="3eda85d7-7d9c-40b2-98ee-c42658c7cb9c" providerId="ADAL" clId="{A33BB565-B700-4533-848B-624B91BF8BE1}" dt="2024-03-13T00:22:20.529" v="5322" actId="478"/>
          <ac:grpSpMkLst>
            <pc:docMk/>
            <pc:sldMk cId="2794979958" sldId="2147480377"/>
            <ac:grpSpMk id="39" creationId="{1CF382F5-128A-D742-CAA3-8D9C7594CB6E}"/>
          </ac:grpSpMkLst>
        </pc:grpChg>
        <pc:grpChg chg="add del mod">
          <ac:chgData name="Fumihiro Yokoyama（横山史尋）" userId="3eda85d7-7d9c-40b2-98ee-c42658c7cb9c" providerId="ADAL" clId="{A33BB565-B700-4533-848B-624B91BF8BE1}" dt="2024-03-13T00:22:21.950" v="5323" actId="478"/>
          <ac:grpSpMkLst>
            <pc:docMk/>
            <pc:sldMk cId="2794979958" sldId="2147480377"/>
            <ac:grpSpMk id="42" creationId="{759F5672-8DEC-29CF-4435-CB6261A305C5}"/>
          </ac:grpSpMkLst>
        </pc:grpChg>
        <pc:graphicFrameChg chg="add del mod">
          <ac:chgData name="Fumihiro Yokoyama（横山史尋）" userId="3eda85d7-7d9c-40b2-98ee-c42658c7cb9c" providerId="ADAL" clId="{A33BB565-B700-4533-848B-624B91BF8BE1}" dt="2024-03-13T00:21:54.554" v="5308" actId="478"/>
          <ac:graphicFrameMkLst>
            <pc:docMk/>
            <pc:sldMk cId="2794979958" sldId="2147480377"/>
            <ac:graphicFrameMk id="3" creationId="{A926FB63-9CA0-4CAD-5B30-80AD76758BA0}"/>
          </ac:graphicFrameMkLst>
        </pc:graphicFrameChg>
        <pc:graphicFrameChg chg="add mod modGraphic">
          <ac:chgData name="Fumihiro Yokoyama（横山史尋）" userId="3eda85d7-7d9c-40b2-98ee-c42658c7cb9c" providerId="ADAL" clId="{A33BB565-B700-4533-848B-624B91BF8BE1}" dt="2024-04-16T09:12:06.515" v="7304" actId="1076"/>
          <ac:graphicFrameMkLst>
            <pc:docMk/>
            <pc:sldMk cId="2794979958" sldId="2147480377"/>
            <ac:graphicFrameMk id="13" creationId="{23B89A47-2420-3D6B-D34D-DCEE6F393DBE}"/>
          </ac:graphicFrameMkLst>
        </pc:graphicFrameChg>
        <pc:graphicFrameChg chg="del mod modGraphic">
          <ac:chgData name="Fumihiro Yokoyama（横山史尋）" userId="3eda85d7-7d9c-40b2-98ee-c42658c7cb9c" providerId="ADAL" clId="{A33BB565-B700-4533-848B-624B91BF8BE1}" dt="2024-03-07T06:38:08.529" v="4470" actId="478"/>
          <ac:graphicFrameMkLst>
            <pc:docMk/>
            <pc:sldMk cId="2794979958" sldId="2147480377"/>
            <ac:graphicFrameMk id="19" creationId="{AD265598-AAA9-3256-4164-2325DAF971AE}"/>
          </ac:graphicFrameMkLst>
        </pc:graphicFrameChg>
        <pc:graphicFrameChg chg="add mod">
          <ac:chgData name="Fumihiro Yokoyama（横山史尋）" userId="3eda85d7-7d9c-40b2-98ee-c42658c7cb9c" providerId="ADAL" clId="{A33BB565-B700-4533-848B-624B91BF8BE1}" dt="2024-04-16T09:20:47.289" v="7383"/>
          <ac:graphicFrameMkLst>
            <pc:docMk/>
            <pc:sldMk cId="2794979958" sldId="2147480377"/>
            <ac:graphicFrameMk id="21" creationId="{971BEB29-D86A-E8D9-E5EF-EE1677D7B9EB}"/>
          </ac:graphicFrameMkLst>
        </pc:graphicFrameChg>
        <pc:graphicFrameChg chg="add del mod">
          <ac:chgData name="Fumihiro Yokoyama（横山史尋）" userId="3eda85d7-7d9c-40b2-98ee-c42658c7cb9c" providerId="ADAL" clId="{A33BB565-B700-4533-848B-624B91BF8BE1}" dt="2024-03-12T07:34:13.832" v="5037" actId="478"/>
          <ac:graphicFrameMkLst>
            <pc:docMk/>
            <pc:sldMk cId="2794979958" sldId="2147480377"/>
            <ac:graphicFrameMk id="45" creationId="{7694581F-FE2B-AFA6-AEDC-C25D1E3AD8B2}"/>
          </ac:graphicFrameMkLst>
        </pc:graphicFrameChg>
        <pc:picChg chg="add del mod">
          <ac:chgData name="Fumihiro Yokoyama（横山史尋）" userId="3eda85d7-7d9c-40b2-98ee-c42658c7cb9c" providerId="ADAL" clId="{A33BB565-B700-4533-848B-624B91BF8BE1}" dt="2024-06-14T06:01:02.531" v="8018" actId="478"/>
          <ac:picMkLst>
            <pc:docMk/>
            <pc:sldMk cId="2794979958" sldId="2147480377"/>
            <ac:picMk id="3" creationId="{7F715998-EA1A-A1C8-1C3B-2F511DB8009E}"/>
          </ac:picMkLst>
        </pc:picChg>
        <pc:picChg chg="add del mod">
          <ac:chgData name="Fumihiro Yokoyama（横山史尋）" userId="3eda85d7-7d9c-40b2-98ee-c42658c7cb9c" providerId="ADAL" clId="{A33BB565-B700-4533-848B-624B91BF8BE1}" dt="2024-03-13T00:22:13.536" v="5318" actId="478"/>
          <ac:picMkLst>
            <pc:docMk/>
            <pc:sldMk cId="2794979958" sldId="2147480377"/>
            <ac:picMk id="4" creationId="{73240B93-859B-2EFF-644F-0496C4779A41}"/>
          </ac:picMkLst>
        </pc:picChg>
        <pc:picChg chg="add del mod">
          <ac:chgData name="Fumihiro Yokoyama（横山史尋）" userId="3eda85d7-7d9c-40b2-98ee-c42658c7cb9c" providerId="ADAL" clId="{A33BB565-B700-4533-848B-624B91BF8BE1}" dt="2024-04-16T10:32:35.572" v="7591" actId="478"/>
          <ac:picMkLst>
            <pc:docMk/>
            <pc:sldMk cId="2794979958" sldId="2147480377"/>
            <ac:picMk id="4" creationId="{74BDC3C2-C12A-5C25-5283-5EB6622CBEFB}"/>
          </ac:picMkLst>
        </pc:picChg>
        <pc:picChg chg="add del mod">
          <ac:chgData name="Fumihiro Yokoyama（横山史尋）" userId="3eda85d7-7d9c-40b2-98ee-c42658c7cb9c" providerId="ADAL" clId="{A33BB565-B700-4533-848B-624B91BF8BE1}" dt="2024-03-13T00:22:11.163" v="5316" actId="478"/>
          <ac:picMkLst>
            <pc:docMk/>
            <pc:sldMk cId="2794979958" sldId="2147480377"/>
            <ac:picMk id="5" creationId="{8DEE6ADA-91E1-0FEE-8CAF-D9F63257B828}"/>
          </ac:picMkLst>
        </pc:picChg>
        <pc:picChg chg="add mod">
          <ac:chgData name="Fumihiro Yokoyama（横山史尋）" userId="3eda85d7-7d9c-40b2-98ee-c42658c7cb9c" providerId="ADAL" clId="{A33BB565-B700-4533-848B-624B91BF8BE1}" dt="2024-04-16T09:54:35.941" v="7504" actId="1076"/>
          <ac:picMkLst>
            <pc:docMk/>
            <pc:sldMk cId="2794979958" sldId="2147480377"/>
            <ac:picMk id="5" creationId="{F0196F94-FABA-1C72-A688-E1017A91FCBE}"/>
          </ac:picMkLst>
        </pc:picChg>
        <pc:picChg chg="add del mod">
          <ac:chgData name="Fumihiro Yokoyama（横山史尋）" userId="3eda85d7-7d9c-40b2-98ee-c42658c7cb9c" providerId="ADAL" clId="{A33BB565-B700-4533-848B-624B91BF8BE1}" dt="2024-06-14T05:59:40.378" v="8011" actId="478"/>
          <ac:picMkLst>
            <pc:docMk/>
            <pc:sldMk cId="2794979958" sldId="2147480377"/>
            <ac:picMk id="6" creationId="{1E18F82F-DD9F-2934-0345-0559812DD9EE}"/>
          </ac:picMkLst>
        </pc:picChg>
        <pc:picChg chg="add del mod">
          <ac:chgData name="Fumihiro Yokoyama（横山史尋）" userId="3eda85d7-7d9c-40b2-98ee-c42658c7cb9c" providerId="ADAL" clId="{A33BB565-B700-4533-848B-624B91BF8BE1}" dt="2024-03-13T00:22:05.435" v="5312" actId="478"/>
          <ac:picMkLst>
            <pc:docMk/>
            <pc:sldMk cId="2794979958" sldId="2147480377"/>
            <ac:picMk id="6" creationId="{38BE6A2C-A8A7-31BC-0656-CC439C024CA5}"/>
          </ac:picMkLst>
        </pc:picChg>
        <pc:picChg chg="add mod">
          <ac:chgData name="Fumihiro Yokoyama（横山史尋）" userId="3eda85d7-7d9c-40b2-98ee-c42658c7cb9c" providerId="ADAL" clId="{A33BB565-B700-4533-848B-624B91BF8BE1}" dt="2024-06-14T05:59:57.669" v="8014" actId="1076"/>
          <ac:picMkLst>
            <pc:docMk/>
            <pc:sldMk cId="2794979958" sldId="2147480377"/>
            <ac:picMk id="8" creationId="{4BB60BCC-63A1-8E12-292A-1A1F6FFDCC3A}"/>
          </ac:picMkLst>
        </pc:picChg>
        <pc:picChg chg="add del mod">
          <ac:chgData name="Fumihiro Yokoyama（横山史尋）" userId="3eda85d7-7d9c-40b2-98ee-c42658c7cb9c" providerId="ADAL" clId="{A33BB565-B700-4533-848B-624B91BF8BE1}" dt="2024-03-13T00:22:10.101" v="5315" actId="478"/>
          <ac:picMkLst>
            <pc:docMk/>
            <pc:sldMk cId="2794979958" sldId="2147480377"/>
            <ac:picMk id="8" creationId="{CEAF8A13-A232-0B88-9EF8-4D32A17B7887}"/>
          </ac:picMkLst>
        </pc:picChg>
        <pc:picChg chg="add del mod">
          <ac:chgData name="Fumihiro Yokoyama（横山史尋）" userId="3eda85d7-7d9c-40b2-98ee-c42658c7cb9c" providerId="ADAL" clId="{A33BB565-B700-4533-848B-624B91BF8BE1}" dt="2024-03-13T00:22:04.021" v="5311" actId="478"/>
          <ac:picMkLst>
            <pc:docMk/>
            <pc:sldMk cId="2794979958" sldId="2147480377"/>
            <ac:picMk id="10" creationId="{54EBB282-29E8-6C4D-B599-2054CB4726BD}"/>
          </ac:picMkLst>
        </pc:picChg>
        <pc:picChg chg="add mod ord">
          <ac:chgData name="Fumihiro Yokoyama（横山史尋）" userId="3eda85d7-7d9c-40b2-98ee-c42658c7cb9c" providerId="ADAL" clId="{A33BB565-B700-4533-848B-624B91BF8BE1}" dt="2024-06-14T06:01:55.789" v="8032" actId="1076"/>
          <ac:picMkLst>
            <pc:docMk/>
            <pc:sldMk cId="2794979958" sldId="2147480377"/>
            <ac:picMk id="10" creationId="{5E1EF357-FB9D-6FF6-1A60-27FF3CE5A59A}"/>
          </ac:picMkLst>
        </pc:picChg>
        <pc:picChg chg="add del mod">
          <ac:chgData name="Fumihiro Yokoyama（横山史尋）" userId="3eda85d7-7d9c-40b2-98ee-c42658c7cb9c" providerId="ADAL" clId="{A33BB565-B700-4533-848B-624B91BF8BE1}" dt="2024-04-16T09:54:13.079" v="7500" actId="478"/>
          <ac:picMkLst>
            <pc:docMk/>
            <pc:sldMk cId="2794979958" sldId="2147480377"/>
            <ac:picMk id="14" creationId="{2CCFFE18-27E3-25F1-2CE1-B2B5B5714BE8}"/>
          </ac:picMkLst>
        </pc:picChg>
        <pc:picChg chg="add mod">
          <ac:chgData name="Fumihiro Yokoyama（横山史尋）" userId="3eda85d7-7d9c-40b2-98ee-c42658c7cb9c" providerId="ADAL" clId="{A33BB565-B700-4533-848B-624B91BF8BE1}" dt="2024-04-16T09:20:59.751" v="7384" actId="1076"/>
          <ac:picMkLst>
            <pc:docMk/>
            <pc:sldMk cId="2794979958" sldId="2147480377"/>
            <ac:picMk id="15" creationId="{9E39246E-6356-CF61-0F3E-4E0ED7A01BB0}"/>
          </ac:picMkLst>
        </pc:picChg>
        <pc:picChg chg="add del mod">
          <ac:chgData name="Fumihiro Yokoyama（横山史尋）" userId="3eda85d7-7d9c-40b2-98ee-c42658c7cb9c" providerId="ADAL" clId="{A33BB565-B700-4533-848B-624B91BF8BE1}" dt="2024-04-16T09:10:55.578" v="7290" actId="478"/>
          <ac:picMkLst>
            <pc:docMk/>
            <pc:sldMk cId="2794979958" sldId="2147480377"/>
            <ac:picMk id="16" creationId="{3F07D2E2-A0E9-AF9A-C5EC-FA1642900A2E}"/>
          </ac:picMkLst>
        </pc:picChg>
        <pc:picChg chg="add mod">
          <ac:chgData name="Fumihiro Yokoyama（横山史尋）" userId="3eda85d7-7d9c-40b2-98ee-c42658c7cb9c" providerId="ADAL" clId="{A33BB565-B700-4533-848B-624B91BF8BE1}" dt="2024-04-16T09:21:05.793" v="7385" actId="1076"/>
          <ac:picMkLst>
            <pc:docMk/>
            <pc:sldMk cId="2794979958" sldId="2147480377"/>
            <ac:picMk id="17" creationId="{551BA427-220C-E3B5-38D5-03FB547D0F36}"/>
          </ac:picMkLst>
        </pc:picChg>
        <pc:picChg chg="add del mod">
          <ac:chgData name="Fumihiro Yokoyama（横山史尋）" userId="3eda85d7-7d9c-40b2-98ee-c42658c7cb9c" providerId="ADAL" clId="{A33BB565-B700-4533-848B-624B91BF8BE1}" dt="2024-05-24T03:03:13.211" v="7672" actId="478"/>
          <ac:picMkLst>
            <pc:docMk/>
            <pc:sldMk cId="2794979958" sldId="2147480377"/>
            <ac:picMk id="19" creationId="{E1362915-D344-5268-2D42-0F4A85C601A3}"/>
          </ac:picMkLst>
        </pc:picChg>
        <pc:picChg chg="del">
          <ac:chgData name="Fumihiro Yokoyama（横山史尋）" userId="3eda85d7-7d9c-40b2-98ee-c42658c7cb9c" providerId="ADAL" clId="{A33BB565-B700-4533-848B-624B91BF8BE1}" dt="2024-03-07T06:38:08.529" v="4470" actId="478"/>
          <ac:picMkLst>
            <pc:docMk/>
            <pc:sldMk cId="2794979958" sldId="2147480377"/>
            <ac:picMk id="20" creationId="{EC58ACC3-B35A-9126-CCD1-6E2B76AE60E0}"/>
          </ac:picMkLst>
        </pc:picChg>
        <pc:picChg chg="del">
          <ac:chgData name="Fumihiro Yokoyama（横山史尋）" userId="3eda85d7-7d9c-40b2-98ee-c42658c7cb9c" providerId="ADAL" clId="{A33BB565-B700-4533-848B-624B91BF8BE1}" dt="2024-03-07T06:38:08.529" v="4470" actId="478"/>
          <ac:picMkLst>
            <pc:docMk/>
            <pc:sldMk cId="2794979958" sldId="2147480377"/>
            <ac:picMk id="21" creationId="{DE3A57E6-37E4-0684-BD2E-24EB0CBCE3B4}"/>
          </ac:picMkLst>
        </pc:picChg>
        <pc:picChg chg="del">
          <ac:chgData name="Fumihiro Yokoyama（横山史尋）" userId="3eda85d7-7d9c-40b2-98ee-c42658c7cb9c" providerId="ADAL" clId="{A33BB565-B700-4533-848B-624B91BF8BE1}" dt="2024-03-07T06:38:08.529" v="4470" actId="478"/>
          <ac:picMkLst>
            <pc:docMk/>
            <pc:sldMk cId="2794979958" sldId="2147480377"/>
            <ac:picMk id="22" creationId="{E2682BFB-9FAF-A9EB-9BFA-D646AA4986CF}"/>
          </ac:picMkLst>
        </pc:picChg>
        <pc:picChg chg="del">
          <ac:chgData name="Fumihiro Yokoyama（横山史尋）" userId="3eda85d7-7d9c-40b2-98ee-c42658c7cb9c" providerId="ADAL" clId="{A33BB565-B700-4533-848B-624B91BF8BE1}" dt="2024-03-07T06:38:08.529" v="4470" actId="478"/>
          <ac:picMkLst>
            <pc:docMk/>
            <pc:sldMk cId="2794979958" sldId="2147480377"/>
            <ac:picMk id="23" creationId="{35D93334-DAD7-B571-89E2-FDBA871F2B41}"/>
          </ac:picMkLst>
        </pc:picChg>
        <pc:picChg chg="del mod">
          <ac:chgData name="Fumihiro Yokoyama（横山史尋）" userId="3eda85d7-7d9c-40b2-98ee-c42658c7cb9c" providerId="ADAL" clId="{A33BB565-B700-4533-848B-624B91BF8BE1}" dt="2024-03-07T06:38:08.529" v="4470" actId="478"/>
          <ac:picMkLst>
            <pc:docMk/>
            <pc:sldMk cId="2794979958" sldId="2147480377"/>
            <ac:picMk id="24" creationId="{80CFF0FE-713C-B101-8682-D690570A5496}"/>
          </ac:picMkLst>
        </pc:picChg>
        <pc:picChg chg="add del mod">
          <ac:chgData name="Fumihiro Yokoyama（横山史尋）" userId="3eda85d7-7d9c-40b2-98ee-c42658c7cb9c" providerId="ADAL" clId="{A33BB565-B700-4533-848B-624B91BF8BE1}" dt="2024-03-12T07:34:19.009" v="5038" actId="478"/>
          <ac:picMkLst>
            <pc:docMk/>
            <pc:sldMk cId="2794979958" sldId="2147480377"/>
            <ac:picMk id="46" creationId="{F62EB2CB-888B-AEED-BE0F-01E5365468C6}"/>
          </ac:picMkLst>
        </pc:picChg>
        <pc:picChg chg="add del mod">
          <ac:chgData name="Fumihiro Yokoyama（横山史尋）" userId="3eda85d7-7d9c-40b2-98ee-c42658c7cb9c" providerId="ADAL" clId="{A33BB565-B700-4533-848B-624B91BF8BE1}" dt="2024-03-12T07:34:19.843" v="5039" actId="478"/>
          <ac:picMkLst>
            <pc:docMk/>
            <pc:sldMk cId="2794979958" sldId="2147480377"/>
            <ac:picMk id="47" creationId="{E324926D-7383-DFC6-AB2D-3F6A41540605}"/>
          </ac:picMkLst>
        </pc:picChg>
        <pc:picChg chg="add del mod">
          <ac:chgData name="Fumihiro Yokoyama（横山史尋）" userId="3eda85d7-7d9c-40b2-98ee-c42658c7cb9c" providerId="ADAL" clId="{A33BB565-B700-4533-848B-624B91BF8BE1}" dt="2024-03-12T07:34:21.446" v="5041" actId="478"/>
          <ac:picMkLst>
            <pc:docMk/>
            <pc:sldMk cId="2794979958" sldId="2147480377"/>
            <ac:picMk id="48" creationId="{021769FF-D358-0B96-00FB-4AC4D0030EF9}"/>
          </ac:picMkLst>
        </pc:picChg>
        <pc:picChg chg="add del mod">
          <ac:chgData name="Fumihiro Yokoyama（横山史尋）" userId="3eda85d7-7d9c-40b2-98ee-c42658c7cb9c" providerId="ADAL" clId="{A33BB565-B700-4533-848B-624B91BF8BE1}" dt="2024-03-12T07:34:20.660" v="5040" actId="478"/>
          <ac:picMkLst>
            <pc:docMk/>
            <pc:sldMk cId="2794979958" sldId="2147480377"/>
            <ac:picMk id="49" creationId="{A5487496-27FB-33A9-373E-5028483918FC}"/>
          </ac:picMkLst>
        </pc:picChg>
        <pc:picChg chg="add del mod">
          <ac:chgData name="Fumihiro Yokoyama（横山史尋）" userId="3eda85d7-7d9c-40b2-98ee-c42658c7cb9c" providerId="ADAL" clId="{A33BB565-B700-4533-848B-624B91BF8BE1}" dt="2024-03-12T07:34:22.602" v="5042" actId="478"/>
          <ac:picMkLst>
            <pc:docMk/>
            <pc:sldMk cId="2794979958" sldId="2147480377"/>
            <ac:picMk id="51" creationId="{4D3EEBBE-CDD7-9A24-72D6-243EFC7BA192}"/>
          </ac:picMkLst>
        </pc:picChg>
      </pc:sldChg>
      <pc:sldChg chg="addSp delSp modSp add mod">
        <pc:chgData name="Fumihiro Yokoyama（横山史尋）" userId="3eda85d7-7d9c-40b2-98ee-c42658c7cb9c" providerId="ADAL" clId="{A33BB565-B700-4533-848B-624B91BF8BE1}" dt="2024-06-14T06:22:26.098" v="8117" actId="14100"/>
        <pc:sldMkLst>
          <pc:docMk/>
          <pc:sldMk cId="2741793395" sldId="2147480378"/>
        </pc:sldMkLst>
        <pc:spChg chg="mod">
          <ac:chgData name="Fumihiro Yokoyama（横山史尋）" userId="3eda85d7-7d9c-40b2-98ee-c42658c7cb9c" providerId="ADAL" clId="{A33BB565-B700-4533-848B-624B91BF8BE1}" dt="2024-03-07T06:42:33.254" v="4507" actId="20577"/>
          <ac:spMkLst>
            <pc:docMk/>
            <pc:sldMk cId="2741793395" sldId="2147480378"/>
            <ac:spMk id="6" creationId="{1B024DFB-0C34-3D7C-4CA7-DA1D3770DE14}"/>
          </ac:spMkLst>
        </pc:spChg>
        <pc:spChg chg="mod">
          <ac:chgData name="Fumihiro Yokoyama（横山史尋）" userId="3eda85d7-7d9c-40b2-98ee-c42658c7cb9c" providerId="ADAL" clId="{A33BB565-B700-4533-848B-624B91BF8BE1}" dt="2024-03-07T06:42:23.958" v="4504" actId="6549"/>
          <ac:spMkLst>
            <pc:docMk/>
            <pc:sldMk cId="2741793395" sldId="2147480378"/>
            <ac:spMk id="9" creationId="{4781D941-B2FD-C7F8-3F6D-2B5E7E31B064}"/>
          </ac:spMkLst>
        </pc:spChg>
        <pc:spChg chg="add mod">
          <ac:chgData name="Fumihiro Yokoyama（横山史尋）" userId="3eda85d7-7d9c-40b2-98ee-c42658c7cb9c" providerId="ADAL" clId="{A33BB565-B700-4533-848B-624B91BF8BE1}" dt="2024-02-22T05:49:02.608" v="1501"/>
          <ac:spMkLst>
            <pc:docMk/>
            <pc:sldMk cId="2741793395" sldId="2147480378"/>
            <ac:spMk id="10" creationId="{81342D70-A2D8-572B-A1AF-782EEAFA713D}"/>
          </ac:spMkLst>
        </pc:spChg>
        <pc:spChg chg="del">
          <ac:chgData name="Fumihiro Yokoyama（横山史尋）" userId="3eda85d7-7d9c-40b2-98ee-c42658c7cb9c" providerId="ADAL" clId="{A33BB565-B700-4533-848B-624B91BF8BE1}" dt="2024-06-14T06:22:13.221" v="8113" actId="478"/>
          <ac:spMkLst>
            <pc:docMk/>
            <pc:sldMk cId="2741793395" sldId="2147480378"/>
            <ac:spMk id="12" creationId="{34563D0E-3938-245B-1153-75FD4F58BAC4}"/>
          </ac:spMkLst>
        </pc:spChg>
        <pc:spChg chg="add mod">
          <ac:chgData name="Fumihiro Yokoyama（横山史尋）" userId="3eda85d7-7d9c-40b2-98ee-c42658c7cb9c" providerId="ADAL" clId="{A33BB565-B700-4533-848B-624B91BF8BE1}" dt="2024-03-13T00:25:26.190" v="5344"/>
          <ac:spMkLst>
            <pc:docMk/>
            <pc:sldMk cId="2741793395" sldId="2147480378"/>
            <ac:spMk id="12" creationId="{979FDA12-2F6D-9F5C-BAA7-2ADCB95F728E}"/>
          </ac:spMkLst>
        </pc:spChg>
        <pc:spChg chg="mod">
          <ac:chgData name="Fumihiro Yokoyama（横山史尋）" userId="3eda85d7-7d9c-40b2-98ee-c42658c7cb9c" providerId="ADAL" clId="{A33BB565-B700-4533-848B-624B91BF8BE1}" dt="2024-03-07T06:42:17.984" v="4500" actId="20577"/>
          <ac:spMkLst>
            <pc:docMk/>
            <pc:sldMk cId="2741793395" sldId="2147480378"/>
            <ac:spMk id="15" creationId="{87D60EA1-2682-E6F0-A589-51684AD9BA4E}"/>
          </ac:spMkLst>
        </pc:spChg>
        <pc:spChg chg="mod">
          <ac:chgData name="Fumihiro Yokoyama（横山史尋）" userId="3eda85d7-7d9c-40b2-98ee-c42658c7cb9c" providerId="ADAL" clId="{A33BB565-B700-4533-848B-624B91BF8BE1}" dt="2024-03-07T06:42:14.320" v="4498" actId="20577"/>
          <ac:spMkLst>
            <pc:docMk/>
            <pc:sldMk cId="2741793395" sldId="2147480378"/>
            <ac:spMk id="18" creationId="{D80E34AA-5310-179D-720B-540274EFFEC5}"/>
          </ac:spMkLst>
        </pc:spChg>
        <pc:spChg chg="add del mod">
          <ac:chgData name="Fumihiro Yokoyama（横山史尋）" userId="3eda85d7-7d9c-40b2-98ee-c42658c7cb9c" providerId="ADAL" clId="{A33BB565-B700-4533-848B-624B91BF8BE1}" dt="2024-03-13T01:59:26.974" v="5444" actId="478"/>
          <ac:spMkLst>
            <pc:docMk/>
            <pc:sldMk cId="2741793395" sldId="2147480378"/>
            <ac:spMk id="19" creationId="{4147B021-11A1-5BE1-BD69-0B2E95FB48E8}"/>
          </ac:spMkLst>
        </pc:spChg>
        <pc:spChg chg="add del mod">
          <ac:chgData name="Fumihiro Yokoyama（横山史尋）" userId="3eda85d7-7d9c-40b2-98ee-c42658c7cb9c" providerId="ADAL" clId="{A33BB565-B700-4533-848B-624B91BF8BE1}" dt="2024-02-29T05:59:12.080" v="2594" actId="478"/>
          <ac:spMkLst>
            <pc:docMk/>
            <pc:sldMk cId="2741793395" sldId="2147480378"/>
            <ac:spMk id="19" creationId="{B15A588A-C72E-F45A-409E-FA65BB8D9D80}"/>
          </ac:spMkLst>
        </pc:spChg>
        <pc:spChg chg="add del mod">
          <ac:chgData name="Fumihiro Yokoyama（横山史尋）" userId="3eda85d7-7d9c-40b2-98ee-c42658c7cb9c" providerId="ADAL" clId="{A33BB565-B700-4533-848B-624B91BF8BE1}" dt="2024-03-13T01:59:26.974" v="5444" actId="478"/>
          <ac:spMkLst>
            <pc:docMk/>
            <pc:sldMk cId="2741793395" sldId="2147480378"/>
            <ac:spMk id="21" creationId="{6A1A0F20-72C1-5268-055D-41A19A0CFBEC}"/>
          </ac:spMkLst>
        </pc:spChg>
        <pc:spChg chg="add mod">
          <ac:chgData name="Fumihiro Yokoyama（横山史尋）" userId="3eda85d7-7d9c-40b2-98ee-c42658c7cb9c" providerId="ADAL" clId="{A33BB565-B700-4533-848B-624B91BF8BE1}" dt="2024-03-13T00:25:26.190" v="5344"/>
          <ac:spMkLst>
            <pc:docMk/>
            <pc:sldMk cId="2741793395" sldId="2147480378"/>
            <ac:spMk id="22" creationId="{38C5B89C-617A-FE09-8F7C-B1CB54517CF9}"/>
          </ac:spMkLst>
        </pc:spChg>
        <pc:spChg chg="add del mod">
          <ac:chgData name="Fumihiro Yokoyama（横山史尋）" userId="3eda85d7-7d9c-40b2-98ee-c42658c7cb9c" providerId="ADAL" clId="{A33BB565-B700-4533-848B-624B91BF8BE1}" dt="2024-02-29T06:48:43.808" v="2773" actId="478"/>
          <ac:spMkLst>
            <pc:docMk/>
            <pc:sldMk cId="2741793395" sldId="2147480378"/>
            <ac:spMk id="22" creationId="{A2ED44C5-F662-8C63-19F9-89F89067337A}"/>
          </ac:spMkLst>
        </pc:spChg>
        <pc:spChg chg="mod">
          <ac:chgData name="Fumihiro Yokoyama（横山史尋）" userId="3eda85d7-7d9c-40b2-98ee-c42658c7cb9c" providerId="ADAL" clId="{A33BB565-B700-4533-848B-624B91BF8BE1}" dt="2024-03-13T00:25:08.528" v="5337" actId="1076"/>
          <ac:spMkLst>
            <pc:docMk/>
            <pc:sldMk cId="2741793395" sldId="2147480378"/>
            <ac:spMk id="26" creationId="{12497438-599A-E36D-E2FC-C9B2A122E7CB}"/>
          </ac:spMkLst>
        </pc:spChg>
        <pc:spChg chg="add mod">
          <ac:chgData name="Fumihiro Yokoyama（横山史尋）" userId="3eda85d7-7d9c-40b2-98ee-c42658c7cb9c" providerId="ADAL" clId="{A33BB565-B700-4533-848B-624B91BF8BE1}" dt="2024-03-13T00:25:54.259" v="5345"/>
          <ac:spMkLst>
            <pc:docMk/>
            <pc:sldMk cId="2741793395" sldId="2147480378"/>
            <ac:spMk id="27" creationId="{B935BEEA-BC8D-E500-98CE-986894416232}"/>
          </ac:spMkLst>
        </pc:spChg>
        <pc:spChg chg="add mod">
          <ac:chgData name="Fumihiro Yokoyama（横山史尋）" userId="3eda85d7-7d9c-40b2-98ee-c42658c7cb9c" providerId="ADAL" clId="{A33BB565-B700-4533-848B-624B91BF8BE1}" dt="2024-03-13T00:25:54.259" v="5345"/>
          <ac:spMkLst>
            <pc:docMk/>
            <pc:sldMk cId="2741793395" sldId="2147480378"/>
            <ac:spMk id="28" creationId="{CE5711ED-8CB6-741A-EDBF-337209365227}"/>
          </ac:spMkLst>
        </pc:spChg>
        <pc:spChg chg="add mod">
          <ac:chgData name="Fumihiro Yokoyama（横山史尋）" userId="3eda85d7-7d9c-40b2-98ee-c42658c7cb9c" providerId="ADAL" clId="{A33BB565-B700-4533-848B-624B91BF8BE1}" dt="2024-03-13T00:27:13.329" v="5349"/>
          <ac:spMkLst>
            <pc:docMk/>
            <pc:sldMk cId="2741793395" sldId="2147480378"/>
            <ac:spMk id="30" creationId="{EA1948F6-3250-60A0-ADF4-6C003B9057C7}"/>
          </ac:spMkLst>
        </pc:spChg>
        <pc:spChg chg="add mod">
          <ac:chgData name="Fumihiro Yokoyama（横山史尋）" userId="3eda85d7-7d9c-40b2-98ee-c42658c7cb9c" providerId="ADAL" clId="{A33BB565-B700-4533-848B-624B91BF8BE1}" dt="2024-03-13T00:27:13.329" v="5349"/>
          <ac:spMkLst>
            <pc:docMk/>
            <pc:sldMk cId="2741793395" sldId="2147480378"/>
            <ac:spMk id="31" creationId="{77557CE5-B1A5-309F-06A0-EF492294C7BC}"/>
          </ac:spMkLst>
        </pc:spChg>
        <pc:spChg chg="del mod ord">
          <ac:chgData name="Fumihiro Yokoyama（横山史尋）" userId="3eda85d7-7d9c-40b2-98ee-c42658c7cb9c" providerId="ADAL" clId="{A33BB565-B700-4533-848B-624B91BF8BE1}" dt="2024-03-12T07:38:03.333" v="5060" actId="478"/>
          <ac:spMkLst>
            <pc:docMk/>
            <pc:sldMk cId="2741793395" sldId="2147480378"/>
            <ac:spMk id="31" creationId="{D9F08537-C178-079D-6433-562EB140EB3A}"/>
          </ac:spMkLst>
        </pc:spChg>
        <pc:spChg chg="add mod">
          <ac:chgData name="Fumihiro Yokoyama（横山史尋）" userId="3eda85d7-7d9c-40b2-98ee-c42658c7cb9c" providerId="ADAL" clId="{A33BB565-B700-4533-848B-624B91BF8BE1}" dt="2024-03-13T01:57:37.961" v="5435"/>
          <ac:spMkLst>
            <pc:docMk/>
            <pc:sldMk cId="2741793395" sldId="2147480378"/>
            <ac:spMk id="34" creationId="{977BD391-D8D4-5D3E-1501-EB847A8E1238}"/>
          </ac:spMkLst>
        </pc:spChg>
        <pc:spChg chg="add mod">
          <ac:chgData name="Fumihiro Yokoyama（横山史尋）" userId="3eda85d7-7d9c-40b2-98ee-c42658c7cb9c" providerId="ADAL" clId="{A33BB565-B700-4533-848B-624B91BF8BE1}" dt="2024-03-13T01:57:37.961" v="5435"/>
          <ac:spMkLst>
            <pc:docMk/>
            <pc:sldMk cId="2741793395" sldId="2147480378"/>
            <ac:spMk id="35" creationId="{A49C1F8A-96AD-7F62-4121-FC2576813E86}"/>
          </ac:spMkLst>
        </pc:spChg>
        <pc:spChg chg="add del mod">
          <ac:chgData name="Fumihiro Yokoyama（横山史尋）" userId="3eda85d7-7d9c-40b2-98ee-c42658c7cb9c" providerId="ADAL" clId="{A33BB565-B700-4533-848B-624B91BF8BE1}" dt="2024-03-13T02:00:19.502" v="5452" actId="478"/>
          <ac:spMkLst>
            <pc:docMk/>
            <pc:sldMk cId="2741793395" sldId="2147480378"/>
            <ac:spMk id="41" creationId="{CADCB9CC-9939-E110-9AC0-9FD6150C2EDE}"/>
          </ac:spMkLst>
        </pc:spChg>
        <pc:spChg chg="add del mod">
          <ac:chgData name="Fumihiro Yokoyama（横山史尋）" userId="3eda85d7-7d9c-40b2-98ee-c42658c7cb9c" providerId="ADAL" clId="{A33BB565-B700-4533-848B-624B91BF8BE1}" dt="2024-03-13T02:00:14.502" v="5451" actId="478"/>
          <ac:spMkLst>
            <pc:docMk/>
            <pc:sldMk cId="2741793395" sldId="2147480378"/>
            <ac:spMk id="42" creationId="{133C1228-ABA2-1387-9FBA-DD05AED6E3C4}"/>
          </ac:spMkLst>
        </pc:spChg>
        <pc:spChg chg="add mod ord">
          <ac:chgData name="Fumihiro Yokoyama（横山史尋）" userId="3eda85d7-7d9c-40b2-98ee-c42658c7cb9c" providerId="ADAL" clId="{A33BB565-B700-4533-848B-624B91BF8BE1}" dt="2024-03-14T08:17:41.271" v="7142" actId="166"/>
          <ac:spMkLst>
            <pc:docMk/>
            <pc:sldMk cId="2741793395" sldId="2147480378"/>
            <ac:spMk id="46" creationId="{04EAEF08-552C-874C-8179-CF9F4827E087}"/>
          </ac:spMkLst>
        </pc:spChg>
        <pc:spChg chg="add mod">
          <ac:chgData name="Fumihiro Yokoyama（横山史尋）" userId="3eda85d7-7d9c-40b2-98ee-c42658c7cb9c" providerId="ADAL" clId="{A33BB565-B700-4533-848B-624B91BF8BE1}" dt="2024-03-13T07:53:50.384" v="6977" actId="14100"/>
          <ac:spMkLst>
            <pc:docMk/>
            <pc:sldMk cId="2741793395" sldId="2147480378"/>
            <ac:spMk id="47" creationId="{B9B35347-8894-5ADC-8B48-64E458BD5ADE}"/>
          </ac:spMkLst>
        </pc:spChg>
        <pc:spChg chg="add mod">
          <ac:chgData name="Fumihiro Yokoyama（横山史尋）" userId="3eda85d7-7d9c-40b2-98ee-c42658c7cb9c" providerId="ADAL" clId="{A33BB565-B700-4533-848B-624B91BF8BE1}" dt="2024-03-13T07:53:02.887" v="6970" actId="1076"/>
          <ac:spMkLst>
            <pc:docMk/>
            <pc:sldMk cId="2741793395" sldId="2147480378"/>
            <ac:spMk id="52" creationId="{17431A09-611D-3055-4C69-C0151A66933E}"/>
          </ac:spMkLst>
        </pc:spChg>
        <pc:spChg chg="add del mod ord">
          <ac:chgData name="Fumihiro Yokoyama（横山史尋）" userId="3eda85d7-7d9c-40b2-98ee-c42658c7cb9c" providerId="ADAL" clId="{A33BB565-B700-4533-848B-624B91BF8BE1}" dt="2024-06-14T06:14:03.241" v="8090" actId="478"/>
          <ac:spMkLst>
            <pc:docMk/>
            <pc:sldMk cId="2741793395" sldId="2147480378"/>
            <ac:spMk id="53" creationId="{77780FE3-BB3F-D097-425C-310813E24725}"/>
          </ac:spMkLst>
        </pc:spChg>
        <pc:spChg chg="add mod">
          <ac:chgData name="Fumihiro Yokoyama（横山史尋）" userId="3eda85d7-7d9c-40b2-98ee-c42658c7cb9c" providerId="ADAL" clId="{A33BB565-B700-4533-848B-624B91BF8BE1}" dt="2024-03-13T06:37:49.265" v="6401" actId="14100"/>
          <ac:spMkLst>
            <pc:docMk/>
            <pc:sldMk cId="2741793395" sldId="2147480378"/>
            <ac:spMk id="54" creationId="{A9F93127-5DA4-B24E-E696-564390F37D41}"/>
          </ac:spMkLst>
        </pc:spChg>
        <pc:spChg chg="mod">
          <ac:chgData name="Fumihiro Yokoyama（横山史尋）" userId="3eda85d7-7d9c-40b2-98ee-c42658c7cb9c" providerId="ADAL" clId="{A33BB565-B700-4533-848B-624B91BF8BE1}" dt="2024-03-07T06:39:30.942" v="4484" actId="20577"/>
          <ac:spMkLst>
            <pc:docMk/>
            <pc:sldMk cId="2741793395" sldId="2147480378"/>
            <ac:spMk id="58" creationId="{78B6E5B7-6442-B8AA-E338-FA632C294557}"/>
          </ac:spMkLst>
        </pc:spChg>
        <pc:spChg chg="del">
          <ac:chgData name="Fumihiro Yokoyama（横山史尋）" userId="3eda85d7-7d9c-40b2-98ee-c42658c7cb9c" providerId="ADAL" clId="{A33BB565-B700-4533-848B-624B91BF8BE1}" dt="2024-02-22T05:48:54.697" v="1500" actId="478"/>
          <ac:spMkLst>
            <pc:docMk/>
            <pc:sldMk cId="2741793395" sldId="2147480378"/>
            <ac:spMk id="59" creationId="{DFE47D78-F462-B2F5-D9CF-19D523B32F89}"/>
          </ac:spMkLst>
        </pc:spChg>
        <pc:grpChg chg="del">
          <ac:chgData name="Fumihiro Yokoyama（横山史尋）" userId="3eda85d7-7d9c-40b2-98ee-c42658c7cb9c" providerId="ADAL" clId="{A33BB565-B700-4533-848B-624B91BF8BE1}" dt="2024-03-13T00:25:12.875" v="5338" actId="478"/>
          <ac:grpSpMkLst>
            <pc:docMk/>
            <pc:sldMk cId="2741793395" sldId="2147480378"/>
            <ac:grpSpMk id="4" creationId="{075E3CFE-0C63-AD7B-CAC9-B1981BA6FF1D}"/>
          </ac:grpSpMkLst>
        </pc:grpChg>
        <pc:grpChg chg="del">
          <ac:chgData name="Fumihiro Yokoyama（横山史尋）" userId="3eda85d7-7d9c-40b2-98ee-c42658c7cb9c" providerId="ADAL" clId="{A33BB565-B700-4533-848B-624B91BF8BE1}" dt="2024-03-13T00:25:16.035" v="5339" actId="478"/>
          <ac:grpSpMkLst>
            <pc:docMk/>
            <pc:sldMk cId="2741793395" sldId="2147480378"/>
            <ac:grpSpMk id="7" creationId="{AC3E3831-AB79-E046-3C2D-9FD2005EA93C}"/>
          </ac:grpSpMkLst>
        </pc:grpChg>
        <pc:grpChg chg="add mod">
          <ac:chgData name="Fumihiro Yokoyama（横山史尋）" userId="3eda85d7-7d9c-40b2-98ee-c42658c7cb9c" providerId="ADAL" clId="{A33BB565-B700-4533-848B-624B91BF8BE1}" dt="2024-03-13T00:25:26.190" v="5344"/>
          <ac:grpSpMkLst>
            <pc:docMk/>
            <pc:sldMk cId="2741793395" sldId="2147480378"/>
            <ac:grpSpMk id="11" creationId="{DBCC4C17-E40C-CC8A-6525-281273FEF2BB}"/>
          </ac:grpSpMkLst>
        </pc:grpChg>
        <pc:grpChg chg="del">
          <ac:chgData name="Fumihiro Yokoyama（横山史尋）" userId="3eda85d7-7d9c-40b2-98ee-c42658c7cb9c" providerId="ADAL" clId="{A33BB565-B700-4533-848B-624B91BF8BE1}" dt="2024-03-13T00:25:18.040" v="5340" actId="478"/>
          <ac:grpSpMkLst>
            <pc:docMk/>
            <pc:sldMk cId="2741793395" sldId="2147480378"/>
            <ac:grpSpMk id="13" creationId="{7BCF82D8-1A31-38C2-1CB4-BA9E6B86BB51}"/>
          </ac:grpSpMkLst>
        </pc:grpChg>
        <pc:grpChg chg="del">
          <ac:chgData name="Fumihiro Yokoyama（横山史尋）" userId="3eda85d7-7d9c-40b2-98ee-c42658c7cb9c" providerId="ADAL" clId="{A33BB565-B700-4533-848B-624B91BF8BE1}" dt="2024-03-13T00:25:04.215" v="5335" actId="478"/>
          <ac:grpSpMkLst>
            <pc:docMk/>
            <pc:sldMk cId="2741793395" sldId="2147480378"/>
            <ac:grpSpMk id="16" creationId="{FCEF986A-4CA6-0201-D08C-4E8DC6A83A09}"/>
          </ac:grpSpMkLst>
        </pc:grpChg>
        <pc:grpChg chg="add del mod">
          <ac:chgData name="Fumihiro Yokoyama（横山史尋）" userId="3eda85d7-7d9c-40b2-98ee-c42658c7cb9c" providerId="ADAL" clId="{A33BB565-B700-4533-848B-624B91BF8BE1}" dt="2024-03-13T00:26:05.238" v="5347" actId="478"/>
          <ac:grpSpMkLst>
            <pc:docMk/>
            <pc:sldMk cId="2741793395" sldId="2147480378"/>
            <ac:grpSpMk id="25" creationId="{36743DD0-1D21-ABFA-B7F1-C2C5744B30B5}"/>
          </ac:grpSpMkLst>
        </pc:grpChg>
        <pc:grpChg chg="add del mod">
          <ac:chgData name="Fumihiro Yokoyama（横山史尋）" userId="3eda85d7-7d9c-40b2-98ee-c42658c7cb9c" providerId="ADAL" clId="{A33BB565-B700-4533-848B-624B91BF8BE1}" dt="2024-03-13T00:29:19.313" v="5386" actId="478"/>
          <ac:grpSpMkLst>
            <pc:docMk/>
            <pc:sldMk cId="2741793395" sldId="2147480378"/>
            <ac:grpSpMk id="29" creationId="{C2607724-69BE-B3CC-9B61-0E098CA279E3}"/>
          </ac:grpSpMkLst>
        </pc:grpChg>
        <pc:grpChg chg="add del mod">
          <ac:chgData name="Fumihiro Yokoyama（横山史尋）" userId="3eda85d7-7d9c-40b2-98ee-c42658c7cb9c" providerId="ADAL" clId="{A33BB565-B700-4533-848B-624B91BF8BE1}" dt="2024-03-13T01:57:48.540" v="5439" actId="478"/>
          <ac:grpSpMkLst>
            <pc:docMk/>
            <pc:sldMk cId="2741793395" sldId="2147480378"/>
            <ac:grpSpMk id="33" creationId="{E7E9E9F9-2799-BC27-D454-2BB694002F0F}"/>
          </ac:grpSpMkLst>
        </pc:grpChg>
        <pc:graphicFrameChg chg="del mod modGraphic">
          <ac:chgData name="Fumihiro Yokoyama（横山史尋）" userId="3eda85d7-7d9c-40b2-98ee-c42658c7cb9c" providerId="ADAL" clId="{A33BB565-B700-4533-848B-624B91BF8BE1}" dt="2024-03-13T01:59:26.974" v="5444" actId="478"/>
          <ac:graphicFrameMkLst>
            <pc:docMk/>
            <pc:sldMk cId="2741793395" sldId="2147480378"/>
            <ac:graphicFrameMk id="2" creationId="{17294321-A6BA-4A90-1AD0-528587799E87}"/>
          </ac:graphicFrameMkLst>
        </pc:graphicFrameChg>
        <pc:graphicFrameChg chg="add mod modGraphic">
          <ac:chgData name="Fumihiro Yokoyama（横山史尋）" userId="3eda85d7-7d9c-40b2-98ee-c42658c7cb9c" providerId="ADAL" clId="{A33BB565-B700-4533-848B-624B91BF8BE1}" dt="2024-03-13T01:57:01.378" v="5434" actId="478"/>
          <ac:graphicFrameMkLst>
            <pc:docMk/>
            <pc:sldMk cId="2741793395" sldId="2147480378"/>
            <ac:graphicFrameMk id="32" creationId="{791D94E3-CFBD-51D6-ED28-1725761BCE09}"/>
          </ac:graphicFrameMkLst>
        </pc:graphicFrameChg>
        <pc:graphicFrameChg chg="add mod modGraphic">
          <ac:chgData name="Fumihiro Yokoyama（横山史尋）" userId="3eda85d7-7d9c-40b2-98ee-c42658c7cb9c" providerId="ADAL" clId="{A33BB565-B700-4533-848B-624B91BF8BE1}" dt="2024-04-08T08:51:55.528" v="7254" actId="20577"/>
          <ac:graphicFrameMkLst>
            <pc:docMk/>
            <pc:sldMk cId="2741793395" sldId="2147480378"/>
            <ac:graphicFrameMk id="36" creationId="{DF831801-6479-45BD-7265-FD6759CEDF7E}"/>
          </ac:graphicFrameMkLst>
        </pc:graphicFrameChg>
        <pc:graphicFrameChg chg="add mod">
          <ac:chgData name="Fumihiro Yokoyama（横山史尋）" userId="3eda85d7-7d9c-40b2-98ee-c42658c7cb9c" providerId="ADAL" clId="{A33BB565-B700-4533-848B-624B91BF8BE1}" dt="2024-04-08T08:49:19.842" v="7248" actId="14100"/>
          <ac:graphicFrameMkLst>
            <pc:docMk/>
            <pc:sldMk cId="2741793395" sldId="2147480378"/>
            <ac:graphicFrameMk id="37" creationId="{FEB20D41-538B-404F-3011-37123513DF24}"/>
          </ac:graphicFrameMkLst>
        </pc:graphicFrameChg>
        <pc:picChg chg="del mod">
          <ac:chgData name="Fumihiro Yokoyama（横山史尋）" userId="3eda85d7-7d9c-40b2-98ee-c42658c7cb9c" providerId="ADAL" clId="{A33BB565-B700-4533-848B-624B91BF8BE1}" dt="2024-03-13T01:59:26.974" v="5444" actId="478"/>
          <ac:picMkLst>
            <pc:docMk/>
            <pc:sldMk cId="2741793395" sldId="2147480378"/>
            <ac:picMk id="3" creationId="{95A46D57-D927-A187-FC11-FCCF12458E3D}"/>
          </ac:picMkLst>
        </pc:picChg>
        <pc:picChg chg="add del mod">
          <ac:chgData name="Fumihiro Yokoyama（横山史尋）" userId="3eda85d7-7d9c-40b2-98ee-c42658c7cb9c" providerId="ADAL" clId="{A33BB565-B700-4533-848B-624B91BF8BE1}" dt="2024-06-14T06:13:58.983" v="8089" actId="478"/>
          <ac:picMkLst>
            <pc:docMk/>
            <pc:sldMk cId="2741793395" sldId="2147480378"/>
            <ac:picMk id="3" creationId="{AF144F08-2BFA-1063-5572-AB95AD86970E}"/>
          </ac:picMkLst>
        </pc:picChg>
        <pc:picChg chg="add del mod">
          <ac:chgData name="Fumihiro Yokoyama（横山史尋）" userId="3eda85d7-7d9c-40b2-98ee-c42658c7cb9c" providerId="ADAL" clId="{A33BB565-B700-4533-848B-624B91BF8BE1}" dt="2024-06-14T06:19:49.539" v="8104" actId="478"/>
          <ac:picMkLst>
            <pc:docMk/>
            <pc:sldMk cId="2741793395" sldId="2147480378"/>
            <ac:picMk id="4" creationId="{08E661F5-BCBC-E4CC-60A0-0107927E1920}"/>
          </ac:picMkLst>
        </pc:picChg>
        <pc:picChg chg="add mod">
          <ac:chgData name="Fumihiro Yokoyama（横山史尋）" userId="3eda85d7-7d9c-40b2-98ee-c42658c7cb9c" providerId="ADAL" clId="{A33BB565-B700-4533-848B-624B91BF8BE1}" dt="2024-03-14T08:17:48.502" v="7143" actId="1076"/>
          <ac:picMkLst>
            <pc:docMk/>
            <pc:sldMk cId="2741793395" sldId="2147480378"/>
            <ac:picMk id="4" creationId="{BC20DC6A-0273-B5EF-398E-90B5639865AC}"/>
          </ac:picMkLst>
        </pc:picChg>
        <pc:picChg chg="add mod">
          <ac:chgData name="Fumihiro Yokoyama（横山史尋）" userId="3eda85d7-7d9c-40b2-98ee-c42658c7cb9c" providerId="ADAL" clId="{A33BB565-B700-4533-848B-624B91BF8BE1}" dt="2024-06-14T06:20:17.918" v="8111" actId="1076"/>
          <ac:picMkLst>
            <pc:docMk/>
            <pc:sldMk cId="2741793395" sldId="2147480378"/>
            <ac:picMk id="5" creationId="{18255866-2FE4-ACAA-0180-0142333EBCB7}"/>
          </ac:picMkLst>
        </pc:picChg>
        <pc:picChg chg="add mod">
          <ac:chgData name="Fumihiro Yokoyama（横山史尋）" userId="3eda85d7-7d9c-40b2-98ee-c42658c7cb9c" providerId="ADAL" clId="{A33BB565-B700-4533-848B-624B91BF8BE1}" dt="2024-06-14T06:20:09.513" v="8109" actId="14100"/>
          <ac:picMkLst>
            <pc:docMk/>
            <pc:sldMk cId="2741793395" sldId="2147480378"/>
            <ac:picMk id="7" creationId="{3998E1E5-7430-8689-E3AB-DD834CB459A1}"/>
          </ac:picMkLst>
        </pc:picChg>
        <pc:picChg chg="add mod">
          <ac:chgData name="Fumihiro Yokoyama（横山史尋）" userId="3eda85d7-7d9c-40b2-98ee-c42658c7cb9c" providerId="ADAL" clId="{A33BB565-B700-4533-848B-624B91BF8BE1}" dt="2024-06-14T06:20:04.802" v="8108" actId="1076"/>
          <ac:picMkLst>
            <pc:docMk/>
            <pc:sldMk cId="2741793395" sldId="2147480378"/>
            <ac:picMk id="9" creationId="{42209D17-2036-F109-2E43-5E2E0C281BAE}"/>
          </ac:picMkLst>
        </pc:picChg>
        <pc:picChg chg="del mod">
          <ac:chgData name="Fumihiro Yokoyama（横山史尋）" userId="3eda85d7-7d9c-40b2-98ee-c42658c7cb9c" providerId="ADAL" clId="{A33BB565-B700-4533-848B-624B91BF8BE1}" dt="2024-06-14T06:22:08.385" v="8112" actId="478"/>
          <ac:picMkLst>
            <pc:docMk/>
            <pc:sldMk cId="2741793395" sldId="2147480378"/>
            <ac:picMk id="11" creationId="{A4711BA1-3DB5-B4FB-C048-E98A412AE2D2}"/>
          </ac:picMkLst>
        </pc:picChg>
        <pc:picChg chg="add del mod">
          <ac:chgData name="Fumihiro Yokoyama（横山史尋）" userId="3eda85d7-7d9c-40b2-98ee-c42658c7cb9c" providerId="ADAL" clId="{A33BB565-B700-4533-848B-624B91BF8BE1}" dt="2024-03-12T07:37:58.896" v="5059" actId="478"/>
          <ac:picMkLst>
            <pc:docMk/>
            <pc:sldMk cId="2741793395" sldId="2147480378"/>
            <ac:picMk id="11" creationId="{BD7C6D35-965D-3A1E-3CB0-5EFF57AB2660}"/>
          </ac:picMkLst>
        </pc:picChg>
        <pc:picChg chg="add del mod">
          <ac:chgData name="Fumihiro Yokoyama（横山史尋）" userId="3eda85d7-7d9c-40b2-98ee-c42658c7cb9c" providerId="ADAL" clId="{A33BB565-B700-4533-848B-624B91BF8BE1}" dt="2024-03-12T08:06:12.804" v="5077" actId="478"/>
          <ac:picMkLst>
            <pc:docMk/>
            <pc:sldMk cId="2741793395" sldId="2147480378"/>
            <ac:picMk id="12" creationId="{0A105CE7-1887-BD7F-3D41-F13C2EE043C7}"/>
          </ac:picMkLst>
        </pc:picChg>
        <pc:picChg chg="add mod">
          <ac:chgData name="Fumihiro Yokoyama（横山史尋）" userId="3eda85d7-7d9c-40b2-98ee-c42658c7cb9c" providerId="ADAL" clId="{A33BB565-B700-4533-848B-624B91BF8BE1}" dt="2024-06-14T06:22:26.098" v="8117" actId="14100"/>
          <ac:picMkLst>
            <pc:docMk/>
            <pc:sldMk cId="2741793395" sldId="2147480378"/>
            <ac:picMk id="14" creationId="{913D8F31-0C55-9C07-25F2-14C122F3304F}"/>
          </ac:picMkLst>
        </pc:picChg>
        <pc:picChg chg="del mod">
          <ac:chgData name="Fumihiro Yokoyama（横山史尋）" userId="3eda85d7-7d9c-40b2-98ee-c42658c7cb9c" providerId="ADAL" clId="{A33BB565-B700-4533-848B-624B91BF8BE1}" dt="2024-06-14T06:19:01.696" v="8098" actId="478"/>
          <ac:picMkLst>
            <pc:docMk/>
            <pc:sldMk cId="2741793395" sldId="2147480378"/>
            <ac:picMk id="15" creationId="{D60178D6-61CB-C01B-E76A-A1BC419746A5}"/>
          </ac:picMkLst>
        </pc:picChg>
        <pc:picChg chg="add del mod">
          <ac:chgData name="Fumihiro Yokoyama（横山史尋）" userId="3eda85d7-7d9c-40b2-98ee-c42658c7cb9c" providerId="ADAL" clId="{A33BB565-B700-4533-848B-624B91BF8BE1}" dt="2024-03-13T01:59:26.974" v="5444" actId="478"/>
          <ac:picMkLst>
            <pc:docMk/>
            <pc:sldMk cId="2741793395" sldId="2147480378"/>
            <ac:picMk id="20" creationId="{780822FE-D54F-A90C-C6B3-087A754F4D34}"/>
          </ac:picMkLst>
        </pc:picChg>
        <pc:picChg chg="add del mod">
          <ac:chgData name="Fumihiro Yokoyama（横山史尋）" userId="3eda85d7-7d9c-40b2-98ee-c42658c7cb9c" providerId="ADAL" clId="{A33BB565-B700-4533-848B-624B91BF8BE1}" dt="2024-03-13T01:59:26.974" v="5444" actId="478"/>
          <ac:picMkLst>
            <pc:docMk/>
            <pc:sldMk cId="2741793395" sldId="2147480378"/>
            <ac:picMk id="23" creationId="{F43F741A-71D6-FF1F-C555-21B8E7B55D9B}"/>
          </ac:picMkLst>
        </pc:picChg>
        <pc:picChg chg="add del mod">
          <ac:chgData name="Fumihiro Yokoyama（横山史尋）" userId="3eda85d7-7d9c-40b2-98ee-c42658c7cb9c" providerId="ADAL" clId="{A33BB565-B700-4533-848B-624B91BF8BE1}" dt="2024-03-13T01:59:26.974" v="5444" actId="478"/>
          <ac:picMkLst>
            <pc:docMk/>
            <pc:sldMk cId="2741793395" sldId="2147480378"/>
            <ac:picMk id="24" creationId="{B7041EC8-7516-CA3F-3FF2-53F8865EF8EE}"/>
          </ac:picMkLst>
        </pc:picChg>
        <pc:picChg chg="del">
          <ac:chgData name="Fumihiro Yokoyama（横山史尋）" userId="3eda85d7-7d9c-40b2-98ee-c42658c7cb9c" providerId="ADAL" clId="{A33BB565-B700-4533-848B-624B91BF8BE1}" dt="2024-02-22T05:49:20.796" v="1502" actId="478"/>
          <ac:picMkLst>
            <pc:docMk/>
            <pc:sldMk cId="2741793395" sldId="2147480378"/>
            <ac:picMk id="30" creationId="{C5CE3A69-B74E-52B0-B023-6DAA3D9DBB13}"/>
          </ac:picMkLst>
        </pc:picChg>
        <pc:picChg chg="del">
          <ac:chgData name="Fumihiro Yokoyama（横山史尋）" userId="3eda85d7-7d9c-40b2-98ee-c42658c7cb9c" providerId="ADAL" clId="{A33BB565-B700-4533-848B-624B91BF8BE1}" dt="2024-02-22T05:50:36.611" v="1513" actId="478"/>
          <ac:picMkLst>
            <pc:docMk/>
            <pc:sldMk cId="2741793395" sldId="2147480378"/>
            <ac:picMk id="32" creationId="{610EEB41-14BD-68BF-C31F-56B6A96DA289}"/>
          </ac:picMkLst>
        </pc:picChg>
        <pc:picChg chg="del">
          <ac:chgData name="Fumihiro Yokoyama（横山史尋）" userId="3eda85d7-7d9c-40b2-98ee-c42658c7cb9c" providerId="ADAL" clId="{A33BB565-B700-4533-848B-624B91BF8BE1}" dt="2024-02-22T05:51:25.579" v="1521" actId="478"/>
          <ac:picMkLst>
            <pc:docMk/>
            <pc:sldMk cId="2741793395" sldId="2147480378"/>
            <ac:picMk id="33" creationId="{C1DF3414-0BB5-1442-71E1-D621348B362C}"/>
          </ac:picMkLst>
        </pc:picChg>
        <pc:picChg chg="add del mod">
          <ac:chgData name="Fumihiro Yokoyama（横山史尋）" userId="3eda85d7-7d9c-40b2-98ee-c42658c7cb9c" providerId="ADAL" clId="{A33BB565-B700-4533-848B-624B91BF8BE1}" dt="2024-03-13T02:00:10.543" v="5450" actId="478"/>
          <ac:picMkLst>
            <pc:docMk/>
            <pc:sldMk cId="2741793395" sldId="2147480378"/>
            <ac:picMk id="38" creationId="{1023CE8C-DBE2-84A8-2BAB-0EAB5237DBE3}"/>
          </ac:picMkLst>
        </pc:picChg>
        <pc:picChg chg="add del mod">
          <ac:chgData name="Fumihiro Yokoyama（横山史尋）" userId="3eda85d7-7d9c-40b2-98ee-c42658c7cb9c" providerId="ADAL" clId="{A33BB565-B700-4533-848B-624B91BF8BE1}" dt="2024-03-13T02:00:09.553" v="5449" actId="478"/>
          <ac:picMkLst>
            <pc:docMk/>
            <pc:sldMk cId="2741793395" sldId="2147480378"/>
            <ac:picMk id="39" creationId="{847D0F11-7560-E8CD-0841-8808CA25D009}"/>
          </ac:picMkLst>
        </pc:picChg>
        <pc:picChg chg="add del mod">
          <ac:chgData name="Fumihiro Yokoyama（横山史尋）" userId="3eda85d7-7d9c-40b2-98ee-c42658c7cb9c" providerId="ADAL" clId="{A33BB565-B700-4533-848B-624B91BF8BE1}" dt="2024-03-13T02:00:07.614" v="5447" actId="478"/>
          <ac:picMkLst>
            <pc:docMk/>
            <pc:sldMk cId="2741793395" sldId="2147480378"/>
            <ac:picMk id="40" creationId="{57C62212-6E3A-3F76-5E5F-1A85103A4268}"/>
          </ac:picMkLst>
        </pc:picChg>
        <pc:picChg chg="add del mod">
          <ac:chgData name="Fumihiro Yokoyama（横山史尋）" userId="3eda85d7-7d9c-40b2-98ee-c42658c7cb9c" providerId="ADAL" clId="{A33BB565-B700-4533-848B-624B91BF8BE1}" dt="2024-03-13T02:00:08.626" v="5448" actId="478"/>
          <ac:picMkLst>
            <pc:docMk/>
            <pc:sldMk cId="2741793395" sldId="2147480378"/>
            <ac:picMk id="43" creationId="{7DF9094A-1059-7852-40B5-C0398647D827}"/>
          </ac:picMkLst>
        </pc:picChg>
        <pc:picChg chg="add del mod">
          <ac:chgData name="Fumihiro Yokoyama（横山史尋）" userId="3eda85d7-7d9c-40b2-98ee-c42658c7cb9c" providerId="ADAL" clId="{A33BB565-B700-4533-848B-624B91BF8BE1}" dt="2024-03-14T08:17:33.303" v="7140" actId="478"/>
          <ac:picMkLst>
            <pc:docMk/>
            <pc:sldMk cId="2741793395" sldId="2147480378"/>
            <ac:picMk id="44" creationId="{9B94273B-CC16-766E-6234-0192A3E4ECCC}"/>
          </ac:picMkLst>
        </pc:picChg>
        <pc:picChg chg="add mod">
          <ac:chgData name="Fumihiro Yokoyama（横山史尋）" userId="3eda85d7-7d9c-40b2-98ee-c42658c7cb9c" providerId="ADAL" clId="{A33BB565-B700-4533-848B-624B91BF8BE1}" dt="2024-03-13T02:05:58.833" v="5478" actId="1076"/>
          <ac:picMkLst>
            <pc:docMk/>
            <pc:sldMk cId="2741793395" sldId="2147480378"/>
            <ac:picMk id="45" creationId="{02454EDF-EF89-9CB7-38B4-F74214CA6D35}"/>
          </ac:picMkLst>
        </pc:picChg>
        <pc:picChg chg="add del mod">
          <ac:chgData name="Fumihiro Yokoyama（横山史尋）" userId="3eda85d7-7d9c-40b2-98ee-c42658c7cb9c" providerId="ADAL" clId="{A33BB565-B700-4533-848B-624B91BF8BE1}" dt="2024-03-13T06:26:18.274" v="6294" actId="478"/>
          <ac:picMkLst>
            <pc:docMk/>
            <pc:sldMk cId="2741793395" sldId="2147480378"/>
            <ac:picMk id="48" creationId="{88DA9633-A40E-A86D-8C27-33621CF5A87E}"/>
          </ac:picMkLst>
        </pc:picChg>
        <pc:picChg chg="add del mod">
          <ac:chgData name="Fumihiro Yokoyama（横山史尋）" userId="3eda85d7-7d9c-40b2-98ee-c42658c7cb9c" providerId="ADAL" clId="{A33BB565-B700-4533-848B-624B91BF8BE1}" dt="2024-03-14T07:57:19.877" v="7052" actId="478"/>
          <ac:picMkLst>
            <pc:docMk/>
            <pc:sldMk cId="2741793395" sldId="2147480378"/>
            <ac:picMk id="49" creationId="{5915AC41-5BCD-EA7F-5D43-D9BB8A2DFEC9}"/>
          </ac:picMkLst>
        </pc:picChg>
        <pc:picChg chg="add mod">
          <ac:chgData name="Fumihiro Yokoyama（横山史尋）" userId="3eda85d7-7d9c-40b2-98ee-c42658c7cb9c" providerId="ADAL" clId="{A33BB565-B700-4533-848B-624B91BF8BE1}" dt="2024-03-14T06:52:10.299" v="7041" actId="14100"/>
          <ac:picMkLst>
            <pc:docMk/>
            <pc:sldMk cId="2741793395" sldId="2147480378"/>
            <ac:picMk id="51" creationId="{5C70E0E5-7271-CE87-FA41-3EB5A3F6516A}"/>
          </ac:picMkLst>
        </pc:picChg>
      </pc:sldChg>
      <pc:sldChg chg="addSp delSp modSp add del mod">
        <pc:chgData name="Fumihiro Yokoyama（横山史尋）" userId="3eda85d7-7d9c-40b2-98ee-c42658c7cb9c" providerId="ADAL" clId="{A33BB565-B700-4533-848B-624B91BF8BE1}" dt="2024-03-13T02:10:19.225" v="5505" actId="2696"/>
        <pc:sldMkLst>
          <pc:docMk/>
          <pc:sldMk cId="4151536553" sldId="2147480379"/>
        </pc:sldMkLst>
        <pc:spChg chg="add mod">
          <ac:chgData name="Fumihiro Yokoyama（横山史尋）" userId="3eda85d7-7d9c-40b2-98ee-c42658c7cb9c" providerId="ADAL" clId="{A33BB565-B700-4533-848B-624B91BF8BE1}" dt="2024-02-22T05:55:55.405" v="1566"/>
          <ac:spMkLst>
            <pc:docMk/>
            <pc:sldMk cId="4151536553" sldId="2147480379"/>
            <ac:spMk id="2" creationId="{F6F6F3AE-00C1-FB36-1093-23E5306797F9}"/>
          </ac:spMkLst>
        </pc:spChg>
        <pc:spChg chg="mod">
          <ac:chgData name="Fumihiro Yokoyama（横山史尋）" userId="3eda85d7-7d9c-40b2-98ee-c42658c7cb9c" providerId="ADAL" clId="{A33BB565-B700-4533-848B-624B91BF8BE1}" dt="2024-02-22T05:56:44.344" v="1581"/>
          <ac:spMkLst>
            <pc:docMk/>
            <pc:sldMk cId="4151536553" sldId="2147480379"/>
            <ac:spMk id="5" creationId="{3BB4925F-D45D-BA13-BAB2-93D1A285DF51}"/>
          </ac:spMkLst>
        </pc:spChg>
        <pc:spChg chg="mod">
          <ac:chgData name="Fumihiro Yokoyama（横山史尋）" userId="3eda85d7-7d9c-40b2-98ee-c42658c7cb9c" providerId="ADAL" clId="{A33BB565-B700-4533-848B-624B91BF8BE1}" dt="2024-03-07T06:43:02.795" v="4517" actId="20577"/>
          <ac:spMkLst>
            <pc:docMk/>
            <pc:sldMk cId="4151536553" sldId="2147480379"/>
            <ac:spMk id="6" creationId="{0309408B-F573-FB3A-7ADF-D9879BA8F0E3}"/>
          </ac:spMkLst>
        </pc:spChg>
        <pc:spChg chg="add mod">
          <ac:chgData name="Fumihiro Yokoyama（横山史尋）" userId="3eda85d7-7d9c-40b2-98ee-c42658c7cb9c" providerId="ADAL" clId="{A33BB565-B700-4533-848B-624B91BF8BE1}" dt="2024-03-12T02:40:29.799" v="4580" actId="1076"/>
          <ac:spMkLst>
            <pc:docMk/>
            <pc:sldMk cId="4151536553" sldId="2147480379"/>
            <ac:spMk id="12" creationId="{3656F6B4-332D-3C79-DE86-995287854F7C}"/>
          </ac:spMkLst>
        </pc:spChg>
        <pc:spChg chg="mod">
          <ac:chgData name="Fumihiro Yokoyama（横山史尋）" userId="3eda85d7-7d9c-40b2-98ee-c42658c7cb9c" providerId="ADAL" clId="{A33BB565-B700-4533-848B-624B91BF8BE1}" dt="2024-03-07T06:02:11.050" v="4150" actId="14100"/>
          <ac:spMkLst>
            <pc:docMk/>
            <pc:sldMk cId="4151536553" sldId="2147480379"/>
            <ac:spMk id="12" creationId="{69A19354-893E-40C0-3E73-95E581C02100}"/>
          </ac:spMkLst>
        </pc:spChg>
        <pc:spChg chg="mod">
          <ac:chgData name="Fumihiro Yokoyama（横山史尋）" userId="3eda85d7-7d9c-40b2-98ee-c42658c7cb9c" providerId="ADAL" clId="{A33BB565-B700-4533-848B-624B91BF8BE1}" dt="2024-03-07T06:42:55.937" v="4515" actId="20577"/>
          <ac:spMkLst>
            <pc:docMk/>
            <pc:sldMk cId="4151536553" sldId="2147480379"/>
            <ac:spMk id="15" creationId="{87D60EA1-2682-E6F0-A589-51684AD9BA4E}"/>
          </ac:spMkLst>
        </pc:spChg>
        <pc:spChg chg="mod">
          <ac:chgData name="Fumihiro Yokoyama（横山史尋）" userId="3eda85d7-7d9c-40b2-98ee-c42658c7cb9c" providerId="ADAL" clId="{A33BB565-B700-4533-848B-624B91BF8BE1}" dt="2024-03-07T06:42:50.624" v="4513" actId="20577"/>
          <ac:spMkLst>
            <pc:docMk/>
            <pc:sldMk cId="4151536553" sldId="2147480379"/>
            <ac:spMk id="18" creationId="{D80E34AA-5310-179D-720B-540274EFFEC5}"/>
          </ac:spMkLst>
        </pc:spChg>
        <pc:spChg chg="add del mod">
          <ac:chgData name="Fumihiro Yokoyama（横山史尋）" userId="3eda85d7-7d9c-40b2-98ee-c42658c7cb9c" providerId="ADAL" clId="{A33BB565-B700-4533-848B-624B91BF8BE1}" dt="2024-02-29T06:48:53.663" v="2774" actId="478"/>
          <ac:spMkLst>
            <pc:docMk/>
            <pc:sldMk cId="4151536553" sldId="2147480379"/>
            <ac:spMk id="21" creationId="{3D5356A6-52F6-ECFB-92AE-86CC93008EE9}"/>
          </ac:spMkLst>
        </pc:spChg>
        <pc:spChg chg="add mod">
          <ac:chgData name="Fumihiro Yokoyama（横山史尋）" userId="3eda85d7-7d9c-40b2-98ee-c42658c7cb9c" providerId="ADAL" clId="{A33BB565-B700-4533-848B-624B91BF8BE1}" dt="2024-03-07T05:43:44.828" v="4067"/>
          <ac:spMkLst>
            <pc:docMk/>
            <pc:sldMk cId="4151536553" sldId="2147480379"/>
            <ac:spMk id="21" creationId="{67F67D34-D77A-0238-60E0-7F38D50891F5}"/>
          </ac:spMkLst>
        </pc:spChg>
        <pc:spChg chg="add del mod">
          <ac:chgData name="Fumihiro Yokoyama（横山史尋）" userId="3eda85d7-7d9c-40b2-98ee-c42658c7cb9c" providerId="ADAL" clId="{A33BB565-B700-4533-848B-624B91BF8BE1}" dt="2024-02-29T06:48:56.791" v="2775" actId="478"/>
          <ac:spMkLst>
            <pc:docMk/>
            <pc:sldMk cId="4151536553" sldId="2147480379"/>
            <ac:spMk id="22" creationId="{9FC96E47-3543-9293-0A6D-08A089772D7C}"/>
          </ac:spMkLst>
        </pc:spChg>
        <pc:spChg chg="add mod">
          <ac:chgData name="Fumihiro Yokoyama（横山史尋）" userId="3eda85d7-7d9c-40b2-98ee-c42658c7cb9c" providerId="ADAL" clId="{A33BB565-B700-4533-848B-624B91BF8BE1}" dt="2024-03-07T06:18:09.810" v="4265" actId="1076"/>
          <ac:spMkLst>
            <pc:docMk/>
            <pc:sldMk cId="4151536553" sldId="2147480379"/>
            <ac:spMk id="24" creationId="{E25C3557-FDF8-948E-1FEB-496B197A5E96}"/>
          </ac:spMkLst>
        </pc:spChg>
        <pc:spChg chg="mod">
          <ac:chgData name="Fumihiro Yokoyama（横山史尋）" userId="3eda85d7-7d9c-40b2-98ee-c42658c7cb9c" providerId="ADAL" clId="{A33BB565-B700-4533-848B-624B91BF8BE1}" dt="2024-03-07T06:39:43.613" v="4488" actId="20577"/>
          <ac:spMkLst>
            <pc:docMk/>
            <pc:sldMk cId="4151536553" sldId="2147480379"/>
            <ac:spMk id="58" creationId="{78B6E5B7-6442-B8AA-E338-FA632C294557}"/>
          </ac:spMkLst>
        </pc:spChg>
        <pc:spChg chg="del">
          <ac:chgData name="Fumihiro Yokoyama（横山史尋）" userId="3eda85d7-7d9c-40b2-98ee-c42658c7cb9c" providerId="ADAL" clId="{A33BB565-B700-4533-848B-624B91BF8BE1}" dt="2024-02-22T05:55:54.835" v="1565" actId="478"/>
          <ac:spMkLst>
            <pc:docMk/>
            <pc:sldMk cId="4151536553" sldId="2147480379"/>
            <ac:spMk id="59" creationId="{DFE47D78-F462-B2F5-D9CF-19D523B32F89}"/>
          </ac:spMkLst>
        </pc:spChg>
        <pc:grpChg chg="add mod">
          <ac:chgData name="Fumihiro Yokoyama（横山史尋）" userId="3eda85d7-7d9c-40b2-98ee-c42658c7cb9c" providerId="ADAL" clId="{A33BB565-B700-4533-848B-624B91BF8BE1}" dt="2024-02-22T05:57:02.759" v="1586" actId="1076"/>
          <ac:grpSpMkLst>
            <pc:docMk/>
            <pc:sldMk cId="4151536553" sldId="2147480379"/>
            <ac:grpSpMk id="4" creationId="{AA0ADA14-EAB0-74C0-3E55-7FC5E3C9E764}"/>
          </ac:grpSpMkLst>
        </pc:grpChg>
        <pc:grpChg chg="mod">
          <ac:chgData name="Fumihiro Yokoyama（横山史尋）" userId="3eda85d7-7d9c-40b2-98ee-c42658c7cb9c" providerId="ADAL" clId="{A33BB565-B700-4533-848B-624B91BF8BE1}" dt="2024-02-22T05:56:48.211" v="1583" actId="1076"/>
          <ac:grpSpMkLst>
            <pc:docMk/>
            <pc:sldMk cId="4151536553" sldId="2147480379"/>
            <ac:grpSpMk id="13" creationId="{7BCF82D8-1A31-38C2-1CB4-BA9E6B86BB51}"/>
          </ac:grpSpMkLst>
        </pc:grpChg>
        <pc:graphicFrameChg chg="add mod modGraphic">
          <ac:chgData name="Fumihiro Yokoyama（横山史尋）" userId="3eda85d7-7d9c-40b2-98ee-c42658c7cb9c" providerId="ADAL" clId="{A33BB565-B700-4533-848B-624B91BF8BE1}" dt="2024-02-22T08:29:16.937" v="2147" actId="1076"/>
          <ac:graphicFrameMkLst>
            <pc:docMk/>
            <pc:sldMk cId="4151536553" sldId="2147480379"/>
            <ac:graphicFrameMk id="7" creationId="{32EE5B9C-E5B5-9EAD-CCD3-9FF28DB1E5D3}"/>
          </ac:graphicFrameMkLst>
        </pc:graphicFrameChg>
        <pc:graphicFrameChg chg="modGraphic">
          <ac:chgData name="Fumihiro Yokoyama（横山史尋）" userId="3eda85d7-7d9c-40b2-98ee-c42658c7cb9c" providerId="ADAL" clId="{A33BB565-B700-4533-848B-624B91BF8BE1}" dt="2024-03-07T06:03:22.672" v="4164" actId="20577"/>
          <ac:graphicFrameMkLst>
            <pc:docMk/>
            <pc:sldMk cId="4151536553" sldId="2147480379"/>
            <ac:graphicFrameMk id="10" creationId="{29011733-6ACC-EA1D-5995-747F2E6F86D7}"/>
          </ac:graphicFrameMkLst>
        </pc:graphicFrameChg>
        <pc:picChg chg="add del mod">
          <ac:chgData name="Fumihiro Yokoyama（横山史尋）" userId="3eda85d7-7d9c-40b2-98ee-c42658c7cb9c" providerId="ADAL" clId="{A33BB565-B700-4533-848B-624B91BF8BE1}" dt="2024-03-12T02:36:34.719" v="4563" actId="478"/>
          <ac:picMkLst>
            <pc:docMk/>
            <pc:sldMk cId="4151536553" sldId="2147480379"/>
            <ac:picMk id="8" creationId="{0C5F9E29-A523-159A-83E7-DDE7B59B08B2}"/>
          </ac:picMkLst>
        </pc:picChg>
        <pc:picChg chg="add mod">
          <ac:chgData name="Fumihiro Yokoyama（横山史尋）" userId="3eda85d7-7d9c-40b2-98ee-c42658c7cb9c" providerId="ADAL" clId="{A33BB565-B700-4533-848B-624B91BF8BE1}" dt="2024-03-12T02:36:45.405" v="4565" actId="1076"/>
          <ac:picMkLst>
            <pc:docMk/>
            <pc:sldMk cId="4151536553" sldId="2147480379"/>
            <ac:picMk id="9" creationId="{9EBB6C5C-7883-EFD8-5B50-80D999034B70}"/>
          </ac:picMkLst>
        </pc:picChg>
        <pc:picChg chg="del mod">
          <ac:chgData name="Fumihiro Yokoyama（横山史尋）" userId="3eda85d7-7d9c-40b2-98ee-c42658c7cb9c" providerId="ADAL" clId="{A33BB565-B700-4533-848B-624B91BF8BE1}" dt="2024-03-07T06:01:41.186" v="4142" actId="478"/>
          <ac:picMkLst>
            <pc:docMk/>
            <pc:sldMk cId="4151536553" sldId="2147480379"/>
            <ac:picMk id="20" creationId="{26B409DC-6704-6381-D0A2-DAB6DB3ABC54}"/>
          </ac:picMkLst>
        </pc:picChg>
        <pc:picChg chg="add mod">
          <ac:chgData name="Fumihiro Yokoyama（横山史尋）" userId="3eda85d7-7d9c-40b2-98ee-c42658c7cb9c" providerId="ADAL" clId="{A33BB565-B700-4533-848B-624B91BF8BE1}" dt="2024-03-12T08:53:11.985" v="5298" actId="14100"/>
          <ac:picMkLst>
            <pc:docMk/>
            <pc:sldMk cId="4151536553" sldId="2147480379"/>
            <ac:picMk id="23" creationId="{EF4FCF83-E91B-35A2-C519-F39216261877}"/>
          </ac:picMkLst>
        </pc:picChg>
      </pc:sldChg>
      <pc:sldChg chg="addSp delSp modSp add mod">
        <pc:chgData name="Fumihiro Yokoyama（横山史尋）" userId="3eda85d7-7d9c-40b2-98ee-c42658c7cb9c" providerId="ADAL" clId="{A33BB565-B700-4533-848B-624B91BF8BE1}" dt="2024-06-14T06:42:16.004" v="8199" actId="20577"/>
        <pc:sldMkLst>
          <pc:docMk/>
          <pc:sldMk cId="4175739947" sldId="2147480380"/>
        </pc:sldMkLst>
        <pc:spChg chg="add mod">
          <ac:chgData name="Fumihiro Yokoyama（横山史尋）" userId="3eda85d7-7d9c-40b2-98ee-c42658c7cb9c" providerId="ADAL" clId="{A33BB565-B700-4533-848B-624B91BF8BE1}" dt="2024-02-22T05:56:00.810" v="1568"/>
          <ac:spMkLst>
            <pc:docMk/>
            <pc:sldMk cId="4175739947" sldId="2147480380"/>
            <ac:spMk id="3" creationId="{133424A8-D386-0553-D291-25632F5AAA7E}"/>
          </ac:spMkLst>
        </pc:spChg>
        <pc:spChg chg="mod">
          <ac:chgData name="Fumihiro Yokoyama（横山史尋）" userId="3eda85d7-7d9c-40b2-98ee-c42658c7cb9c" providerId="ADAL" clId="{A33BB565-B700-4533-848B-624B91BF8BE1}" dt="2024-03-12T08:51:16.620" v="5290" actId="20577"/>
          <ac:spMkLst>
            <pc:docMk/>
            <pc:sldMk cId="4175739947" sldId="2147480380"/>
            <ac:spMk id="6" creationId="{1B024DFB-0C34-3D7C-4CA7-DA1D3770DE14}"/>
          </ac:spMkLst>
        </pc:spChg>
        <pc:spChg chg="del">
          <ac:chgData name="Fumihiro Yokoyama（横山史尋）" userId="3eda85d7-7d9c-40b2-98ee-c42658c7cb9c" providerId="ADAL" clId="{A33BB565-B700-4533-848B-624B91BF8BE1}" dt="2024-05-24T02:53:00.753" v="7630" actId="478"/>
          <ac:spMkLst>
            <pc:docMk/>
            <pc:sldMk cId="4175739947" sldId="2147480380"/>
            <ac:spMk id="7" creationId="{838FA741-2A22-26AB-9527-4F317F7F0404}"/>
          </ac:spMkLst>
        </pc:spChg>
        <pc:spChg chg="mod">
          <ac:chgData name="Fumihiro Yokoyama（横山史尋）" userId="3eda85d7-7d9c-40b2-98ee-c42658c7cb9c" providerId="ADAL" clId="{A33BB565-B700-4533-848B-624B91BF8BE1}" dt="2024-03-12T08:51:12.796" v="5288" actId="20577"/>
          <ac:spMkLst>
            <pc:docMk/>
            <pc:sldMk cId="4175739947" sldId="2147480380"/>
            <ac:spMk id="9" creationId="{4781D941-B2FD-C7F8-3F6D-2B5E7E31B064}"/>
          </ac:spMkLst>
        </pc:spChg>
        <pc:spChg chg="add mod ord">
          <ac:chgData name="Fumihiro Yokoyama（横山史尋）" userId="3eda85d7-7d9c-40b2-98ee-c42658c7cb9c" providerId="ADAL" clId="{A33BB565-B700-4533-848B-624B91BF8BE1}" dt="2024-06-14T06:34:31.788" v="8168" actId="1076"/>
          <ac:spMkLst>
            <pc:docMk/>
            <pc:sldMk cId="4175739947" sldId="2147480380"/>
            <ac:spMk id="10" creationId="{388EE3B1-1E2F-AD58-69CB-29E1F3987AE8}"/>
          </ac:spMkLst>
        </pc:spChg>
        <pc:spChg chg="del mod ord">
          <ac:chgData name="Fumihiro Yokoyama（横山史尋）" userId="3eda85d7-7d9c-40b2-98ee-c42658c7cb9c" providerId="ADAL" clId="{A33BB565-B700-4533-848B-624B91BF8BE1}" dt="2024-03-13T02:34:55.492" v="5666" actId="478"/>
          <ac:spMkLst>
            <pc:docMk/>
            <pc:sldMk cId="4175739947" sldId="2147480380"/>
            <ac:spMk id="10" creationId="{DE2C0069-3865-0931-51ED-64EEF2C1921B}"/>
          </ac:spMkLst>
        </pc:spChg>
        <pc:spChg chg="add mod">
          <ac:chgData name="Fumihiro Yokoyama（横山史尋）" userId="3eda85d7-7d9c-40b2-98ee-c42658c7cb9c" providerId="ADAL" clId="{A33BB565-B700-4533-848B-624B91BF8BE1}" dt="2024-03-05T04:44:03.943" v="3014" actId="1076"/>
          <ac:spMkLst>
            <pc:docMk/>
            <pc:sldMk cId="4175739947" sldId="2147480380"/>
            <ac:spMk id="11" creationId="{221BB637-B54B-8D10-7BEF-2FD634494A85}"/>
          </ac:spMkLst>
        </pc:spChg>
        <pc:spChg chg="add del mod">
          <ac:chgData name="Fumihiro Yokoyama（横山史尋）" userId="3eda85d7-7d9c-40b2-98ee-c42658c7cb9c" providerId="ADAL" clId="{A33BB565-B700-4533-848B-624B91BF8BE1}" dt="2024-03-13T02:34:55.492" v="5666" actId="478"/>
          <ac:spMkLst>
            <pc:docMk/>
            <pc:sldMk cId="4175739947" sldId="2147480380"/>
            <ac:spMk id="12" creationId="{25C3B71F-FBA9-A865-61D2-0F6C49C11081}"/>
          </ac:spMkLst>
        </pc:spChg>
        <pc:spChg chg="mod">
          <ac:chgData name="Fumihiro Yokoyama（横山史尋）" userId="3eda85d7-7d9c-40b2-98ee-c42658c7cb9c" providerId="ADAL" clId="{A33BB565-B700-4533-848B-624B91BF8BE1}" dt="2024-03-12T08:51:08.246" v="5286" actId="20577"/>
          <ac:spMkLst>
            <pc:docMk/>
            <pc:sldMk cId="4175739947" sldId="2147480380"/>
            <ac:spMk id="15" creationId="{87D60EA1-2682-E6F0-A589-51684AD9BA4E}"/>
          </ac:spMkLst>
        </pc:spChg>
        <pc:spChg chg="mod">
          <ac:chgData name="Fumihiro Yokoyama（横山史尋）" userId="3eda85d7-7d9c-40b2-98ee-c42658c7cb9c" providerId="ADAL" clId="{A33BB565-B700-4533-848B-624B91BF8BE1}" dt="2024-03-12T08:51:03.480" v="5284" actId="20577"/>
          <ac:spMkLst>
            <pc:docMk/>
            <pc:sldMk cId="4175739947" sldId="2147480380"/>
            <ac:spMk id="18" creationId="{D80E34AA-5310-179D-720B-540274EFFEC5}"/>
          </ac:spMkLst>
        </pc:spChg>
        <pc:spChg chg="add del mod">
          <ac:chgData name="Fumihiro Yokoyama（横山史尋）" userId="3eda85d7-7d9c-40b2-98ee-c42658c7cb9c" providerId="ADAL" clId="{A33BB565-B700-4533-848B-624B91BF8BE1}" dt="2024-03-13T02:34:55.492" v="5666" actId="478"/>
          <ac:spMkLst>
            <pc:docMk/>
            <pc:sldMk cId="4175739947" sldId="2147480380"/>
            <ac:spMk id="23" creationId="{800F2153-42B3-7F3D-2314-8D012F574C8B}"/>
          </ac:spMkLst>
        </pc:spChg>
        <pc:spChg chg="mod">
          <ac:chgData name="Fumihiro Yokoyama（横山史尋）" userId="3eda85d7-7d9c-40b2-98ee-c42658c7cb9c" providerId="ADAL" clId="{A33BB565-B700-4533-848B-624B91BF8BE1}" dt="2024-02-22T06:06:24.987" v="1753"/>
          <ac:spMkLst>
            <pc:docMk/>
            <pc:sldMk cId="4175739947" sldId="2147480380"/>
            <ac:spMk id="23" creationId="{C5BF62D8-3E10-9D09-6456-07B626B18BBF}"/>
          </ac:spMkLst>
        </pc:spChg>
        <pc:spChg chg="mod">
          <ac:chgData name="Fumihiro Yokoyama（横山史尋）" userId="3eda85d7-7d9c-40b2-98ee-c42658c7cb9c" providerId="ADAL" clId="{A33BB565-B700-4533-848B-624B91BF8BE1}" dt="2024-02-22T06:06:24.987" v="1753"/>
          <ac:spMkLst>
            <pc:docMk/>
            <pc:sldMk cId="4175739947" sldId="2147480380"/>
            <ac:spMk id="24" creationId="{C313E575-EA7E-B140-E325-16020BE37F3A}"/>
          </ac:spMkLst>
        </pc:spChg>
        <pc:spChg chg="mod">
          <ac:chgData name="Fumihiro Yokoyama（横山史尋）" userId="3eda85d7-7d9c-40b2-98ee-c42658c7cb9c" providerId="ADAL" clId="{A33BB565-B700-4533-848B-624B91BF8BE1}" dt="2024-03-07T06:13:38.565" v="4250"/>
          <ac:spMkLst>
            <pc:docMk/>
            <pc:sldMk cId="4175739947" sldId="2147480380"/>
            <ac:spMk id="25" creationId="{D5E478E2-B885-81C7-C401-8C5AD38E5913}"/>
          </ac:spMkLst>
        </pc:spChg>
        <pc:spChg chg="mod">
          <ac:chgData name="Fumihiro Yokoyama（横山史尋）" userId="3eda85d7-7d9c-40b2-98ee-c42658c7cb9c" providerId="ADAL" clId="{A33BB565-B700-4533-848B-624B91BF8BE1}" dt="2024-03-07T06:13:38.565" v="4250"/>
          <ac:spMkLst>
            <pc:docMk/>
            <pc:sldMk cId="4175739947" sldId="2147480380"/>
            <ac:spMk id="27" creationId="{C93583DE-5BDE-CC9D-B77D-D3F8C6434E95}"/>
          </ac:spMkLst>
        </pc:spChg>
        <pc:spChg chg="add del mod">
          <ac:chgData name="Fumihiro Yokoyama（横山史尋）" userId="3eda85d7-7d9c-40b2-98ee-c42658c7cb9c" providerId="ADAL" clId="{A33BB565-B700-4533-848B-624B91BF8BE1}" dt="2024-03-13T02:34:55.492" v="5666" actId="478"/>
          <ac:spMkLst>
            <pc:docMk/>
            <pc:sldMk cId="4175739947" sldId="2147480380"/>
            <ac:spMk id="28" creationId="{B28831A2-CBCB-E887-BC11-6C7A323746B0}"/>
          </ac:spMkLst>
        </pc:spChg>
        <pc:spChg chg="add del mod">
          <ac:chgData name="Fumihiro Yokoyama（横山史尋）" userId="3eda85d7-7d9c-40b2-98ee-c42658c7cb9c" providerId="ADAL" clId="{A33BB565-B700-4533-848B-624B91BF8BE1}" dt="2024-03-13T02:34:55.492" v="5666" actId="478"/>
          <ac:spMkLst>
            <pc:docMk/>
            <pc:sldMk cId="4175739947" sldId="2147480380"/>
            <ac:spMk id="32" creationId="{8CCC08EB-CBBE-62A4-2D7E-EC95182217B2}"/>
          </ac:spMkLst>
        </pc:spChg>
        <pc:spChg chg="add del mod">
          <ac:chgData name="Fumihiro Yokoyama（横山史尋）" userId="3eda85d7-7d9c-40b2-98ee-c42658c7cb9c" providerId="ADAL" clId="{A33BB565-B700-4533-848B-624B91BF8BE1}" dt="2024-03-13T02:34:55.492" v="5666" actId="478"/>
          <ac:spMkLst>
            <pc:docMk/>
            <pc:sldMk cId="4175739947" sldId="2147480380"/>
            <ac:spMk id="33" creationId="{F5AB5629-438E-955B-A39B-5DF3C1105986}"/>
          </ac:spMkLst>
        </pc:spChg>
        <pc:spChg chg="add del mod">
          <ac:chgData name="Fumihiro Yokoyama（横山史尋）" userId="3eda85d7-7d9c-40b2-98ee-c42658c7cb9c" providerId="ADAL" clId="{A33BB565-B700-4533-848B-624B91BF8BE1}" dt="2024-03-13T02:34:55.492" v="5666" actId="478"/>
          <ac:spMkLst>
            <pc:docMk/>
            <pc:sldMk cId="4175739947" sldId="2147480380"/>
            <ac:spMk id="34" creationId="{7D41A7F5-73CC-EC88-A920-E8E812F48915}"/>
          </ac:spMkLst>
        </pc:spChg>
        <pc:spChg chg="add del mod">
          <ac:chgData name="Fumihiro Yokoyama（横山史尋）" userId="3eda85d7-7d9c-40b2-98ee-c42658c7cb9c" providerId="ADAL" clId="{A33BB565-B700-4533-848B-624B91BF8BE1}" dt="2024-03-13T02:35:07.618" v="5668" actId="478"/>
          <ac:spMkLst>
            <pc:docMk/>
            <pc:sldMk cId="4175739947" sldId="2147480380"/>
            <ac:spMk id="35" creationId="{3E20E4A2-B259-C303-99B0-8CCA8BA16455}"/>
          </ac:spMkLst>
        </pc:spChg>
        <pc:spChg chg="add del mod">
          <ac:chgData name="Fumihiro Yokoyama（横山史尋）" userId="3eda85d7-7d9c-40b2-98ee-c42658c7cb9c" providerId="ADAL" clId="{A33BB565-B700-4533-848B-624B91BF8BE1}" dt="2024-03-13T02:35:07.618" v="5668" actId="478"/>
          <ac:spMkLst>
            <pc:docMk/>
            <pc:sldMk cId="4175739947" sldId="2147480380"/>
            <ac:spMk id="37" creationId="{B39E2989-9512-D3A7-D28E-A38B101BE984}"/>
          </ac:spMkLst>
        </pc:spChg>
        <pc:spChg chg="add del mod">
          <ac:chgData name="Fumihiro Yokoyama（横山史尋）" userId="3eda85d7-7d9c-40b2-98ee-c42658c7cb9c" providerId="ADAL" clId="{A33BB565-B700-4533-848B-624B91BF8BE1}" dt="2024-03-13T02:35:07.618" v="5668" actId="478"/>
          <ac:spMkLst>
            <pc:docMk/>
            <pc:sldMk cId="4175739947" sldId="2147480380"/>
            <ac:spMk id="38" creationId="{0E8D47E1-9451-2A39-54E1-107D2B93C2F0}"/>
          </ac:spMkLst>
        </pc:spChg>
        <pc:spChg chg="add del mod">
          <ac:chgData name="Fumihiro Yokoyama（横山史尋）" userId="3eda85d7-7d9c-40b2-98ee-c42658c7cb9c" providerId="ADAL" clId="{A33BB565-B700-4533-848B-624B91BF8BE1}" dt="2024-03-13T02:35:07.618" v="5668" actId="478"/>
          <ac:spMkLst>
            <pc:docMk/>
            <pc:sldMk cId="4175739947" sldId="2147480380"/>
            <ac:spMk id="40" creationId="{BB1D1C93-28C8-DA10-EE83-2FAEB5A72565}"/>
          </ac:spMkLst>
        </pc:spChg>
        <pc:spChg chg="add del mod">
          <ac:chgData name="Fumihiro Yokoyama（横山史尋）" userId="3eda85d7-7d9c-40b2-98ee-c42658c7cb9c" providerId="ADAL" clId="{A33BB565-B700-4533-848B-624B91BF8BE1}" dt="2024-03-13T02:35:07.618" v="5668" actId="478"/>
          <ac:spMkLst>
            <pc:docMk/>
            <pc:sldMk cId="4175739947" sldId="2147480380"/>
            <ac:spMk id="42" creationId="{B4647B28-A09E-5F38-9A85-626F37F0A2A3}"/>
          </ac:spMkLst>
        </pc:spChg>
        <pc:spChg chg="add mod">
          <ac:chgData name="Fumihiro Yokoyama（横山史尋）" userId="3eda85d7-7d9c-40b2-98ee-c42658c7cb9c" providerId="ADAL" clId="{A33BB565-B700-4533-848B-624B91BF8BE1}" dt="2024-03-13T02:36:47.207" v="5686" actId="1076"/>
          <ac:spMkLst>
            <pc:docMk/>
            <pc:sldMk cId="4175739947" sldId="2147480380"/>
            <ac:spMk id="44" creationId="{032BC91B-32D3-841B-8CA3-F40702E5A18B}"/>
          </ac:spMkLst>
        </pc:spChg>
        <pc:spChg chg="add del mod ord">
          <ac:chgData name="Fumihiro Yokoyama（横山史尋）" userId="3eda85d7-7d9c-40b2-98ee-c42658c7cb9c" providerId="ADAL" clId="{A33BB565-B700-4533-848B-624B91BF8BE1}" dt="2024-06-14T06:29:52.480" v="8148" actId="478"/>
          <ac:spMkLst>
            <pc:docMk/>
            <pc:sldMk cId="4175739947" sldId="2147480380"/>
            <ac:spMk id="48" creationId="{204A7F77-AA0C-4CAD-4873-24BDB670FDAA}"/>
          </ac:spMkLst>
        </pc:spChg>
        <pc:spChg chg="add del mod ord">
          <ac:chgData name="Fumihiro Yokoyama（横山史尋）" userId="3eda85d7-7d9c-40b2-98ee-c42658c7cb9c" providerId="ADAL" clId="{A33BB565-B700-4533-848B-624B91BF8BE1}" dt="2024-06-14T06:33:18.923" v="8158" actId="478"/>
          <ac:spMkLst>
            <pc:docMk/>
            <pc:sldMk cId="4175739947" sldId="2147480380"/>
            <ac:spMk id="49" creationId="{D473D9DF-B06F-202C-C93F-32D565BDC949}"/>
          </ac:spMkLst>
        </pc:spChg>
        <pc:spChg chg="add mod ord">
          <ac:chgData name="Fumihiro Yokoyama（横山史尋）" userId="3eda85d7-7d9c-40b2-98ee-c42658c7cb9c" providerId="ADAL" clId="{A33BB565-B700-4533-848B-624B91BF8BE1}" dt="2024-03-14T08:21:53.567" v="7165" actId="166"/>
          <ac:spMkLst>
            <pc:docMk/>
            <pc:sldMk cId="4175739947" sldId="2147480380"/>
            <ac:spMk id="51" creationId="{7C447DC0-8962-04AE-E56D-DA0CC4B859FE}"/>
          </ac:spMkLst>
        </pc:spChg>
        <pc:spChg chg="add mod">
          <ac:chgData name="Fumihiro Yokoyama（横山史尋）" userId="3eda85d7-7d9c-40b2-98ee-c42658c7cb9c" providerId="ADAL" clId="{A33BB565-B700-4533-848B-624B91BF8BE1}" dt="2024-03-13T04:06:11.759" v="6175" actId="20577"/>
          <ac:spMkLst>
            <pc:docMk/>
            <pc:sldMk cId="4175739947" sldId="2147480380"/>
            <ac:spMk id="52" creationId="{B9BD7A3C-4364-E888-647F-455FFF67C636}"/>
          </ac:spMkLst>
        </pc:spChg>
        <pc:spChg chg="add mod">
          <ac:chgData name="Fumihiro Yokoyama（横山史尋）" userId="3eda85d7-7d9c-40b2-98ee-c42658c7cb9c" providerId="ADAL" clId="{A33BB565-B700-4533-848B-624B91BF8BE1}" dt="2024-03-13T06:45:45.445" v="6557" actId="20577"/>
          <ac:spMkLst>
            <pc:docMk/>
            <pc:sldMk cId="4175739947" sldId="2147480380"/>
            <ac:spMk id="53" creationId="{ADDDFB9C-BD09-70AF-9E8F-5AA2CFB0C283}"/>
          </ac:spMkLst>
        </pc:spChg>
        <pc:spChg chg="mod">
          <ac:chgData name="Fumihiro Yokoyama（横山史尋）" userId="3eda85d7-7d9c-40b2-98ee-c42658c7cb9c" providerId="ADAL" clId="{A33BB565-B700-4533-848B-624B91BF8BE1}" dt="2024-03-07T06:39:50.689" v="4492" actId="20577"/>
          <ac:spMkLst>
            <pc:docMk/>
            <pc:sldMk cId="4175739947" sldId="2147480380"/>
            <ac:spMk id="58" creationId="{78B6E5B7-6442-B8AA-E338-FA632C294557}"/>
          </ac:spMkLst>
        </pc:spChg>
        <pc:spChg chg="del">
          <ac:chgData name="Fumihiro Yokoyama（横山史尋）" userId="3eda85d7-7d9c-40b2-98ee-c42658c7cb9c" providerId="ADAL" clId="{A33BB565-B700-4533-848B-624B91BF8BE1}" dt="2024-02-22T05:55:59.750" v="1567" actId="478"/>
          <ac:spMkLst>
            <pc:docMk/>
            <pc:sldMk cId="4175739947" sldId="2147480380"/>
            <ac:spMk id="59" creationId="{DFE47D78-F462-B2F5-D9CF-19D523B32F89}"/>
          </ac:spMkLst>
        </pc:spChg>
        <pc:grpChg chg="del mod">
          <ac:chgData name="Fumihiro Yokoyama（横山史尋）" userId="3eda85d7-7d9c-40b2-98ee-c42658c7cb9c" providerId="ADAL" clId="{A33BB565-B700-4533-848B-624B91BF8BE1}" dt="2024-03-13T02:34:55.492" v="5666" actId="478"/>
          <ac:grpSpMkLst>
            <pc:docMk/>
            <pc:sldMk cId="4175739947" sldId="2147480380"/>
            <ac:grpSpMk id="4" creationId="{075E3CFE-0C63-AD7B-CAC9-B1981BA6FF1D}"/>
          </ac:grpSpMkLst>
        </pc:grpChg>
        <pc:grpChg chg="del mod">
          <ac:chgData name="Fumihiro Yokoyama（横山史尋）" userId="3eda85d7-7d9c-40b2-98ee-c42658c7cb9c" providerId="ADAL" clId="{A33BB565-B700-4533-848B-624B91BF8BE1}" dt="2024-03-13T02:34:55.492" v="5666" actId="478"/>
          <ac:grpSpMkLst>
            <pc:docMk/>
            <pc:sldMk cId="4175739947" sldId="2147480380"/>
            <ac:grpSpMk id="7" creationId="{AC3E3831-AB79-E046-3C2D-9FD2005EA93C}"/>
          </ac:grpSpMkLst>
        </pc:grpChg>
        <pc:grpChg chg="del mod">
          <ac:chgData name="Fumihiro Yokoyama（横山史尋）" userId="3eda85d7-7d9c-40b2-98ee-c42658c7cb9c" providerId="ADAL" clId="{A33BB565-B700-4533-848B-624B91BF8BE1}" dt="2024-03-13T02:34:55.492" v="5666" actId="478"/>
          <ac:grpSpMkLst>
            <pc:docMk/>
            <pc:sldMk cId="4175739947" sldId="2147480380"/>
            <ac:grpSpMk id="13" creationId="{7BCF82D8-1A31-38C2-1CB4-BA9E6B86BB51}"/>
          </ac:grpSpMkLst>
        </pc:grpChg>
        <pc:grpChg chg="del mod">
          <ac:chgData name="Fumihiro Yokoyama（横山史尋）" userId="3eda85d7-7d9c-40b2-98ee-c42658c7cb9c" providerId="ADAL" clId="{A33BB565-B700-4533-848B-624B91BF8BE1}" dt="2024-03-13T02:34:55.492" v="5666" actId="478"/>
          <ac:grpSpMkLst>
            <pc:docMk/>
            <pc:sldMk cId="4175739947" sldId="2147480380"/>
            <ac:grpSpMk id="16" creationId="{FCEF986A-4CA6-0201-D08C-4E8DC6A83A09}"/>
          </ac:grpSpMkLst>
        </pc:grpChg>
        <pc:grpChg chg="add del mod">
          <ac:chgData name="Fumihiro Yokoyama（横山史尋）" userId="3eda85d7-7d9c-40b2-98ee-c42658c7cb9c" providerId="ADAL" clId="{A33BB565-B700-4533-848B-624B91BF8BE1}" dt="2024-02-22T06:08:42.150" v="1772"/>
          <ac:grpSpMkLst>
            <pc:docMk/>
            <pc:sldMk cId="4175739947" sldId="2147480380"/>
            <ac:grpSpMk id="22" creationId="{D358D797-1A34-1104-A895-E31F1A3D2FB4}"/>
          </ac:grpSpMkLst>
        </pc:grpChg>
        <pc:grpChg chg="add del mod">
          <ac:chgData name="Fumihiro Yokoyama（横山史尋）" userId="3eda85d7-7d9c-40b2-98ee-c42658c7cb9c" providerId="ADAL" clId="{A33BB565-B700-4533-848B-624B91BF8BE1}" dt="2024-03-13T02:34:55.492" v="5666" actId="478"/>
          <ac:grpSpMkLst>
            <pc:docMk/>
            <pc:sldMk cId="4175739947" sldId="2147480380"/>
            <ac:grpSpMk id="24" creationId="{3CDE2100-42A8-605E-1ABB-BE7C85096169}"/>
          </ac:grpSpMkLst>
        </pc:grpChg>
        <pc:graphicFrameChg chg="del mod modGraphic">
          <ac:chgData name="Fumihiro Yokoyama（横山史尋）" userId="3eda85d7-7d9c-40b2-98ee-c42658c7cb9c" providerId="ADAL" clId="{A33BB565-B700-4533-848B-624B91BF8BE1}" dt="2024-03-13T02:34:55.492" v="5666" actId="478"/>
          <ac:graphicFrameMkLst>
            <pc:docMk/>
            <pc:sldMk cId="4175739947" sldId="2147480380"/>
            <ac:graphicFrameMk id="2" creationId="{17294321-A6BA-4A90-1AD0-528587799E87}"/>
          </ac:graphicFrameMkLst>
        </pc:graphicFrameChg>
        <pc:graphicFrameChg chg="add del mod ord modGraphic">
          <ac:chgData name="Fumihiro Yokoyama（横山史尋）" userId="3eda85d7-7d9c-40b2-98ee-c42658c7cb9c" providerId="ADAL" clId="{A33BB565-B700-4533-848B-624B91BF8BE1}" dt="2024-03-13T02:34:55.492" v="5666" actId="478"/>
          <ac:graphicFrameMkLst>
            <pc:docMk/>
            <pc:sldMk cId="4175739947" sldId="2147480380"/>
            <ac:graphicFrameMk id="20" creationId="{749459E4-DBAA-53DC-934B-BD208FCCE791}"/>
          </ac:graphicFrameMkLst>
        </pc:graphicFrameChg>
        <pc:graphicFrameChg chg="add del mod modGraphic">
          <ac:chgData name="Fumihiro Yokoyama（横山史尋）" userId="3eda85d7-7d9c-40b2-98ee-c42658c7cb9c" providerId="ADAL" clId="{A33BB565-B700-4533-848B-624B91BF8BE1}" dt="2024-02-22T06:08:55.887" v="1783" actId="478"/>
          <ac:graphicFrameMkLst>
            <pc:docMk/>
            <pc:sldMk cId="4175739947" sldId="2147480380"/>
            <ac:graphicFrameMk id="21" creationId="{D02A63DF-31A2-922F-8104-69B7B43E5470}"/>
          </ac:graphicFrameMkLst>
        </pc:graphicFrameChg>
        <pc:graphicFrameChg chg="add mod modGraphic">
          <ac:chgData name="Fumihiro Yokoyama（横山史尋）" userId="3eda85d7-7d9c-40b2-98ee-c42658c7cb9c" providerId="ADAL" clId="{A33BB565-B700-4533-848B-624B91BF8BE1}" dt="2024-06-14T06:42:16.004" v="8199" actId="20577"/>
          <ac:graphicFrameMkLst>
            <pc:docMk/>
            <pc:sldMk cId="4175739947" sldId="2147480380"/>
            <ac:graphicFrameMk id="30" creationId="{C997C555-A474-FC6D-3B3C-BB11BEB00E74}"/>
          </ac:graphicFrameMkLst>
        </pc:graphicFrameChg>
        <pc:graphicFrameChg chg="add mod">
          <ac:chgData name="Fumihiro Yokoyama（横山史尋）" userId="3eda85d7-7d9c-40b2-98ee-c42658c7cb9c" providerId="ADAL" clId="{A33BB565-B700-4533-848B-624B91BF8BE1}" dt="2024-03-13T02:34:56.832" v="5667"/>
          <ac:graphicFrameMkLst>
            <pc:docMk/>
            <pc:sldMk cId="4175739947" sldId="2147480380"/>
            <ac:graphicFrameMk id="31" creationId="{F5193538-6A8D-F277-EBF9-D06E8A7E7AC9}"/>
          </ac:graphicFrameMkLst>
        </pc:graphicFrameChg>
        <pc:picChg chg="del mod">
          <ac:chgData name="Fumihiro Yokoyama（横山史尋）" userId="3eda85d7-7d9c-40b2-98ee-c42658c7cb9c" providerId="ADAL" clId="{A33BB565-B700-4533-848B-624B91BF8BE1}" dt="2024-05-24T02:52:57.953" v="7629" actId="478"/>
          <ac:picMkLst>
            <pc:docMk/>
            <pc:sldMk cId="4175739947" sldId="2147480380"/>
            <ac:picMk id="2" creationId="{B99197B1-17E3-1C75-8D3C-CAA66AEFE5C1}"/>
          </ac:picMkLst>
        </pc:picChg>
        <pc:picChg chg="add del mod">
          <ac:chgData name="Fumihiro Yokoyama（横山史尋）" userId="3eda85d7-7d9c-40b2-98ee-c42658c7cb9c" providerId="ADAL" clId="{A33BB565-B700-4533-848B-624B91BF8BE1}" dt="2024-06-14T06:29:51.221" v="8147" actId="478"/>
          <ac:picMkLst>
            <pc:docMk/>
            <pc:sldMk cId="4175739947" sldId="2147480380"/>
            <ac:picMk id="4" creationId="{B6805766-1137-11A9-3891-C255986AC01E}"/>
          </ac:picMkLst>
        </pc:picChg>
        <pc:picChg chg="add mod">
          <ac:chgData name="Fumihiro Yokoyama（横山史尋）" userId="3eda85d7-7d9c-40b2-98ee-c42658c7cb9c" providerId="ADAL" clId="{A33BB565-B700-4533-848B-624B91BF8BE1}" dt="2024-06-14T06:30:10.850" v="8153" actId="14100"/>
          <ac:picMkLst>
            <pc:docMk/>
            <pc:sldMk cId="4175739947" sldId="2147480380"/>
            <ac:picMk id="5" creationId="{4F8FC9BF-C35A-0132-3545-9837FE138F7F}"/>
          </ac:picMkLst>
        </pc:picChg>
        <pc:picChg chg="add mod">
          <ac:chgData name="Fumihiro Yokoyama（横山史尋）" userId="3eda85d7-7d9c-40b2-98ee-c42658c7cb9c" providerId="ADAL" clId="{A33BB565-B700-4533-848B-624B91BF8BE1}" dt="2024-03-14T08:21:58.100" v="7166" actId="1076"/>
          <ac:picMkLst>
            <pc:docMk/>
            <pc:sldMk cId="4175739947" sldId="2147480380"/>
            <ac:picMk id="5" creationId="{ECE8FABB-7045-9B65-D649-69976E641CC9}"/>
          </ac:picMkLst>
        </pc:picChg>
        <pc:picChg chg="add del mod">
          <ac:chgData name="Fumihiro Yokoyama（横山史尋）" userId="3eda85d7-7d9c-40b2-98ee-c42658c7cb9c" providerId="ADAL" clId="{A33BB565-B700-4533-848B-624B91BF8BE1}" dt="2024-06-14T06:33:13.470" v="8156" actId="478"/>
          <ac:picMkLst>
            <pc:docMk/>
            <pc:sldMk cId="4175739947" sldId="2147480380"/>
            <ac:picMk id="6" creationId="{8128F5ED-318E-76BF-E9A3-6632733D141D}"/>
          </ac:picMkLst>
        </pc:picChg>
        <pc:picChg chg="del">
          <ac:chgData name="Fumihiro Yokoyama（横山史尋）" userId="3eda85d7-7d9c-40b2-98ee-c42658c7cb9c" providerId="ADAL" clId="{A33BB565-B700-4533-848B-624B91BF8BE1}" dt="2024-06-14T06:34:45.700" v="8169" actId="478"/>
          <ac:picMkLst>
            <pc:docMk/>
            <pc:sldMk cId="4175739947" sldId="2147480380"/>
            <ac:picMk id="8" creationId="{F0E0AE46-2E84-2A88-0738-50C11E01140C}"/>
          </ac:picMkLst>
        </pc:picChg>
        <pc:picChg chg="add del mod">
          <ac:chgData name="Fumihiro Yokoyama（横山史尋）" userId="3eda85d7-7d9c-40b2-98ee-c42658c7cb9c" providerId="ADAL" clId="{A33BB565-B700-4533-848B-624B91BF8BE1}" dt="2024-06-14T06:34:10.498" v="8162" actId="478"/>
          <ac:picMkLst>
            <pc:docMk/>
            <pc:sldMk cId="4175739947" sldId="2147480380"/>
            <ac:picMk id="9" creationId="{EAFEE02D-CB74-EC05-D76E-5CA4CDD51822}"/>
          </ac:picMkLst>
        </pc:picChg>
        <pc:picChg chg="add mod">
          <ac:chgData name="Fumihiro Yokoyama（横山史尋）" userId="3eda85d7-7d9c-40b2-98ee-c42658c7cb9c" providerId="ADAL" clId="{A33BB565-B700-4533-848B-624B91BF8BE1}" dt="2024-06-14T06:33:34.902" v="8161" actId="14100"/>
          <ac:picMkLst>
            <pc:docMk/>
            <pc:sldMk cId="4175739947" sldId="2147480380"/>
            <ac:picMk id="11" creationId="{142B5C9B-3A1F-5436-15A5-49B3DF77B39B}"/>
          </ac:picMkLst>
        </pc:picChg>
        <pc:picChg chg="add del mod">
          <ac:chgData name="Fumihiro Yokoyama（横山史尋）" userId="3eda85d7-7d9c-40b2-98ee-c42658c7cb9c" providerId="ADAL" clId="{A33BB565-B700-4533-848B-624B91BF8BE1}" dt="2024-03-13T02:34:55.492" v="5666" actId="478"/>
          <ac:picMkLst>
            <pc:docMk/>
            <pc:sldMk cId="4175739947" sldId="2147480380"/>
            <ac:picMk id="11" creationId="{480017DC-AA1F-3B7D-C3CF-9F52049324CF}"/>
          </ac:picMkLst>
        </pc:picChg>
        <pc:picChg chg="add del mod">
          <ac:chgData name="Fumihiro Yokoyama（横山史尋）" userId="3eda85d7-7d9c-40b2-98ee-c42658c7cb9c" providerId="ADAL" clId="{A33BB565-B700-4533-848B-624B91BF8BE1}" dt="2024-02-22T06:09:25.471" v="1788" actId="478"/>
          <ac:picMkLst>
            <pc:docMk/>
            <pc:sldMk cId="4175739947" sldId="2147480380"/>
            <ac:picMk id="11" creationId="{EF8B04AF-A72C-ED43-BB1A-FB282F55EAE7}"/>
          </ac:picMkLst>
        </pc:picChg>
        <pc:picChg chg="add mod">
          <ac:chgData name="Fumihiro Yokoyama（横山史尋）" userId="3eda85d7-7d9c-40b2-98ee-c42658c7cb9c" providerId="ADAL" clId="{A33BB565-B700-4533-848B-624B91BF8BE1}" dt="2024-06-14T06:34:11.729" v="8163"/>
          <ac:picMkLst>
            <pc:docMk/>
            <pc:sldMk cId="4175739947" sldId="2147480380"/>
            <ac:picMk id="12" creationId="{1FC24A7D-90C6-04C7-FAA0-7325ABB6502E}"/>
          </ac:picMkLst>
        </pc:picChg>
        <pc:picChg chg="add del mod">
          <ac:chgData name="Fumihiro Yokoyama（横山史尋）" userId="3eda85d7-7d9c-40b2-98ee-c42658c7cb9c" providerId="ADAL" clId="{A33BB565-B700-4533-848B-624B91BF8BE1}" dt="2024-02-22T06:09:26.461" v="1789" actId="478"/>
          <ac:picMkLst>
            <pc:docMk/>
            <pc:sldMk cId="4175739947" sldId="2147480380"/>
            <ac:picMk id="12" creationId="{8DA1A6A6-752B-F637-197F-57B21F3C67F3}"/>
          </ac:picMkLst>
        </pc:picChg>
        <pc:picChg chg="add mod">
          <ac:chgData name="Fumihiro Yokoyama（横山史尋）" userId="3eda85d7-7d9c-40b2-98ee-c42658c7cb9c" providerId="ADAL" clId="{A33BB565-B700-4533-848B-624B91BF8BE1}" dt="2024-06-14T06:34:58.500" v="8173" actId="1076"/>
          <ac:picMkLst>
            <pc:docMk/>
            <pc:sldMk cId="4175739947" sldId="2147480380"/>
            <ac:picMk id="13" creationId="{0B70E7D8-126A-D30C-3EFF-2C620F608778}"/>
          </ac:picMkLst>
        </pc:picChg>
        <pc:picChg chg="add del mod">
          <ac:chgData name="Fumihiro Yokoyama（横山史尋）" userId="3eda85d7-7d9c-40b2-98ee-c42658c7cb9c" providerId="ADAL" clId="{A33BB565-B700-4533-848B-624B91BF8BE1}" dt="2024-03-13T02:34:55.492" v="5666" actId="478"/>
          <ac:picMkLst>
            <pc:docMk/>
            <pc:sldMk cId="4175739947" sldId="2147480380"/>
            <ac:picMk id="19" creationId="{479FF02C-A447-AF8E-8A12-5530FD9DE05E}"/>
          </ac:picMkLst>
        </pc:picChg>
        <pc:picChg chg="del mod">
          <ac:chgData name="Fumihiro Yokoyama（横山史尋）" userId="3eda85d7-7d9c-40b2-98ee-c42658c7cb9c" providerId="ADAL" clId="{A33BB565-B700-4533-848B-624B91BF8BE1}" dt="2024-02-22T06:09:27.366" v="1790" actId="478"/>
          <ac:picMkLst>
            <pc:docMk/>
            <pc:sldMk cId="4175739947" sldId="2147480380"/>
            <ac:picMk id="19" creationId="{9D512009-F931-DC94-31A7-9C283AE65E93}"/>
          </ac:picMkLst>
        </pc:picChg>
        <pc:picChg chg="del mod">
          <ac:chgData name="Fumihiro Yokoyama（横山史尋）" userId="3eda85d7-7d9c-40b2-98ee-c42658c7cb9c" providerId="ADAL" clId="{A33BB565-B700-4533-848B-624B91BF8BE1}" dt="2024-02-22T06:09:28.138" v="1791" actId="478"/>
          <ac:picMkLst>
            <pc:docMk/>
            <pc:sldMk cId="4175739947" sldId="2147480380"/>
            <ac:picMk id="20" creationId="{B189E854-AC17-20D1-91C9-41778B2ECAF0}"/>
          </ac:picMkLst>
        </pc:picChg>
        <pc:picChg chg="add del mod">
          <ac:chgData name="Fumihiro Yokoyama（横山史尋）" userId="3eda85d7-7d9c-40b2-98ee-c42658c7cb9c" providerId="ADAL" clId="{A33BB565-B700-4533-848B-624B91BF8BE1}" dt="2024-03-13T02:34:55.492" v="5666" actId="478"/>
          <ac:picMkLst>
            <pc:docMk/>
            <pc:sldMk cId="4175739947" sldId="2147480380"/>
            <ac:picMk id="21" creationId="{86FBB7FF-2DB9-F164-C536-D947A8362C6D}"/>
          </ac:picMkLst>
        </pc:picChg>
        <pc:picChg chg="add del mod">
          <ac:chgData name="Fumihiro Yokoyama（横山史尋）" userId="3eda85d7-7d9c-40b2-98ee-c42658c7cb9c" providerId="ADAL" clId="{A33BB565-B700-4533-848B-624B91BF8BE1}" dt="2024-03-13T02:34:55.492" v="5666" actId="478"/>
          <ac:picMkLst>
            <pc:docMk/>
            <pc:sldMk cId="4175739947" sldId="2147480380"/>
            <ac:picMk id="22" creationId="{B0D4FA27-A021-4D3F-115E-68B83024EEEA}"/>
          </ac:picMkLst>
        </pc:picChg>
        <pc:picChg chg="add del mod">
          <ac:chgData name="Fumihiro Yokoyama（横山史尋）" userId="3eda85d7-7d9c-40b2-98ee-c42658c7cb9c" providerId="ADAL" clId="{A33BB565-B700-4533-848B-624B91BF8BE1}" dt="2024-02-22T06:08:40.408" v="1768"/>
          <ac:picMkLst>
            <pc:docMk/>
            <pc:sldMk cId="4175739947" sldId="2147480380"/>
            <ac:picMk id="25" creationId="{AF913AFB-19E3-8835-187A-C7D382EA8480}"/>
          </ac:picMkLst>
        </pc:picChg>
        <pc:picChg chg="add del mod">
          <ac:chgData name="Fumihiro Yokoyama（横山史尋）" userId="3eda85d7-7d9c-40b2-98ee-c42658c7cb9c" providerId="ADAL" clId="{A33BB565-B700-4533-848B-624B91BF8BE1}" dt="2024-02-22T06:08:38.839" v="1764"/>
          <ac:picMkLst>
            <pc:docMk/>
            <pc:sldMk cId="4175739947" sldId="2147480380"/>
            <ac:picMk id="27" creationId="{01645896-2F32-1304-C53D-35CD53C9F97B}"/>
          </ac:picMkLst>
        </pc:picChg>
        <pc:picChg chg="add del mod">
          <ac:chgData name="Fumihiro Yokoyama（横山史尋）" userId="3eda85d7-7d9c-40b2-98ee-c42658c7cb9c" providerId="ADAL" clId="{A33BB565-B700-4533-848B-624B91BF8BE1}" dt="2024-03-07T06:04:47.215" v="4167" actId="478"/>
          <ac:picMkLst>
            <pc:docMk/>
            <pc:sldMk cId="4175739947" sldId="2147480380"/>
            <ac:picMk id="28" creationId="{95C16FB8-210C-26EC-ACC8-66E3DCD5AA82}"/>
          </ac:picMkLst>
        </pc:picChg>
        <pc:picChg chg="add del mod">
          <ac:chgData name="Fumihiro Yokoyama（横山史尋）" userId="3eda85d7-7d9c-40b2-98ee-c42658c7cb9c" providerId="ADAL" clId="{A33BB565-B700-4533-848B-624B91BF8BE1}" dt="2024-03-13T02:34:55.492" v="5666" actId="478"/>
          <ac:picMkLst>
            <pc:docMk/>
            <pc:sldMk cId="4175739947" sldId="2147480380"/>
            <ac:picMk id="29" creationId="{BC5F37C2-355F-414B-0F30-14DC87EC69D9}"/>
          </ac:picMkLst>
        </pc:picChg>
        <pc:picChg chg="add del mod">
          <ac:chgData name="Fumihiro Yokoyama（横山史尋）" userId="3eda85d7-7d9c-40b2-98ee-c42658c7cb9c" providerId="ADAL" clId="{A33BB565-B700-4533-848B-624B91BF8BE1}" dt="2024-03-12T08:47:52.413" v="5275" actId="478"/>
          <ac:picMkLst>
            <pc:docMk/>
            <pc:sldMk cId="4175739947" sldId="2147480380"/>
            <ac:picMk id="30" creationId="{AD9A3E04-3088-5768-AEEB-083887DEB6F9}"/>
          </ac:picMkLst>
        </pc:picChg>
        <pc:picChg chg="add del mod">
          <ac:chgData name="Fumihiro Yokoyama（横山史尋）" userId="3eda85d7-7d9c-40b2-98ee-c42658c7cb9c" providerId="ADAL" clId="{A33BB565-B700-4533-848B-624B91BF8BE1}" dt="2024-03-12T02:42:56.783" v="4588" actId="478"/>
          <ac:picMkLst>
            <pc:docMk/>
            <pc:sldMk cId="4175739947" sldId="2147480380"/>
            <ac:picMk id="31" creationId="{F51D1BBC-B0C1-AA36-88BA-38689964A2D7}"/>
          </ac:picMkLst>
        </pc:picChg>
        <pc:picChg chg="add del mod">
          <ac:chgData name="Fumihiro Yokoyama（横山史尋）" userId="3eda85d7-7d9c-40b2-98ee-c42658c7cb9c" providerId="ADAL" clId="{A33BB565-B700-4533-848B-624B91BF8BE1}" dt="2024-03-13T02:35:07.618" v="5668" actId="478"/>
          <ac:picMkLst>
            <pc:docMk/>
            <pc:sldMk cId="4175739947" sldId="2147480380"/>
            <ac:picMk id="36" creationId="{51737C9D-7EA4-69A1-B3A6-75BBBDCC7DED}"/>
          </ac:picMkLst>
        </pc:picChg>
        <pc:picChg chg="add del mod">
          <ac:chgData name="Fumihiro Yokoyama（横山史尋）" userId="3eda85d7-7d9c-40b2-98ee-c42658c7cb9c" providerId="ADAL" clId="{A33BB565-B700-4533-848B-624B91BF8BE1}" dt="2024-03-13T02:35:07.618" v="5668" actId="478"/>
          <ac:picMkLst>
            <pc:docMk/>
            <pc:sldMk cId="4175739947" sldId="2147480380"/>
            <ac:picMk id="39" creationId="{993571B7-2B4F-1DAA-8DA6-517156B31178}"/>
          </ac:picMkLst>
        </pc:picChg>
        <pc:picChg chg="add del mod">
          <ac:chgData name="Fumihiro Yokoyama（横山史尋）" userId="3eda85d7-7d9c-40b2-98ee-c42658c7cb9c" providerId="ADAL" clId="{A33BB565-B700-4533-848B-624B91BF8BE1}" dt="2024-03-13T02:35:07.618" v="5668" actId="478"/>
          <ac:picMkLst>
            <pc:docMk/>
            <pc:sldMk cId="4175739947" sldId="2147480380"/>
            <ac:picMk id="41" creationId="{C4EFCE79-915F-1383-DF29-34F006F77704}"/>
          </ac:picMkLst>
        </pc:picChg>
        <pc:picChg chg="add del mod">
          <ac:chgData name="Fumihiro Yokoyama（横山史尋）" userId="3eda85d7-7d9c-40b2-98ee-c42658c7cb9c" providerId="ADAL" clId="{A33BB565-B700-4533-848B-624B91BF8BE1}" dt="2024-03-13T02:35:07.618" v="5668" actId="478"/>
          <ac:picMkLst>
            <pc:docMk/>
            <pc:sldMk cId="4175739947" sldId="2147480380"/>
            <ac:picMk id="43" creationId="{3AD8B0A3-45BC-EF2B-F171-315E0EE9CDCA}"/>
          </ac:picMkLst>
        </pc:picChg>
        <pc:picChg chg="add mod">
          <ac:chgData name="Fumihiro Yokoyama（横山史尋）" userId="3eda85d7-7d9c-40b2-98ee-c42658c7cb9c" providerId="ADAL" clId="{A33BB565-B700-4533-848B-624B91BF8BE1}" dt="2024-03-13T02:35:51.057" v="5675" actId="1076"/>
          <ac:picMkLst>
            <pc:docMk/>
            <pc:sldMk cId="4175739947" sldId="2147480380"/>
            <ac:picMk id="45" creationId="{80A06673-E52F-1848-FEC8-2CDACD980277}"/>
          </ac:picMkLst>
        </pc:picChg>
        <pc:picChg chg="add del mod">
          <ac:chgData name="Fumihiro Yokoyama（横山史尋）" userId="3eda85d7-7d9c-40b2-98ee-c42658c7cb9c" providerId="ADAL" clId="{A33BB565-B700-4533-848B-624B91BF8BE1}" dt="2024-03-14T08:20:53.548" v="7151" actId="478"/>
          <ac:picMkLst>
            <pc:docMk/>
            <pc:sldMk cId="4175739947" sldId="2147480380"/>
            <ac:picMk id="46" creationId="{6E065D5F-AC64-98FE-E4FD-EFF8DFEF31D1}"/>
          </ac:picMkLst>
        </pc:picChg>
        <pc:picChg chg="add del mod">
          <ac:chgData name="Fumihiro Yokoyama（横山史尋）" userId="3eda85d7-7d9c-40b2-98ee-c42658c7cb9c" providerId="ADAL" clId="{A33BB565-B700-4533-848B-624B91BF8BE1}" dt="2024-04-16T10:10:21.855" v="7518" actId="478"/>
          <ac:picMkLst>
            <pc:docMk/>
            <pc:sldMk cId="4175739947" sldId="2147480380"/>
            <ac:picMk id="47" creationId="{34C68295-DD9F-6957-B16C-19C4E4D15717}"/>
          </ac:picMkLst>
        </pc:picChg>
        <pc:picChg chg="add del mod">
          <ac:chgData name="Fumihiro Yokoyama（横山史尋）" userId="3eda85d7-7d9c-40b2-98ee-c42658c7cb9c" providerId="ADAL" clId="{A33BB565-B700-4533-848B-624B91BF8BE1}" dt="2024-03-14T08:21:46.103" v="7163" actId="478"/>
          <ac:picMkLst>
            <pc:docMk/>
            <pc:sldMk cId="4175739947" sldId="2147480380"/>
            <ac:picMk id="50" creationId="{0C0E9AEC-FB17-3A61-3BD7-B597971F700D}"/>
          </ac:picMkLst>
        </pc:picChg>
      </pc:sldChg>
      <pc:sldChg chg="addSp delSp modSp add mod">
        <pc:chgData name="Fumihiro Yokoyama（横山史尋）" userId="3eda85d7-7d9c-40b2-98ee-c42658c7cb9c" providerId="ADAL" clId="{A33BB565-B700-4533-848B-624B91BF8BE1}" dt="2024-03-14T08:06:54.630" v="7096" actId="14100"/>
        <pc:sldMkLst>
          <pc:docMk/>
          <pc:sldMk cId="4131628957" sldId="2147480381"/>
        </pc:sldMkLst>
        <pc:spChg chg="del mod">
          <ac:chgData name="Fumihiro Yokoyama（横山史尋）" userId="3eda85d7-7d9c-40b2-98ee-c42658c7cb9c" providerId="ADAL" clId="{A33BB565-B700-4533-848B-624B91BF8BE1}" dt="2024-02-22T06:23:39.363" v="1868" actId="478"/>
          <ac:spMkLst>
            <pc:docMk/>
            <pc:sldMk cId="4131628957" sldId="2147480381"/>
            <ac:spMk id="25" creationId="{7E42B5D7-1754-7210-535B-C622C9908CF1}"/>
          </ac:spMkLst>
        </pc:spChg>
        <pc:spChg chg="add del mod">
          <ac:chgData name="Fumihiro Yokoyama（横山史尋）" userId="3eda85d7-7d9c-40b2-98ee-c42658c7cb9c" providerId="ADAL" clId="{A33BB565-B700-4533-848B-624B91BF8BE1}" dt="2024-03-13T03:01:24.292" v="5820" actId="478"/>
          <ac:spMkLst>
            <pc:docMk/>
            <pc:sldMk cId="4131628957" sldId="2147480381"/>
            <ac:spMk id="25" creationId="{D6D411E3-4CA5-138C-E0D9-2CE3385B1CE7}"/>
          </ac:spMkLst>
        </pc:spChg>
        <pc:spChg chg="del">
          <ac:chgData name="Fumihiro Yokoyama（横山史尋）" userId="3eda85d7-7d9c-40b2-98ee-c42658c7cb9c" providerId="ADAL" clId="{A33BB565-B700-4533-848B-624B91BF8BE1}" dt="2024-02-22T08:09:36.766" v="2103" actId="478"/>
          <ac:spMkLst>
            <pc:docMk/>
            <pc:sldMk cId="4131628957" sldId="2147480381"/>
            <ac:spMk id="26" creationId="{12497438-599A-E36D-E2FC-C9B2A122E7CB}"/>
          </ac:spMkLst>
        </pc:spChg>
        <pc:spChg chg="add del mod">
          <ac:chgData name="Fumihiro Yokoyama（横山史尋）" userId="3eda85d7-7d9c-40b2-98ee-c42658c7cb9c" providerId="ADAL" clId="{A33BB565-B700-4533-848B-624B91BF8BE1}" dt="2024-03-13T03:01:24.292" v="5820" actId="478"/>
          <ac:spMkLst>
            <pc:docMk/>
            <pc:sldMk cId="4131628957" sldId="2147480381"/>
            <ac:spMk id="26" creationId="{8E16E614-E38A-64E8-CCF9-8A6BF8FC725E}"/>
          </ac:spMkLst>
        </pc:spChg>
        <pc:spChg chg="del">
          <ac:chgData name="Fumihiro Yokoyama（横山史尋）" userId="3eda85d7-7d9c-40b2-98ee-c42658c7cb9c" providerId="ADAL" clId="{A33BB565-B700-4533-848B-624B91BF8BE1}" dt="2024-02-22T06:23:49.372" v="1871" actId="478"/>
          <ac:spMkLst>
            <pc:docMk/>
            <pc:sldMk cId="4131628957" sldId="2147480381"/>
            <ac:spMk id="27" creationId="{35BCB62F-B9AC-2175-4A9B-E7717A307F7E}"/>
          </ac:spMkLst>
        </pc:spChg>
        <pc:spChg chg="del">
          <ac:chgData name="Fumihiro Yokoyama（横山史尋）" userId="3eda85d7-7d9c-40b2-98ee-c42658c7cb9c" providerId="ADAL" clId="{A33BB565-B700-4533-848B-624B91BF8BE1}" dt="2024-02-22T06:23:52.426" v="1872" actId="478"/>
          <ac:spMkLst>
            <pc:docMk/>
            <pc:sldMk cId="4131628957" sldId="2147480381"/>
            <ac:spMk id="28" creationId="{4182B21A-9832-F561-4108-8DDDF7ED72F2}"/>
          </ac:spMkLst>
        </pc:spChg>
        <pc:spChg chg="add del mod">
          <ac:chgData name="Fumihiro Yokoyama（横山史尋）" userId="3eda85d7-7d9c-40b2-98ee-c42658c7cb9c" providerId="ADAL" clId="{A33BB565-B700-4533-848B-624B91BF8BE1}" dt="2024-03-13T03:00:40.476" v="5807" actId="478"/>
          <ac:spMkLst>
            <pc:docMk/>
            <pc:sldMk cId="4131628957" sldId="2147480381"/>
            <ac:spMk id="29" creationId="{E9324560-BCC8-96D4-57CC-49909DFF2B23}"/>
          </ac:spMkLst>
        </pc:spChg>
        <pc:spChg chg="mod">
          <ac:chgData name="Fumihiro Yokoyama（横山史尋）" userId="3eda85d7-7d9c-40b2-98ee-c42658c7cb9c" providerId="ADAL" clId="{A33BB565-B700-4533-848B-624B91BF8BE1}" dt="2024-02-22T06:27:32.440" v="1915"/>
          <ac:spMkLst>
            <pc:docMk/>
            <pc:sldMk cId="4131628957" sldId="2147480381"/>
            <ac:spMk id="34" creationId="{70B922BF-7F76-DAE5-658C-772D82B906C8}"/>
          </ac:spMkLst>
        </pc:spChg>
        <pc:spChg chg="mod">
          <ac:chgData name="Fumihiro Yokoyama（横山史尋）" userId="3eda85d7-7d9c-40b2-98ee-c42658c7cb9c" providerId="ADAL" clId="{A33BB565-B700-4533-848B-624B91BF8BE1}" dt="2024-02-22T06:30:13.570" v="1954" actId="20577"/>
          <ac:spMkLst>
            <pc:docMk/>
            <pc:sldMk cId="4131628957" sldId="2147480381"/>
            <ac:spMk id="35" creationId="{E8665EDE-F281-4011-AF73-3F6D4EF5761F}"/>
          </ac:spMkLst>
        </pc:spChg>
        <pc:spChg chg="add mod">
          <ac:chgData name="Fumihiro Yokoyama（横山史尋）" userId="3eda85d7-7d9c-40b2-98ee-c42658c7cb9c" providerId="ADAL" clId="{A33BB565-B700-4533-848B-624B91BF8BE1}" dt="2024-03-13T03:25:37.123" v="5964" actId="1076"/>
          <ac:spMkLst>
            <pc:docMk/>
            <pc:sldMk cId="4131628957" sldId="2147480381"/>
            <ac:spMk id="36" creationId="{9F0FB6B4-0315-4752-5C38-143722A5E70A}"/>
          </ac:spMkLst>
        </pc:spChg>
        <pc:spChg chg="add del mod">
          <ac:chgData name="Fumihiro Yokoyama（横山史尋）" userId="3eda85d7-7d9c-40b2-98ee-c42658c7cb9c" providerId="ADAL" clId="{A33BB565-B700-4533-848B-624B91BF8BE1}" dt="2024-03-13T03:25:32.754" v="5962" actId="478"/>
          <ac:spMkLst>
            <pc:docMk/>
            <pc:sldMk cId="4131628957" sldId="2147480381"/>
            <ac:spMk id="37" creationId="{D462B8F7-EBE3-C9E7-1015-478540EE8016}"/>
          </ac:spMkLst>
        </pc:spChg>
        <pc:spChg chg="add del mod">
          <ac:chgData name="Fumihiro Yokoyama（横山史尋）" userId="3eda85d7-7d9c-40b2-98ee-c42658c7cb9c" providerId="ADAL" clId="{A33BB565-B700-4533-848B-624B91BF8BE1}" dt="2024-03-13T03:25:32.754" v="5962" actId="478"/>
          <ac:spMkLst>
            <pc:docMk/>
            <pc:sldMk cId="4131628957" sldId="2147480381"/>
            <ac:spMk id="39" creationId="{686638C7-C052-FF14-EF5F-DF8EBAD5DDC2}"/>
          </ac:spMkLst>
        </pc:spChg>
        <pc:spChg chg="add del mod">
          <ac:chgData name="Fumihiro Yokoyama（横山史尋）" userId="3eda85d7-7d9c-40b2-98ee-c42658c7cb9c" providerId="ADAL" clId="{A33BB565-B700-4533-848B-624B91BF8BE1}" dt="2024-03-13T03:29:49.021" v="5982" actId="478"/>
          <ac:spMkLst>
            <pc:docMk/>
            <pc:sldMk cId="4131628957" sldId="2147480381"/>
            <ac:spMk id="46" creationId="{5FC7D08E-7EDE-96CC-FFD8-4C640026ECE3}"/>
          </ac:spMkLst>
        </pc:spChg>
        <pc:spChg chg="add del mod">
          <ac:chgData name="Fumihiro Yokoyama（横山史尋）" userId="3eda85d7-7d9c-40b2-98ee-c42658c7cb9c" providerId="ADAL" clId="{A33BB565-B700-4533-848B-624B91BF8BE1}" dt="2024-03-13T03:31:38.504" v="6000" actId="478"/>
          <ac:spMkLst>
            <pc:docMk/>
            <pc:sldMk cId="4131628957" sldId="2147480381"/>
            <ac:spMk id="48" creationId="{D718AB70-1B4F-9A34-14B5-A637193F8185}"/>
          </ac:spMkLst>
        </pc:spChg>
        <pc:spChg chg="add del mod">
          <ac:chgData name="Fumihiro Yokoyama（横山史尋）" userId="3eda85d7-7d9c-40b2-98ee-c42658c7cb9c" providerId="ADAL" clId="{A33BB565-B700-4533-848B-624B91BF8BE1}" dt="2024-03-13T03:31:35.594" v="5999" actId="478"/>
          <ac:spMkLst>
            <pc:docMk/>
            <pc:sldMk cId="4131628957" sldId="2147480381"/>
            <ac:spMk id="50" creationId="{5D9E6FBD-6D00-773F-C7AD-3F5237F1030F}"/>
          </ac:spMkLst>
        </pc:spChg>
        <pc:spChg chg="add del mod">
          <ac:chgData name="Fumihiro Yokoyama（横山史尋）" userId="3eda85d7-7d9c-40b2-98ee-c42658c7cb9c" providerId="ADAL" clId="{A33BB565-B700-4533-848B-624B91BF8BE1}" dt="2024-03-13T03:30:47.785" v="5993" actId="478"/>
          <ac:spMkLst>
            <pc:docMk/>
            <pc:sldMk cId="4131628957" sldId="2147480381"/>
            <ac:spMk id="51" creationId="{7A20FCE0-AC14-B1DD-3767-B28D6E3E4CD5}"/>
          </ac:spMkLst>
        </pc:spChg>
        <pc:spChg chg="add mod">
          <ac:chgData name="Fumihiro Yokoyama（横山史尋）" userId="3eda85d7-7d9c-40b2-98ee-c42658c7cb9c" providerId="ADAL" clId="{A33BB565-B700-4533-848B-624B91BF8BE1}" dt="2024-03-13T03:47:40.680" v="6128" actId="1076"/>
          <ac:spMkLst>
            <pc:docMk/>
            <pc:sldMk cId="4131628957" sldId="2147480381"/>
            <ac:spMk id="52" creationId="{9E6A59A4-CFFE-4F0C-E6F7-27539631F260}"/>
          </ac:spMkLst>
        </pc:spChg>
        <pc:spChg chg="add mod">
          <ac:chgData name="Fumihiro Yokoyama（横山史尋）" userId="3eda85d7-7d9c-40b2-98ee-c42658c7cb9c" providerId="ADAL" clId="{A33BB565-B700-4533-848B-624B91BF8BE1}" dt="2024-03-13T03:29:57.695" v="5984" actId="1076"/>
          <ac:spMkLst>
            <pc:docMk/>
            <pc:sldMk cId="4131628957" sldId="2147480381"/>
            <ac:spMk id="53" creationId="{31412416-6A46-441D-2CC2-65D7695EA046}"/>
          </ac:spMkLst>
        </pc:spChg>
        <pc:spChg chg="mod">
          <ac:chgData name="Fumihiro Yokoyama（横山史尋）" userId="3eda85d7-7d9c-40b2-98ee-c42658c7cb9c" providerId="ADAL" clId="{A33BB565-B700-4533-848B-624B91BF8BE1}" dt="2024-02-22T06:14:57.517" v="1823" actId="207"/>
          <ac:spMkLst>
            <pc:docMk/>
            <pc:sldMk cId="4131628957" sldId="2147480381"/>
            <ac:spMk id="56" creationId="{DB98A494-1577-D43A-199E-A592E7D1E77E}"/>
          </ac:spMkLst>
        </pc:spChg>
        <pc:spChg chg="mod">
          <ac:chgData name="Fumihiro Yokoyama（横山史尋）" userId="3eda85d7-7d9c-40b2-98ee-c42658c7cb9c" providerId="ADAL" clId="{A33BB565-B700-4533-848B-624B91BF8BE1}" dt="2024-02-22T06:15:03.656" v="1824" actId="207"/>
          <ac:spMkLst>
            <pc:docMk/>
            <pc:sldMk cId="4131628957" sldId="2147480381"/>
            <ac:spMk id="57" creationId="{F6945E16-D5E6-E4E1-DA08-AB7677215EBA}"/>
          </ac:spMkLst>
        </pc:spChg>
        <pc:spChg chg="mod">
          <ac:chgData name="Fumihiro Yokoyama（横山史尋）" userId="3eda85d7-7d9c-40b2-98ee-c42658c7cb9c" providerId="ADAL" clId="{A33BB565-B700-4533-848B-624B91BF8BE1}" dt="2024-02-22T06:14:36.821" v="1820"/>
          <ac:spMkLst>
            <pc:docMk/>
            <pc:sldMk cId="4131628957" sldId="2147480381"/>
            <ac:spMk id="58" creationId="{78B6E5B7-6442-B8AA-E338-FA632C294557}"/>
          </ac:spMkLst>
        </pc:spChg>
        <pc:spChg chg="add mod">
          <ac:chgData name="Fumihiro Yokoyama（横山史尋）" userId="3eda85d7-7d9c-40b2-98ee-c42658c7cb9c" providerId="ADAL" clId="{A33BB565-B700-4533-848B-624B91BF8BE1}" dt="2024-03-13T07:57:54.550" v="6997" actId="1076"/>
          <ac:spMkLst>
            <pc:docMk/>
            <pc:sldMk cId="4131628957" sldId="2147480381"/>
            <ac:spMk id="60" creationId="{9001465C-A06C-C60B-BB53-700E264BEC52}"/>
          </ac:spMkLst>
        </pc:spChg>
        <pc:spChg chg="add mod">
          <ac:chgData name="Fumihiro Yokoyama（横山史尋）" userId="3eda85d7-7d9c-40b2-98ee-c42658c7cb9c" providerId="ADAL" clId="{A33BB565-B700-4533-848B-624B91BF8BE1}" dt="2024-03-13T07:58:21.524" v="7000" actId="1076"/>
          <ac:spMkLst>
            <pc:docMk/>
            <pc:sldMk cId="4131628957" sldId="2147480381"/>
            <ac:spMk id="61" creationId="{E1C887CD-AA39-A9A1-892D-2D1118DBE2D4}"/>
          </ac:spMkLst>
        </pc:spChg>
        <pc:spChg chg="add del mod">
          <ac:chgData name="Fumihiro Yokoyama（横山史尋）" userId="3eda85d7-7d9c-40b2-98ee-c42658c7cb9c" providerId="ADAL" clId="{A33BB565-B700-4533-848B-624B91BF8BE1}" dt="2024-03-13T07:11:10.429" v="6764" actId="478"/>
          <ac:spMkLst>
            <pc:docMk/>
            <pc:sldMk cId="4131628957" sldId="2147480381"/>
            <ac:spMk id="62" creationId="{309394F6-4DCF-5512-C537-5170E20CA490}"/>
          </ac:spMkLst>
        </pc:spChg>
        <pc:spChg chg="add mod">
          <ac:chgData name="Fumihiro Yokoyama（横山史尋）" userId="3eda85d7-7d9c-40b2-98ee-c42658c7cb9c" providerId="ADAL" clId="{A33BB565-B700-4533-848B-624B91BF8BE1}" dt="2024-03-13T07:14:08.749" v="6792" actId="14100"/>
          <ac:spMkLst>
            <pc:docMk/>
            <pc:sldMk cId="4131628957" sldId="2147480381"/>
            <ac:spMk id="63" creationId="{76D4E60C-9A99-E04A-94D6-7B6E690A4A49}"/>
          </ac:spMkLst>
        </pc:spChg>
        <pc:spChg chg="add del mod">
          <ac:chgData name="Fumihiro Yokoyama（横山史尋）" userId="3eda85d7-7d9c-40b2-98ee-c42658c7cb9c" providerId="ADAL" clId="{A33BB565-B700-4533-848B-624B91BF8BE1}" dt="2024-03-13T07:10:55.864" v="6762"/>
          <ac:spMkLst>
            <pc:docMk/>
            <pc:sldMk cId="4131628957" sldId="2147480381"/>
            <ac:spMk id="64" creationId="{C3562D39-E316-8C15-F59C-DD9A9737D653}"/>
          </ac:spMkLst>
        </pc:spChg>
        <pc:grpChg chg="del mod">
          <ac:chgData name="Fumihiro Yokoyama（横山史尋）" userId="3eda85d7-7d9c-40b2-98ee-c42658c7cb9c" providerId="ADAL" clId="{A33BB565-B700-4533-848B-624B91BF8BE1}" dt="2024-03-13T03:00:40.476" v="5807" actId="478"/>
          <ac:grpSpMkLst>
            <pc:docMk/>
            <pc:sldMk cId="4131628957" sldId="2147480381"/>
            <ac:grpSpMk id="4" creationId="{075E3CFE-0C63-AD7B-CAC9-B1981BA6FF1D}"/>
          </ac:grpSpMkLst>
        </pc:grpChg>
        <pc:grpChg chg="del mod">
          <ac:chgData name="Fumihiro Yokoyama（横山史尋）" userId="3eda85d7-7d9c-40b2-98ee-c42658c7cb9c" providerId="ADAL" clId="{A33BB565-B700-4533-848B-624B91BF8BE1}" dt="2024-03-13T03:00:40.476" v="5807" actId="478"/>
          <ac:grpSpMkLst>
            <pc:docMk/>
            <pc:sldMk cId="4131628957" sldId="2147480381"/>
            <ac:grpSpMk id="7" creationId="{AC3E3831-AB79-E046-3C2D-9FD2005EA93C}"/>
          </ac:grpSpMkLst>
        </pc:grpChg>
        <pc:grpChg chg="del mod">
          <ac:chgData name="Fumihiro Yokoyama（横山史尋）" userId="3eda85d7-7d9c-40b2-98ee-c42658c7cb9c" providerId="ADAL" clId="{A33BB565-B700-4533-848B-624B91BF8BE1}" dt="2024-03-13T03:00:40.476" v="5807" actId="478"/>
          <ac:grpSpMkLst>
            <pc:docMk/>
            <pc:sldMk cId="4131628957" sldId="2147480381"/>
            <ac:grpSpMk id="10" creationId="{66CF2C43-9EDB-FC34-055A-319E68079B9C}"/>
          </ac:grpSpMkLst>
        </pc:grpChg>
        <pc:grpChg chg="del mod">
          <ac:chgData name="Fumihiro Yokoyama（横山史尋）" userId="3eda85d7-7d9c-40b2-98ee-c42658c7cb9c" providerId="ADAL" clId="{A33BB565-B700-4533-848B-624B91BF8BE1}" dt="2024-03-13T03:00:40.476" v="5807" actId="478"/>
          <ac:grpSpMkLst>
            <pc:docMk/>
            <pc:sldMk cId="4131628957" sldId="2147480381"/>
            <ac:grpSpMk id="13" creationId="{7BCF82D8-1A31-38C2-1CB4-BA9E6B86BB51}"/>
          </ac:grpSpMkLst>
        </pc:grpChg>
        <pc:grpChg chg="del mod">
          <ac:chgData name="Fumihiro Yokoyama（横山史尋）" userId="3eda85d7-7d9c-40b2-98ee-c42658c7cb9c" providerId="ADAL" clId="{A33BB565-B700-4533-848B-624B91BF8BE1}" dt="2024-03-13T03:00:40.476" v="5807" actId="478"/>
          <ac:grpSpMkLst>
            <pc:docMk/>
            <pc:sldMk cId="4131628957" sldId="2147480381"/>
            <ac:grpSpMk id="16" creationId="{FCEF986A-4CA6-0201-D08C-4E8DC6A83A09}"/>
          </ac:grpSpMkLst>
        </pc:grpChg>
        <pc:grpChg chg="add del mod">
          <ac:chgData name="Fumihiro Yokoyama（横山史尋）" userId="3eda85d7-7d9c-40b2-98ee-c42658c7cb9c" providerId="ADAL" clId="{A33BB565-B700-4533-848B-624B91BF8BE1}" dt="2024-02-22T06:30:16.840" v="1956" actId="478"/>
          <ac:grpSpMkLst>
            <pc:docMk/>
            <pc:sldMk cId="4131628957" sldId="2147480381"/>
            <ac:grpSpMk id="33" creationId="{C7B4BECB-55BA-5BDD-CC0D-667378041495}"/>
          </ac:grpSpMkLst>
        </pc:grpChg>
        <pc:graphicFrameChg chg="del mod modGraphic">
          <ac:chgData name="Fumihiro Yokoyama（横山史尋）" userId="3eda85d7-7d9c-40b2-98ee-c42658c7cb9c" providerId="ADAL" clId="{A33BB565-B700-4533-848B-624B91BF8BE1}" dt="2024-03-13T03:00:40.476" v="5807" actId="478"/>
          <ac:graphicFrameMkLst>
            <pc:docMk/>
            <pc:sldMk cId="4131628957" sldId="2147480381"/>
            <ac:graphicFrameMk id="19" creationId="{AD265598-AAA9-3256-4164-2325DAF971AE}"/>
          </ac:graphicFrameMkLst>
        </pc:graphicFrameChg>
        <pc:graphicFrameChg chg="add del mod modGraphic">
          <ac:chgData name="Fumihiro Yokoyama（横山史尋）" userId="3eda85d7-7d9c-40b2-98ee-c42658c7cb9c" providerId="ADAL" clId="{A33BB565-B700-4533-848B-624B91BF8BE1}" dt="2024-03-13T03:25:41.872" v="5965" actId="478"/>
          <ac:graphicFrameMkLst>
            <pc:docMk/>
            <pc:sldMk cId="4131628957" sldId="2147480381"/>
            <ac:graphicFrameMk id="21" creationId="{226AB8F4-7AD3-E2B8-4051-F626DD483094}"/>
          </ac:graphicFrameMkLst>
        </pc:graphicFrameChg>
        <pc:graphicFrameChg chg="add del mod">
          <ac:chgData name="Fumihiro Yokoyama（横山史尋）" userId="3eda85d7-7d9c-40b2-98ee-c42658c7cb9c" providerId="ADAL" clId="{A33BB565-B700-4533-848B-624B91BF8BE1}" dt="2024-03-13T03:25:53.793" v="5970" actId="478"/>
          <ac:graphicFrameMkLst>
            <pc:docMk/>
            <pc:sldMk cId="4131628957" sldId="2147480381"/>
            <ac:graphicFrameMk id="22" creationId="{8139319A-3F9E-B221-FA75-E21EDABDAD5F}"/>
          </ac:graphicFrameMkLst>
        </pc:graphicFrameChg>
        <pc:graphicFrameChg chg="add del mod modGraphic">
          <ac:chgData name="Fumihiro Yokoyama（横山史尋）" userId="3eda85d7-7d9c-40b2-98ee-c42658c7cb9c" providerId="ADAL" clId="{A33BB565-B700-4533-848B-624B91BF8BE1}" dt="2024-02-22T06:30:22.883" v="1957" actId="478"/>
          <ac:graphicFrameMkLst>
            <pc:docMk/>
            <pc:sldMk cId="4131628957" sldId="2147480381"/>
            <ac:graphicFrameMk id="32" creationId="{E15A59B9-385C-8436-D2E9-0B6774D44462}"/>
          </ac:graphicFrameMkLst>
        </pc:graphicFrameChg>
        <pc:graphicFrameChg chg="add mod modGraphic">
          <ac:chgData name="Fumihiro Yokoyama（横山史尋）" userId="3eda85d7-7d9c-40b2-98ee-c42658c7cb9c" providerId="ADAL" clId="{A33BB565-B700-4533-848B-624B91BF8BE1}" dt="2024-03-13T07:58:10.247" v="6998" actId="14734"/>
          <ac:graphicFrameMkLst>
            <pc:docMk/>
            <pc:sldMk cId="4131628957" sldId="2147480381"/>
            <ac:graphicFrameMk id="41" creationId="{509CDA2A-84C5-0CF8-4B13-CA5C83C02105}"/>
          </ac:graphicFrameMkLst>
        </pc:graphicFrameChg>
        <pc:graphicFrameChg chg="add mod">
          <ac:chgData name="Fumihiro Yokoyama（横山史尋）" userId="3eda85d7-7d9c-40b2-98ee-c42658c7cb9c" providerId="ADAL" clId="{A33BB565-B700-4533-848B-624B91BF8BE1}" dt="2024-03-13T03:26:20.645" v="5971"/>
          <ac:graphicFrameMkLst>
            <pc:docMk/>
            <pc:sldMk cId="4131628957" sldId="2147480381"/>
            <ac:graphicFrameMk id="49" creationId="{7F61185C-5BAA-4416-7396-581D4412441D}"/>
          </ac:graphicFrameMkLst>
        </pc:graphicFrameChg>
        <pc:picChg chg="add del mod">
          <ac:chgData name="Fumihiro Yokoyama（横山史尋）" userId="3eda85d7-7d9c-40b2-98ee-c42658c7cb9c" providerId="ADAL" clId="{A33BB565-B700-4533-848B-624B91BF8BE1}" dt="2024-03-13T03:00:40.476" v="5807" actId="478"/>
          <ac:picMkLst>
            <pc:docMk/>
            <pc:sldMk cId="4131628957" sldId="2147480381"/>
            <ac:picMk id="3" creationId="{5CC4E0FD-3E7D-E28E-D855-90B05EC2B668}"/>
          </ac:picMkLst>
        </pc:picChg>
        <pc:picChg chg="del mod">
          <ac:chgData name="Fumihiro Yokoyama（横山史尋）" userId="3eda85d7-7d9c-40b2-98ee-c42658c7cb9c" providerId="ADAL" clId="{A33BB565-B700-4533-848B-624B91BF8BE1}" dt="2024-03-13T03:00:40.476" v="5807" actId="478"/>
          <ac:picMkLst>
            <pc:docMk/>
            <pc:sldMk cId="4131628957" sldId="2147480381"/>
            <ac:picMk id="20" creationId="{EC58ACC3-B35A-9126-CCD1-6E2B76AE60E0}"/>
          </ac:picMkLst>
        </pc:picChg>
        <pc:picChg chg="del">
          <ac:chgData name="Fumihiro Yokoyama（横山史尋）" userId="3eda85d7-7d9c-40b2-98ee-c42658c7cb9c" providerId="ADAL" clId="{A33BB565-B700-4533-848B-624B91BF8BE1}" dt="2024-02-22T06:16:13.106" v="1825" actId="478"/>
          <ac:picMkLst>
            <pc:docMk/>
            <pc:sldMk cId="4131628957" sldId="2147480381"/>
            <ac:picMk id="21" creationId="{DE3A57E6-37E4-0684-BD2E-24EB0CBCE3B4}"/>
          </ac:picMkLst>
        </pc:picChg>
        <pc:picChg chg="del">
          <ac:chgData name="Fumihiro Yokoyama（横山史尋）" userId="3eda85d7-7d9c-40b2-98ee-c42658c7cb9c" providerId="ADAL" clId="{A33BB565-B700-4533-848B-624B91BF8BE1}" dt="2024-02-22T06:18:58.791" v="1830" actId="478"/>
          <ac:picMkLst>
            <pc:docMk/>
            <pc:sldMk cId="4131628957" sldId="2147480381"/>
            <ac:picMk id="22" creationId="{E2682BFB-9FAF-A9EB-9BFA-D646AA4986CF}"/>
          </ac:picMkLst>
        </pc:picChg>
        <pc:picChg chg="del">
          <ac:chgData name="Fumihiro Yokoyama（横山史尋）" userId="3eda85d7-7d9c-40b2-98ee-c42658c7cb9c" providerId="ADAL" clId="{A33BB565-B700-4533-848B-624B91BF8BE1}" dt="2024-02-22T06:20:32.779" v="1844" actId="478"/>
          <ac:picMkLst>
            <pc:docMk/>
            <pc:sldMk cId="4131628957" sldId="2147480381"/>
            <ac:picMk id="23" creationId="{35D93334-DAD7-B571-89E2-FDBA871F2B41}"/>
          </ac:picMkLst>
        </pc:picChg>
        <pc:picChg chg="add del mod">
          <ac:chgData name="Fumihiro Yokoyama（横山史尋）" userId="3eda85d7-7d9c-40b2-98ee-c42658c7cb9c" providerId="ADAL" clId="{A33BB565-B700-4533-848B-624B91BF8BE1}" dt="2024-03-13T03:01:24.292" v="5820" actId="478"/>
          <ac:picMkLst>
            <pc:docMk/>
            <pc:sldMk cId="4131628957" sldId="2147480381"/>
            <ac:picMk id="23" creationId="{D09DC9D4-F754-8600-8828-7492E5FE9442}"/>
          </ac:picMkLst>
        </pc:picChg>
        <pc:picChg chg="del">
          <ac:chgData name="Fumihiro Yokoyama（横山史尋）" userId="3eda85d7-7d9c-40b2-98ee-c42658c7cb9c" providerId="ADAL" clId="{A33BB565-B700-4533-848B-624B91BF8BE1}" dt="2024-02-22T06:23:35.857" v="1867" actId="478"/>
          <ac:picMkLst>
            <pc:docMk/>
            <pc:sldMk cId="4131628957" sldId="2147480381"/>
            <ac:picMk id="24" creationId="{80CFF0FE-713C-B101-8682-D690570A5496}"/>
          </ac:picMkLst>
        </pc:picChg>
        <pc:picChg chg="add del mod">
          <ac:chgData name="Fumihiro Yokoyama（横山史尋）" userId="3eda85d7-7d9c-40b2-98ee-c42658c7cb9c" providerId="ADAL" clId="{A33BB565-B700-4533-848B-624B91BF8BE1}" dt="2024-03-13T03:01:24.292" v="5820" actId="478"/>
          <ac:picMkLst>
            <pc:docMk/>
            <pc:sldMk cId="4131628957" sldId="2147480381"/>
            <ac:picMk id="24" creationId="{D0275BB2-D4A6-CAD2-ABBD-C3406AA116BD}"/>
          </ac:picMkLst>
        </pc:picChg>
        <pc:picChg chg="add del mod">
          <ac:chgData name="Fumihiro Yokoyama（横山史尋）" userId="3eda85d7-7d9c-40b2-98ee-c42658c7cb9c" providerId="ADAL" clId="{A33BB565-B700-4533-848B-624B91BF8BE1}" dt="2024-03-13T03:01:24.292" v="5820" actId="478"/>
          <ac:picMkLst>
            <pc:docMk/>
            <pc:sldMk cId="4131628957" sldId="2147480381"/>
            <ac:picMk id="27" creationId="{E9E09665-05D8-2B67-84F2-BEE976BE38E1}"/>
          </ac:picMkLst>
        </pc:picChg>
        <pc:picChg chg="add del mod">
          <ac:chgData name="Fumihiro Yokoyama（横山史尋）" userId="3eda85d7-7d9c-40b2-98ee-c42658c7cb9c" providerId="ADAL" clId="{A33BB565-B700-4533-848B-624B91BF8BE1}" dt="2024-03-13T03:01:24.292" v="5820" actId="478"/>
          <ac:picMkLst>
            <pc:docMk/>
            <pc:sldMk cId="4131628957" sldId="2147480381"/>
            <ac:picMk id="28" creationId="{6531949F-629C-38A8-180B-411558004801}"/>
          </ac:picMkLst>
        </pc:picChg>
        <pc:picChg chg="add del mod">
          <ac:chgData name="Fumihiro Yokoyama（横山史尋）" userId="3eda85d7-7d9c-40b2-98ee-c42658c7cb9c" providerId="ADAL" clId="{A33BB565-B700-4533-848B-624B91BF8BE1}" dt="2024-03-13T03:00:40.476" v="5807" actId="478"/>
          <ac:picMkLst>
            <pc:docMk/>
            <pc:sldMk cId="4131628957" sldId="2147480381"/>
            <ac:picMk id="30" creationId="{DCA20CBB-0584-A359-8226-BC1373C2FD63}"/>
          </ac:picMkLst>
        </pc:picChg>
        <pc:picChg chg="add del mod">
          <ac:chgData name="Fumihiro Yokoyama（横山史尋）" userId="3eda85d7-7d9c-40b2-98ee-c42658c7cb9c" providerId="ADAL" clId="{A33BB565-B700-4533-848B-624B91BF8BE1}" dt="2024-03-13T03:00:40.476" v="5807" actId="478"/>
          <ac:picMkLst>
            <pc:docMk/>
            <pc:sldMk cId="4131628957" sldId="2147480381"/>
            <ac:picMk id="31" creationId="{1730B9E5-DECF-A680-7F6F-44908C623CB1}"/>
          </ac:picMkLst>
        </pc:picChg>
        <pc:picChg chg="add del mod">
          <ac:chgData name="Fumihiro Yokoyama（横山史尋）" userId="3eda85d7-7d9c-40b2-98ee-c42658c7cb9c" providerId="ADAL" clId="{A33BB565-B700-4533-848B-624B91BF8BE1}" dt="2024-03-13T03:25:32.754" v="5962" actId="478"/>
          <ac:picMkLst>
            <pc:docMk/>
            <pc:sldMk cId="4131628957" sldId="2147480381"/>
            <ac:picMk id="32" creationId="{3C72DEA6-5923-9199-4CB0-D5982050E308}"/>
          </ac:picMkLst>
        </pc:picChg>
        <pc:picChg chg="add del mod">
          <ac:chgData name="Fumihiro Yokoyama（横山史尋）" userId="3eda85d7-7d9c-40b2-98ee-c42658c7cb9c" providerId="ADAL" clId="{A33BB565-B700-4533-848B-624B91BF8BE1}" dt="2024-03-13T03:05:26.160" v="5864" actId="478"/>
          <ac:picMkLst>
            <pc:docMk/>
            <pc:sldMk cId="4131628957" sldId="2147480381"/>
            <ac:picMk id="33" creationId="{3ACC34F0-697E-4A50-91C1-C26BA8B4081C}"/>
          </ac:picMkLst>
        </pc:picChg>
        <pc:picChg chg="add del mod">
          <ac:chgData name="Fumihiro Yokoyama（横山史尋）" userId="3eda85d7-7d9c-40b2-98ee-c42658c7cb9c" providerId="ADAL" clId="{A33BB565-B700-4533-848B-624B91BF8BE1}" dt="2024-03-13T03:13:15.480" v="5867" actId="478"/>
          <ac:picMkLst>
            <pc:docMk/>
            <pc:sldMk cId="4131628957" sldId="2147480381"/>
            <ac:picMk id="34" creationId="{413FC11B-170D-3AFD-42A7-F1868CCFE145}"/>
          </ac:picMkLst>
        </pc:picChg>
        <pc:picChg chg="add del mod">
          <ac:chgData name="Fumihiro Yokoyama（横山史尋）" userId="3eda85d7-7d9c-40b2-98ee-c42658c7cb9c" providerId="ADAL" clId="{A33BB565-B700-4533-848B-624B91BF8BE1}" dt="2024-03-13T03:13:15.480" v="5867" actId="478"/>
          <ac:picMkLst>
            <pc:docMk/>
            <pc:sldMk cId="4131628957" sldId="2147480381"/>
            <ac:picMk id="35" creationId="{DEB3803E-A67D-8330-26E7-90F60483ADC3}"/>
          </ac:picMkLst>
        </pc:picChg>
        <pc:picChg chg="add del mod">
          <ac:chgData name="Fumihiro Yokoyama（横山史尋）" userId="3eda85d7-7d9c-40b2-98ee-c42658c7cb9c" providerId="ADAL" clId="{A33BB565-B700-4533-848B-624B91BF8BE1}" dt="2024-03-13T03:25:32.754" v="5962" actId="478"/>
          <ac:picMkLst>
            <pc:docMk/>
            <pc:sldMk cId="4131628957" sldId="2147480381"/>
            <ac:picMk id="38" creationId="{A67326DD-0A21-0AAB-FB26-E9C206B7E4FC}"/>
          </ac:picMkLst>
        </pc:picChg>
        <pc:picChg chg="add del mod">
          <ac:chgData name="Fumihiro Yokoyama（横山史尋）" userId="3eda85d7-7d9c-40b2-98ee-c42658c7cb9c" providerId="ADAL" clId="{A33BB565-B700-4533-848B-624B91BF8BE1}" dt="2024-03-13T03:25:32.754" v="5962" actId="478"/>
          <ac:picMkLst>
            <pc:docMk/>
            <pc:sldMk cId="4131628957" sldId="2147480381"/>
            <ac:picMk id="40" creationId="{87C07ED9-B906-672B-CF5B-79E96E4D61E5}"/>
          </ac:picMkLst>
        </pc:picChg>
        <pc:picChg chg="add mod">
          <ac:chgData name="Fumihiro Yokoyama（横山史尋）" userId="3eda85d7-7d9c-40b2-98ee-c42658c7cb9c" providerId="ADAL" clId="{A33BB565-B700-4533-848B-624B91BF8BE1}" dt="2024-03-13T03:26:20.645" v="5971"/>
          <ac:picMkLst>
            <pc:docMk/>
            <pc:sldMk cId="4131628957" sldId="2147480381"/>
            <ac:picMk id="42" creationId="{562E639C-4659-CEE2-90D3-99723DCB4E7A}"/>
          </ac:picMkLst>
        </pc:picChg>
        <pc:picChg chg="add del mod">
          <ac:chgData name="Fumihiro Yokoyama（横山史尋）" userId="3eda85d7-7d9c-40b2-98ee-c42658c7cb9c" providerId="ADAL" clId="{A33BB565-B700-4533-848B-624B91BF8BE1}" dt="2024-03-13T03:27:09.017" v="5972" actId="478"/>
          <ac:picMkLst>
            <pc:docMk/>
            <pc:sldMk cId="4131628957" sldId="2147480381"/>
            <ac:picMk id="43" creationId="{3C74D9CC-1611-B45D-6129-860775DB2424}"/>
          </ac:picMkLst>
        </pc:picChg>
        <pc:picChg chg="add del mod">
          <ac:chgData name="Fumihiro Yokoyama（横山史尋）" userId="3eda85d7-7d9c-40b2-98ee-c42658c7cb9c" providerId="ADAL" clId="{A33BB565-B700-4533-848B-624B91BF8BE1}" dt="2024-03-13T03:30:18.636" v="5985" actId="478"/>
          <ac:picMkLst>
            <pc:docMk/>
            <pc:sldMk cId="4131628957" sldId="2147480381"/>
            <ac:picMk id="44" creationId="{1C3FF31A-16DB-C161-E134-273970D82C94}"/>
          </ac:picMkLst>
        </pc:picChg>
        <pc:picChg chg="add del mod">
          <ac:chgData name="Fumihiro Yokoyama（横山史尋）" userId="3eda85d7-7d9c-40b2-98ee-c42658c7cb9c" providerId="ADAL" clId="{A33BB565-B700-4533-848B-624B91BF8BE1}" dt="2024-03-13T03:29:45.299" v="5981" actId="478"/>
          <ac:picMkLst>
            <pc:docMk/>
            <pc:sldMk cId="4131628957" sldId="2147480381"/>
            <ac:picMk id="45" creationId="{191A7634-2174-89DA-3730-4FBF726E21DA}"/>
          </ac:picMkLst>
        </pc:picChg>
        <pc:picChg chg="add del mod">
          <ac:chgData name="Fumihiro Yokoyama（横山史尋）" userId="3eda85d7-7d9c-40b2-98ee-c42658c7cb9c" providerId="ADAL" clId="{A33BB565-B700-4533-848B-624B91BF8BE1}" dt="2024-03-13T03:31:21.183" v="5994" actId="478"/>
          <ac:picMkLst>
            <pc:docMk/>
            <pc:sldMk cId="4131628957" sldId="2147480381"/>
            <ac:picMk id="47" creationId="{244490CE-23D1-9A99-A732-C8F569E81958}"/>
          </ac:picMkLst>
        </pc:picChg>
        <pc:picChg chg="add del mod">
          <ac:chgData name="Fumihiro Yokoyama（横山史尋）" userId="3eda85d7-7d9c-40b2-98ee-c42658c7cb9c" providerId="ADAL" clId="{A33BB565-B700-4533-848B-624B91BF8BE1}" dt="2024-03-13T06:47:12.307" v="6560" actId="478"/>
          <ac:picMkLst>
            <pc:docMk/>
            <pc:sldMk cId="4131628957" sldId="2147480381"/>
            <ac:picMk id="54" creationId="{762290DF-A31D-08A6-7A46-139248AB9397}"/>
          </ac:picMkLst>
        </pc:picChg>
        <pc:picChg chg="add mod">
          <ac:chgData name="Fumihiro Yokoyama（横山史尋）" userId="3eda85d7-7d9c-40b2-98ee-c42658c7cb9c" providerId="ADAL" clId="{A33BB565-B700-4533-848B-624B91BF8BE1}" dt="2024-03-14T08:06:54.630" v="7096" actId="14100"/>
          <ac:picMkLst>
            <pc:docMk/>
            <pc:sldMk cId="4131628957" sldId="2147480381"/>
            <ac:picMk id="55" creationId="{E8D37808-08FB-0946-94CA-CF93E0FA5C04}"/>
          </ac:picMkLst>
        </pc:picChg>
        <pc:picChg chg="add mod">
          <ac:chgData name="Fumihiro Yokoyama（横山史尋）" userId="3eda85d7-7d9c-40b2-98ee-c42658c7cb9c" providerId="ADAL" clId="{A33BB565-B700-4533-848B-624B91BF8BE1}" dt="2024-03-14T07:59:56.553" v="7073" actId="14100"/>
          <ac:picMkLst>
            <pc:docMk/>
            <pc:sldMk cId="4131628957" sldId="2147480381"/>
            <ac:picMk id="59" creationId="{8B697C25-84DD-2E26-F50F-FD5F20B5F2E5}"/>
          </ac:picMkLst>
        </pc:picChg>
      </pc:sldChg>
      <pc:sldChg chg="addSp delSp modSp add mod">
        <pc:chgData name="Fumihiro Yokoyama（横山史尋）" userId="3eda85d7-7d9c-40b2-98ee-c42658c7cb9c" providerId="ADAL" clId="{A33BB565-B700-4533-848B-624B91BF8BE1}" dt="2024-03-14T07:58:41.748" v="7063" actId="1076"/>
        <pc:sldMkLst>
          <pc:docMk/>
          <pc:sldMk cId="1047374718" sldId="2147480382"/>
        </pc:sldMkLst>
        <pc:spChg chg="add mod">
          <ac:chgData name="Fumihiro Yokoyama（横山史尋）" userId="3eda85d7-7d9c-40b2-98ee-c42658c7cb9c" providerId="ADAL" clId="{A33BB565-B700-4533-848B-624B91BF8BE1}" dt="2024-03-13T07:58:45.195" v="7002" actId="1076"/>
          <ac:spMkLst>
            <pc:docMk/>
            <pc:sldMk cId="1047374718" sldId="2147480382"/>
            <ac:spMk id="5" creationId="{4CEC7BEB-F745-65BC-86AA-D30AECDC3909}"/>
          </ac:spMkLst>
        </pc:spChg>
        <pc:spChg chg="add mod">
          <ac:chgData name="Fumihiro Yokoyama（横山史尋）" userId="3eda85d7-7d9c-40b2-98ee-c42658c7cb9c" providerId="ADAL" clId="{A33BB565-B700-4533-848B-624B91BF8BE1}" dt="2024-03-13T07:08:03.765" v="6727" actId="20577"/>
          <ac:spMkLst>
            <pc:docMk/>
            <pc:sldMk cId="1047374718" sldId="2147480382"/>
            <ac:spMk id="6" creationId="{05EC9EBB-0FB5-362C-D518-F5792387405C}"/>
          </ac:spMkLst>
        </pc:spChg>
        <pc:spChg chg="add mod ord">
          <ac:chgData name="Fumihiro Yokoyama（横山史尋）" userId="3eda85d7-7d9c-40b2-98ee-c42658c7cb9c" providerId="ADAL" clId="{A33BB565-B700-4533-848B-624B91BF8BE1}" dt="2024-03-14T07:58:36.493" v="7062" actId="166"/>
          <ac:spMkLst>
            <pc:docMk/>
            <pc:sldMk cId="1047374718" sldId="2147480382"/>
            <ac:spMk id="7" creationId="{9C2BCE25-A7B2-1D81-CF4E-235CCF36E978}"/>
          </ac:spMkLst>
        </pc:spChg>
        <pc:spChg chg="mod">
          <ac:chgData name="Fumihiro Yokoyama（横山史尋）" userId="3eda85d7-7d9c-40b2-98ee-c42658c7cb9c" providerId="ADAL" clId="{A33BB565-B700-4533-848B-624B91BF8BE1}" dt="2024-02-22T06:34:38.598" v="1992" actId="1076"/>
          <ac:spMkLst>
            <pc:docMk/>
            <pc:sldMk cId="1047374718" sldId="2147480382"/>
            <ac:spMk id="19" creationId="{B15A588A-C72E-F45A-409E-FA65BB8D9D80}"/>
          </ac:spMkLst>
        </pc:spChg>
        <pc:spChg chg="add mod">
          <ac:chgData name="Fumihiro Yokoyama（横山史尋）" userId="3eda85d7-7d9c-40b2-98ee-c42658c7cb9c" providerId="ADAL" clId="{A33BB565-B700-4533-848B-624B91BF8BE1}" dt="2024-02-22T08:09:44.628" v="2106"/>
          <ac:spMkLst>
            <pc:docMk/>
            <pc:sldMk cId="1047374718" sldId="2147480382"/>
            <ac:spMk id="23" creationId="{5C07C1E1-7350-689A-BE16-B75024506B0B}"/>
          </ac:spMkLst>
        </pc:spChg>
        <pc:spChg chg="del">
          <ac:chgData name="Fumihiro Yokoyama（横山史尋）" userId="3eda85d7-7d9c-40b2-98ee-c42658c7cb9c" providerId="ADAL" clId="{A33BB565-B700-4533-848B-624B91BF8BE1}" dt="2024-02-22T08:09:43.626" v="2105" actId="478"/>
          <ac:spMkLst>
            <pc:docMk/>
            <pc:sldMk cId="1047374718" sldId="2147480382"/>
            <ac:spMk id="26" creationId="{12497438-599A-E36D-E2FC-C9B2A122E7CB}"/>
          </ac:spMkLst>
        </pc:spChg>
        <pc:spChg chg="del">
          <ac:chgData name="Fumihiro Yokoyama（横山史尋）" userId="3eda85d7-7d9c-40b2-98ee-c42658c7cb9c" providerId="ADAL" clId="{A33BB565-B700-4533-848B-624B91BF8BE1}" dt="2024-02-22T06:34:21.706" v="1989" actId="478"/>
          <ac:spMkLst>
            <pc:docMk/>
            <pc:sldMk cId="1047374718" sldId="2147480382"/>
            <ac:spMk id="31" creationId="{D9F08537-C178-079D-6433-562EB140EB3A}"/>
          </ac:spMkLst>
        </pc:spChg>
        <pc:spChg chg="mod">
          <ac:chgData name="Fumihiro Yokoyama（横山史尋）" userId="3eda85d7-7d9c-40b2-98ee-c42658c7cb9c" providerId="ADAL" clId="{A33BB565-B700-4533-848B-624B91BF8BE1}" dt="2024-02-22T06:41:24.699" v="2051" actId="207"/>
          <ac:spMkLst>
            <pc:docMk/>
            <pc:sldMk cId="1047374718" sldId="2147480382"/>
            <ac:spMk id="56" creationId="{DB98A494-1577-D43A-199E-A592E7D1E77E}"/>
          </ac:spMkLst>
        </pc:spChg>
        <pc:spChg chg="mod">
          <ac:chgData name="Fumihiro Yokoyama（横山史尋）" userId="3eda85d7-7d9c-40b2-98ee-c42658c7cb9c" providerId="ADAL" clId="{A33BB565-B700-4533-848B-624B91BF8BE1}" dt="2024-02-22T06:41:31.343" v="2052" actId="207"/>
          <ac:spMkLst>
            <pc:docMk/>
            <pc:sldMk cId="1047374718" sldId="2147480382"/>
            <ac:spMk id="57" creationId="{F6945E16-D5E6-E4E1-DA08-AB7677215EBA}"/>
          </ac:spMkLst>
        </pc:spChg>
        <pc:spChg chg="mod">
          <ac:chgData name="Fumihiro Yokoyama（横山史尋）" userId="3eda85d7-7d9c-40b2-98ee-c42658c7cb9c" providerId="ADAL" clId="{A33BB565-B700-4533-848B-624B91BF8BE1}" dt="2024-02-22T06:39:13.296" v="2040" actId="20577"/>
          <ac:spMkLst>
            <pc:docMk/>
            <pc:sldMk cId="1047374718" sldId="2147480382"/>
            <ac:spMk id="58" creationId="{78B6E5B7-6442-B8AA-E338-FA632C294557}"/>
          </ac:spMkLst>
        </pc:spChg>
        <pc:grpChg chg="del">
          <ac:chgData name="Fumihiro Yokoyama（横山史尋）" userId="3eda85d7-7d9c-40b2-98ee-c42658c7cb9c" providerId="ADAL" clId="{A33BB565-B700-4533-848B-624B91BF8BE1}" dt="2024-02-22T06:34:43.042" v="1994" actId="478"/>
          <ac:grpSpMkLst>
            <pc:docMk/>
            <pc:sldMk cId="1047374718" sldId="2147480382"/>
            <ac:grpSpMk id="4" creationId="{075E3CFE-0C63-AD7B-CAC9-B1981BA6FF1D}"/>
          </ac:grpSpMkLst>
        </pc:grpChg>
        <pc:grpChg chg="del">
          <ac:chgData name="Fumihiro Yokoyama（横山史尋）" userId="3eda85d7-7d9c-40b2-98ee-c42658c7cb9c" providerId="ADAL" clId="{A33BB565-B700-4533-848B-624B91BF8BE1}" dt="2024-02-22T06:34:41.799" v="1993" actId="478"/>
          <ac:grpSpMkLst>
            <pc:docMk/>
            <pc:sldMk cId="1047374718" sldId="2147480382"/>
            <ac:grpSpMk id="7" creationId="{AC3E3831-AB79-E046-3C2D-9FD2005EA93C}"/>
          </ac:grpSpMkLst>
        </pc:grpChg>
        <pc:grpChg chg="del">
          <ac:chgData name="Fumihiro Yokoyama（横山史尋）" userId="3eda85d7-7d9c-40b2-98ee-c42658c7cb9c" providerId="ADAL" clId="{A33BB565-B700-4533-848B-624B91BF8BE1}" dt="2024-03-13T03:37:08.973" v="6012" actId="478"/>
          <ac:grpSpMkLst>
            <pc:docMk/>
            <pc:sldMk cId="1047374718" sldId="2147480382"/>
            <ac:grpSpMk id="13" creationId="{7BCF82D8-1A31-38C2-1CB4-BA9E6B86BB51}"/>
          </ac:grpSpMkLst>
        </pc:grpChg>
        <pc:grpChg chg="del">
          <ac:chgData name="Fumihiro Yokoyama（横山史尋）" userId="3eda85d7-7d9c-40b2-98ee-c42658c7cb9c" providerId="ADAL" clId="{A33BB565-B700-4533-848B-624B91BF8BE1}" dt="2024-03-13T03:37:07.149" v="6011" actId="478"/>
          <ac:grpSpMkLst>
            <pc:docMk/>
            <pc:sldMk cId="1047374718" sldId="2147480382"/>
            <ac:grpSpMk id="16" creationId="{FCEF986A-4CA6-0201-D08C-4E8DC6A83A09}"/>
          </ac:grpSpMkLst>
        </pc:grpChg>
        <pc:graphicFrameChg chg="del">
          <ac:chgData name="Fumihiro Yokoyama（横山史尋）" userId="3eda85d7-7d9c-40b2-98ee-c42658c7cb9c" providerId="ADAL" clId="{A33BB565-B700-4533-848B-624B91BF8BE1}" dt="2024-02-22T06:34:53.725" v="1995" actId="478"/>
          <ac:graphicFrameMkLst>
            <pc:docMk/>
            <pc:sldMk cId="1047374718" sldId="2147480382"/>
            <ac:graphicFrameMk id="2" creationId="{17294321-A6BA-4A90-1AD0-528587799E87}"/>
          </ac:graphicFrameMkLst>
        </pc:graphicFrameChg>
        <pc:graphicFrameChg chg="add mod modGraphic">
          <ac:chgData name="Fumihiro Yokoyama（横山史尋）" userId="3eda85d7-7d9c-40b2-98ee-c42658c7cb9c" providerId="ADAL" clId="{A33BB565-B700-4533-848B-624B91BF8BE1}" dt="2024-03-13T03:46:56.584" v="6124" actId="1076"/>
          <ac:graphicFrameMkLst>
            <pc:docMk/>
            <pc:sldMk cId="1047374718" sldId="2147480382"/>
            <ac:graphicFrameMk id="4" creationId="{6BA9371D-B7D9-3375-0908-895DD8A978E8}"/>
          </ac:graphicFrameMkLst>
        </pc:graphicFrameChg>
        <pc:graphicFrameChg chg="add mod modGraphic">
          <ac:chgData name="Fumihiro Yokoyama（横山史尋）" userId="3eda85d7-7d9c-40b2-98ee-c42658c7cb9c" providerId="ADAL" clId="{A33BB565-B700-4533-848B-624B91BF8BE1}" dt="2024-03-13T04:11:40.112" v="6244" actId="20577"/>
          <ac:graphicFrameMkLst>
            <pc:docMk/>
            <pc:sldMk cId="1047374718" sldId="2147480382"/>
            <ac:graphicFrameMk id="20" creationId="{4438BA0C-FF0A-9EC0-E2A4-9CE29D3C0BDE}"/>
          </ac:graphicFrameMkLst>
        </pc:graphicFrameChg>
        <pc:picChg chg="add mod">
          <ac:chgData name="Fumihiro Yokoyama（横山史尋）" userId="3eda85d7-7d9c-40b2-98ee-c42658c7cb9c" providerId="ADAL" clId="{A33BB565-B700-4533-848B-624B91BF8BE1}" dt="2024-03-13T03:45:54.976" v="6116" actId="1076"/>
          <ac:picMkLst>
            <pc:docMk/>
            <pc:sldMk cId="1047374718" sldId="2147480382"/>
            <ac:picMk id="2" creationId="{B9ACF7DF-6C3B-2F24-8518-E5DC79081974}"/>
          </ac:picMkLst>
        </pc:picChg>
        <pc:picChg chg="add del mod">
          <ac:chgData name="Fumihiro Yokoyama（横山史尋）" userId="3eda85d7-7d9c-40b2-98ee-c42658c7cb9c" providerId="ADAL" clId="{A33BB565-B700-4533-848B-624B91BF8BE1}" dt="2024-03-14T07:58:27.084" v="7060" actId="478"/>
          <ac:picMkLst>
            <pc:docMk/>
            <pc:sldMk cId="1047374718" sldId="2147480382"/>
            <ac:picMk id="3" creationId="{1719FEA4-95DC-804D-D67D-B3F3235D76B8}"/>
          </ac:picMkLst>
        </pc:picChg>
        <pc:picChg chg="del mod">
          <ac:chgData name="Fumihiro Yokoyama（横山史尋）" userId="3eda85d7-7d9c-40b2-98ee-c42658c7cb9c" providerId="ADAL" clId="{A33BB565-B700-4533-848B-624B91BF8BE1}" dt="2024-02-22T06:34:10.452" v="1987" actId="478"/>
          <ac:picMkLst>
            <pc:docMk/>
            <pc:sldMk cId="1047374718" sldId="2147480382"/>
            <ac:picMk id="3" creationId="{95A46D57-D927-A187-FC11-FCCF12458E3D}"/>
          </ac:picMkLst>
        </pc:picChg>
        <pc:picChg chg="add mod">
          <ac:chgData name="Fumihiro Yokoyama（横山史尋）" userId="3eda85d7-7d9c-40b2-98ee-c42658c7cb9c" providerId="ADAL" clId="{A33BB565-B700-4533-848B-624B91BF8BE1}" dt="2024-03-14T07:58:41.748" v="7063" actId="1076"/>
          <ac:picMkLst>
            <pc:docMk/>
            <pc:sldMk cId="1047374718" sldId="2147480382"/>
            <ac:picMk id="8" creationId="{800B8E27-5AB1-91CD-7D71-BD3862908171}"/>
          </ac:picMkLst>
        </pc:picChg>
        <pc:picChg chg="del">
          <ac:chgData name="Fumihiro Yokoyama（横山史尋）" userId="3eda85d7-7d9c-40b2-98ee-c42658c7cb9c" providerId="ADAL" clId="{A33BB565-B700-4533-848B-624B91BF8BE1}" dt="2024-02-22T06:34:13.785" v="1988" actId="478"/>
          <ac:picMkLst>
            <pc:docMk/>
            <pc:sldMk cId="1047374718" sldId="2147480382"/>
            <ac:picMk id="11" creationId="{BD7C6D35-965D-3A1E-3CB0-5EFF57AB2660}"/>
          </ac:picMkLst>
        </pc:picChg>
        <pc:picChg chg="mod">
          <ac:chgData name="Fumihiro Yokoyama（横山史尋）" userId="3eda85d7-7d9c-40b2-98ee-c42658c7cb9c" providerId="ADAL" clId="{A33BB565-B700-4533-848B-624B91BF8BE1}" dt="2024-02-22T06:34:28.063" v="1990" actId="1076"/>
          <ac:picMkLst>
            <pc:docMk/>
            <pc:sldMk cId="1047374718" sldId="2147480382"/>
            <ac:picMk id="12" creationId="{0A105CE7-1887-BD7F-3D41-F13C2EE043C7}"/>
          </ac:picMkLst>
        </pc:picChg>
        <pc:picChg chg="add del mod">
          <ac:chgData name="Fumihiro Yokoyama（横山史尋）" userId="3eda85d7-7d9c-40b2-98ee-c42658c7cb9c" providerId="ADAL" clId="{A33BB565-B700-4533-848B-624B91BF8BE1}" dt="2024-03-13T03:35:51.865" v="6007" actId="478"/>
          <ac:picMkLst>
            <pc:docMk/>
            <pc:sldMk cId="1047374718" sldId="2147480382"/>
            <ac:picMk id="21" creationId="{B9548E56-0D19-A74A-7AC1-58327E643004}"/>
          </ac:picMkLst>
        </pc:picChg>
        <pc:picChg chg="add del mod">
          <ac:chgData name="Fumihiro Yokoyama（横山史尋）" userId="3eda85d7-7d9c-40b2-98ee-c42658c7cb9c" providerId="ADAL" clId="{A33BB565-B700-4533-848B-624B91BF8BE1}" dt="2024-02-29T05:59:57.770" v="2598" actId="478"/>
          <ac:picMkLst>
            <pc:docMk/>
            <pc:sldMk cId="1047374718" sldId="2147480382"/>
            <ac:picMk id="22" creationId="{B5031314-E986-CB56-4B2C-216A09A7CBF8}"/>
          </ac:picMkLst>
        </pc:picChg>
      </pc:sldChg>
      <pc:sldChg chg="addSp delSp modSp add mod">
        <pc:chgData name="Fumihiro Yokoyama（横山史尋）" userId="3eda85d7-7d9c-40b2-98ee-c42658c7cb9c" providerId="ADAL" clId="{A33BB565-B700-4533-848B-624B91BF8BE1}" dt="2024-03-14T08:06:22.828" v="7092" actId="1076"/>
        <pc:sldMkLst>
          <pc:docMk/>
          <pc:sldMk cId="3192181219" sldId="2147480383"/>
        </pc:sldMkLst>
        <pc:spChg chg="mod">
          <ac:chgData name="Fumihiro Yokoyama（横山史尋）" userId="3eda85d7-7d9c-40b2-98ee-c42658c7cb9c" providerId="ADAL" clId="{A33BB565-B700-4533-848B-624B91BF8BE1}" dt="2024-02-22T07:59:51.706" v="2073" actId="20577"/>
          <ac:spMkLst>
            <pc:docMk/>
            <pc:sldMk cId="3192181219" sldId="2147480383"/>
            <ac:spMk id="6" creationId="{0309408B-F573-FB3A-7ADF-D9879BA8F0E3}"/>
          </ac:spMkLst>
        </pc:spChg>
        <pc:spChg chg="add mod">
          <ac:chgData name="Fumihiro Yokoyama（横山史尋）" userId="3eda85d7-7d9c-40b2-98ee-c42658c7cb9c" providerId="ADAL" clId="{A33BB565-B700-4533-848B-624B91BF8BE1}" dt="2024-02-22T08:09:51.889" v="2108"/>
          <ac:spMkLst>
            <pc:docMk/>
            <pc:sldMk cId="3192181219" sldId="2147480383"/>
            <ac:spMk id="12" creationId="{EA51205E-CD3E-A0CF-ADB8-86FB70B01A2C}"/>
          </ac:spMkLst>
        </pc:spChg>
        <pc:spChg chg="mod">
          <ac:chgData name="Fumihiro Yokoyama（横山史尋）" userId="3eda85d7-7d9c-40b2-98ee-c42658c7cb9c" providerId="ADAL" clId="{A33BB565-B700-4533-848B-624B91BF8BE1}" dt="2024-02-22T07:59:44.903" v="2071" actId="20577"/>
          <ac:spMkLst>
            <pc:docMk/>
            <pc:sldMk cId="3192181219" sldId="2147480383"/>
            <ac:spMk id="15" creationId="{87D60EA1-2682-E6F0-A589-51684AD9BA4E}"/>
          </ac:spMkLst>
        </pc:spChg>
        <pc:spChg chg="mod">
          <ac:chgData name="Fumihiro Yokoyama（横山史尋）" userId="3eda85d7-7d9c-40b2-98ee-c42658c7cb9c" providerId="ADAL" clId="{A33BB565-B700-4533-848B-624B91BF8BE1}" dt="2024-02-22T07:59:35.065" v="2068" actId="20577"/>
          <ac:spMkLst>
            <pc:docMk/>
            <pc:sldMk cId="3192181219" sldId="2147480383"/>
            <ac:spMk id="18" creationId="{D80E34AA-5310-179D-720B-540274EFFEC5}"/>
          </ac:spMkLst>
        </pc:spChg>
        <pc:spChg chg="del">
          <ac:chgData name="Fumihiro Yokoyama（横山史尋）" userId="3eda85d7-7d9c-40b2-98ee-c42658c7cb9c" providerId="ADAL" clId="{A33BB565-B700-4533-848B-624B91BF8BE1}" dt="2024-03-13T03:50:02.047" v="6130" actId="478"/>
          <ac:spMkLst>
            <pc:docMk/>
            <pc:sldMk cId="3192181219" sldId="2147480383"/>
            <ac:spMk id="19" creationId="{D3789323-5131-DC6F-FA33-0833BA05B79C}"/>
          </ac:spMkLst>
        </pc:spChg>
        <pc:spChg chg="add del mod">
          <ac:chgData name="Fumihiro Yokoyama（横山史尋）" userId="3eda85d7-7d9c-40b2-98ee-c42658c7cb9c" providerId="ADAL" clId="{A33BB565-B700-4533-848B-624B91BF8BE1}" dt="2024-03-13T03:50:02.047" v="6130" actId="478"/>
          <ac:spMkLst>
            <pc:docMk/>
            <pc:sldMk cId="3192181219" sldId="2147480383"/>
            <ac:spMk id="20" creationId="{896703A3-8ACA-B10F-26B5-326937CACC1C}"/>
          </ac:spMkLst>
        </pc:spChg>
        <pc:spChg chg="add del mod">
          <ac:chgData name="Fumihiro Yokoyama（横山史尋）" userId="3eda85d7-7d9c-40b2-98ee-c42658c7cb9c" providerId="ADAL" clId="{A33BB565-B700-4533-848B-624B91BF8BE1}" dt="2024-03-13T03:50:02.047" v="6130" actId="478"/>
          <ac:spMkLst>
            <pc:docMk/>
            <pc:sldMk cId="3192181219" sldId="2147480383"/>
            <ac:spMk id="21" creationId="{613A9D9E-A0CB-88A3-2723-67904AA37333}"/>
          </ac:spMkLst>
        </pc:spChg>
        <pc:spChg chg="add del mod">
          <ac:chgData name="Fumihiro Yokoyama（横山史尋）" userId="3eda85d7-7d9c-40b2-98ee-c42658c7cb9c" providerId="ADAL" clId="{A33BB565-B700-4533-848B-624B91BF8BE1}" dt="2024-03-13T03:50:02.047" v="6130" actId="478"/>
          <ac:spMkLst>
            <pc:docMk/>
            <pc:sldMk cId="3192181219" sldId="2147480383"/>
            <ac:spMk id="23" creationId="{5A8A9AF5-D02F-A057-613C-A33205CDBE98}"/>
          </ac:spMkLst>
        </pc:spChg>
        <pc:spChg chg="add del mod">
          <ac:chgData name="Fumihiro Yokoyama（横山史尋）" userId="3eda85d7-7d9c-40b2-98ee-c42658c7cb9c" providerId="ADAL" clId="{A33BB565-B700-4533-848B-624B91BF8BE1}" dt="2024-03-13T03:50:05.592" v="6132"/>
          <ac:spMkLst>
            <pc:docMk/>
            <pc:sldMk cId="3192181219" sldId="2147480383"/>
            <ac:spMk id="25" creationId="{66D8E251-9C3C-EAB3-A178-DA4A9372A275}"/>
          </ac:spMkLst>
        </pc:spChg>
        <pc:spChg chg="del">
          <ac:chgData name="Fumihiro Yokoyama（横山史尋）" userId="3eda85d7-7d9c-40b2-98ee-c42658c7cb9c" providerId="ADAL" clId="{A33BB565-B700-4533-848B-624B91BF8BE1}" dt="2024-02-22T08:09:51.077" v="2107" actId="478"/>
          <ac:spMkLst>
            <pc:docMk/>
            <pc:sldMk cId="3192181219" sldId="2147480383"/>
            <ac:spMk id="26" creationId="{12497438-599A-E36D-E2FC-C9B2A122E7CB}"/>
          </ac:spMkLst>
        </pc:spChg>
        <pc:spChg chg="add del mod">
          <ac:chgData name="Fumihiro Yokoyama（横山史尋）" userId="3eda85d7-7d9c-40b2-98ee-c42658c7cb9c" providerId="ADAL" clId="{A33BB565-B700-4533-848B-624B91BF8BE1}" dt="2024-03-13T03:50:05.592" v="6132"/>
          <ac:spMkLst>
            <pc:docMk/>
            <pc:sldMk cId="3192181219" sldId="2147480383"/>
            <ac:spMk id="27" creationId="{4A8E5A64-6822-057E-B61C-7D65951FAFA5}"/>
          </ac:spMkLst>
        </pc:spChg>
        <pc:spChg chg="add del mod">
          <ac:chgData name="Fumihiro Yokoyama（横山史尋）" userId="3eda85d7-7d9c-40b2-98ee-c42658c7cb9c" providerId="ADAL" clId="{A33BB565-B700-4533-848B-624B91BF8BE1}" dt="2024-03-13T03:50:05.592" v="6132"/>
          <ac:spMkLst>
            <pc:docMk/>
            <pc:sldMk cId="3192181219" sldId="2147480383"/>
            <ac:spMk id="28" creationId="{6E969A12-B106-44E9-A96E-66F833882FDA}"/>
          </ac:spMkLst>
        </pc:spChg>
        <pc:spChg chg="del">
          <ac:chgData name="Fumihiro Yokoyama（横山史尋）" userId="3eda85d7-7d9c-40b2-98ee-c42658c7cb9c" providerId="ADAL" clId="{A33BB565-B700-4533-848B-624B91BF8BE1}" dt="2024-03-13T03:50:02.047" v="6130" actId="478"/>
          <ac:spMkLst>
            <pc:docMk/>
            <pc:sldMk cId="3192181219" sldId="2147480383"/>
            <ac:spMk id="31" creationId="{D9F08537-C178-079D-6433-562EB140EB3A}"/>
          </ac:spMkLst>
        </pc:spChg>
        <pc:spChg chg="add del mod">
          <ac:chgData name="Fumihiro Yokoyama（横山史尋）" userId="3eda85d7-7d9c-40b2-98ee-c42658c7cb9c" providerId="ADAL" clId="{A33BB565-B700-4533-848B-624B91BF8BE1}" dt="2024-03-13T03:50:05.592" v="6132"/>
          <ac:spMkLst>
            <pc:docMk/>
            <pc:sldMk cId="3192181219" sldId="2147480383"/>
            <ac:spMk id="32" creationId="{0893855D-826D-A9A8-5006-31A7C2E7EDE4}"/>
          </ac:spMkLst>
        </pc:spChg>
        <pc:spChg chg="add del mod">
          <ac:chgData name="Fumihiro Yokoyama（横山史尋）" userId="3eda85d7-7d9c-40b2-98ee-c42658c7cb9c" providerId="ADAL" clId="{A33BB565-B700-4533-848B-624B91BF8BE1}" dt="2024-03-13T03:50:05.592" v="6132"/>
          <ac:spMkLst>
            <pc:docMk/>
            <pc:sldMk cId="3192181219" sldId="2147480383"/>
            <ac:spMk id="34" creationId="{412F036D-BD57-60AB-B760-12D0E8274B2D}"/>
          </ac:spMkLst>
        </pc:spChg>
        <pc:spChg chg="add mod">
          <ac:chgData name="Fumihiro Yokoyama（横山史尋）" userId="3eda85d7-7d9c-40b2-98ee-c42658c7cb9c" providerId="ADAL" clId="{A33BB565-B700-4533-848B-624B91BF8BE1}" dt="2024-03-13T03:50:10.473" v="6134"/>
          <ac:spMkLst>
            <pc:docMk/>
            <pc:sldMk cId="3192181219" sldId="2147480383"/>
            <ac:spMk id="38" creationId="{3C6285C6-DF87-366D-81BB-87CD3F12CA5D}"/>
          </ac:spMkLst>
        </pc:spChg>
        <pc:spChg chg="add mod">
          <ac:chgData name="Fumihiro Yokoyama（横山史尋）" userId="3eda85d7-7d9c-40b2-98ee-c42658c7cb9c" providerId="ADAL" clId="{A33BB565-B700-4533-848B-624B91BF8BE1}" dt="2024-03-14T05:56:46.038" v="7034" actId="1076"/>
          <ac:spMkLst>
            <pc:docMk/>
            <pc:sldMk cId="3192181219" sldId="2147480383"/>
            <ac:spMk id="40" creationId="{F0BAF8E6-4168-ED66-FE9B-D235479794EB}"/>
          </ac:spMkLst>
        </pc:spChg>
        <pc:spChg chg="add mod ord">
          <ac:chgData name="Fumihiro Yokoyama（横山史尋）" userId="3eda85d7-7d9c-40b2-98ee-c42658c7cb9c" providerId="ADAL" clId="{A33BB565-B700-4533-848B-624B91BF8BE1}" dt="2024-03-14T08:06:14.463" v="7090" actId="166"/>
          <ac:spMkLst>
            <pc:docMk/>
            <pc:sldMk cId="3192181219" sldId="2147480383"/>
            <ac:spMk id="41" creationId="{90CBB7A4-FEB0-A036-EE7A-DAF38B7A0B6E}"/>
          </ac:spMkLst>
        </pc:spChg>
        <pc:spChg chg="add mod">
          <ac:chgData name="Fumihiro Yokoyama（横山史尋）" userId="3eda85d7-7d9c-40b2-98ee-c42658c7cb9c" providerId="ADAL" clId="{A33BB565-B700-4533-848B-624B91BF8BE1}" dt="2024-03-13T07:59:05.994" v="7005" actId="1076"/>
          <ac:spMkLst>
            <pc:docMk/>
            <pc:sldMk cId="3192181219" sldId="2147480383"/>
            <ac:spMk id="43" creationId="{ED1FF46B-45E7-F518-380D-535728DD8899}"/>
          </ac:spMkLst>
        </pc:spChg>
        <pc:spChg chg="add mod">
          <ac:chgData name="Fumihiro Yokoyama（横山史尋）" userId="3eda85d7-7d9c-40b2-98ee-c42658c7cb9c" providerId="ADAL" clId="{A33BB565-B700-4533-848B-624B91BF8BE1}" dt="2024-03-13T07:59:27.792" v="7010" actId="1076"/>
          <ac:spMkLst>
            <pc:docMk/>
            <pc:sldMk cId="3192181219" sldId="2147480383"/>
            <ac:spMk id="45" creationId="{C96E8368-A9B9-4705-4C4E-3E7056D89116}"/>
          </ac:spMkLst>
        </pc:spChg>
        <pc:spChg chg="mod">
          <ac:chgData name="Fumihiro Yokoyama（横山史尋）" userId="3eda85d7-7d9c-40b2-98ee-c42658c7cb9c" providerId="ADAL" clId="{A33BB565-B700-4533-848B-624B91BF8BE1}" dt="2024-02-22T06:41:41.776" v="2053" actId="207"/>
          <ac:spMkLst>
            <pc:docMk/>
            <pc:sldMk cId="3192181219" sldId="2147480383"/>
            <ac:spMk id="56" creationId="{DB98A494-1577-D43A-199E-A592E7D1E77E}"/>
          </ac:spMkLst>
        </pc:spChg>
        <pc:spChg chg="mod">
          <ac:chgData name="Fumihiro Yokoyama（横山史尋）" userId="3eda85d7-7d9c-40b2-98ee-c42658c7cb9c" providerId="ADAL" clId="{A33BB565-B700-4533-848B-624B91BF8BE1}" dt="2024-02-22T06:41:50.489" v="2054" actId="207"/>
          <ac:spMkLst>
            <pc:docMk/>
            <pc:sldMk cId="3192181219" sldId="2147480383"/>
            <ac:spMk id="57" creationId="{F6945E16-D5E6-E4E1-DA08-AB7677215EBA}"/>
          </ac:spMkLst>
        </pc:spChg>
        <pc:spChg chg="mod">
          <ac:chgData name="Fumihiro Yokoyama（横山史尋）" userId="3eda85d7-7d9c-40b2-98ee-c42658c7cb9c" providerId="ADAL" clId="{A33BB565-B700-4533-848B-624B91BF8BE1}" dt="2024-02-22T06:39:20.415" v="2045" actId="20577"/>
          <ac:spMkLst>
            <pc:docMk/>
            <pc:sldMk cId="3192181219" sldId="2147480383"/>
            <ac:spMk id="58" creationId="{78B6E5B7-6442-B8AA-E338-FA632C294557}"/>
          </ac:spMkLst>
        </pc:spChg>
        <pc:grpChg chg="del">
          <ac:chgData name="Fumihiro Yokoyama（横山史尋）" userId="3eda85d7-7d9c-40b2-98ee-c42658c7cb9c" providerId="ADAL" clId="{A33BB565-B700-4533-848B-624B91BF8BE1}" dt="2024-03-13T03:50:02.047" v="6130" actId="478"/>
          <ac:grpSpMkLst>
            <pc:docMk/>
            <pc:sldMk cId="3192181219" sldId="2147480383"/>
            <ac:grpSpMk id="4" creationId="{AA0ADA14-EAB0-74C0-3E55-7FC5E3C9E764}"/>
          </ac:grpSpMkLst>
        </pc:grpChg>
        <pc:grpChg chg="del">
          <ac:chgData name="Fumihiro Yokoyama（横山史尋）" userId="3eda85d7-7d9c-40b2-98ee-c42658c7cb9c" providerId="ADAL" clId="{A33BB565-B700-4533-848B-624B91BF8BE1}" dt="2024-03-13T03:50:02.047" v="6130" actId="478"/>
          <ac:grpSpMkLst>
            <pc:docMk/>
            <pc:sldMk cId="3192181219" sldId="2147480383"/>
            <ac:grpSpMk id="13" creationId="{7BCF82D8-1A31-38C2-1CB4-BA9E6B86BB51}"/>
          </ac:grpSpMkLst>
        </pc:grpChg>
        <pc:grpChg chg="del">
          <ac:chgData name="Fumihiro Yokoyama（横山史尋）" userId="3eda85d7-7d9c-40b2-98ee-c42658c7cb9c" providerId="ADAL" clId="{A33BB565-B700-4533-848B-624B91BF8BE1}" dt="2024-03-13T03:50:02.047" v="6130" actId="478"/>
          <ac:grpSpMkLst>
            <pc:docMk/>
            <pc:sldMk cId="3192181219" sldId="2147480383"/>
            <ac:grpSpMk id="16" creationId="{FCEF986A-4CA6-0201-D08C-4E8DC6A83A09}"/>
          </ac:grpSpMkLst>
        </pc:grpChg>
        <pc:graphicFrameChg chg="del mod modGraphic">
          <ac:chgData name="Fumihiro Yokoyama（横山史尋）" userId="3eda85d7-7d9c-40b2-98ee-c42658c7cb9c" providerId="ADAL" clId="{A33BB565-B700-4533-848B-624B91BF8BE1}" dt="2024-03-13T03:50:09.530" v="6133" actId="478"/>
          <ac:graphicFrameMkLst>
            <pc:docMk/>
            <pc:sldMk cId="3192181219" sldId="2147480383"/>
            <ac:graphicFrameMk id="7" creationId="{32EE5B9C-E5B5-9EAD-CCD3-9FF28DB1E5D3}"/>
          </ac:graphicFrameMkLst>
        </pc:graphicFrameChg>
        <pc:graphicFrameChg chg="add del mod">
          <ac:chgData name="Fumihiro Yokoyama（横山史尋）" userId="3eda85d7-7d9c-40b2-98ee-c42658c7cb9c" providerId="ADAL" clId="{A33BB565-B700-4533-848B-624B91BF8BE1}" dt="2024-03-13T03:50:05.592" v="6132"/>
          <ac:graphicFrameMkLst>
            <pc:docMk/>
            <pc:sldMk cId="3192181219" sldId="2147480383"/>
            <ac:graphicFrameMk id="8" creationId="{FC228EEA-5422-D9F9-CDEC-2E5BCA6363F7}"/>
          </ac:graphicFrameMkLst>
        </pc:graphicFrameChg>
        <pc:graphicFrameChg chg="del mod">
          <ac:chgData name="Fumihiro Yokoyama（横山史尋）" userId="3eda85d7-7d9c-40b2-98ee-c42658c7cb9c" providerId="ADAL" clId="{A33BB565-B700-4533-848B-624B91BF8BE1}" dt="2024-03-13T03:50:09.530" v="6133" actId="478"/>
          <ac:graphicFrameMkLst>
            <pc:docMk/>
            <pc:sldMk cId="3192181219" sldId="2147480383"/>
            <ac:graphicFrameMk id="10" creationId="{29011733-6ACC-EA1D-5995-747F2E6F86D7}"/>
          </ac:graphicFrameMkLst>
        </pc:graphicFrameChg>
        <pc:graphicFrameChg chg="add del mod">
          <ac:chgData name="Fumihiro Yokoyama（横山史尋）" userId="3eda85d7-7d9c-40b2-98ee-c42658c7cb9c" providerId="ADAL" clId="{A33BB565-B700-4533-848B-624B91BF8BE1}" dt="2024-03-13T03:50:05.592" v="6132"/>
          <ac:graphicFrameMkLst>
            <pc:docMk/>
            <pc:sldMk cId="3192181219" sldId="2147480383"/>
            <ac:graphicFrameMk id="24" creationId="{93242955-BDF7-831B-CEBB-2FDC03988618}"/>
          </ac:graphicFrameMkLst>
        </pc:graphicFrameChg>
        <pc:graphicFrameChg chg="add mod modGraphic">
          <ac:chgData name="Fumihiro Yokoyama（横山史尋）" userId="3eda85d7-7d9c-40b2-98ee-c42658c7cb9c" providerId="ADAL" clId="{A33BB565-B700-4533-848B-624B91BF8BE1}" dt="2024-03-13T07:05:15.482" v="6714" actId="20577"/>
          <ac:graphicFrameMkLst>
            <pc:docMk/>
            <pc:sldMk cId="3192181219" sldId="2147480383"/>
            <ac:graphicFrameMk id="36" creationId="{289C7DA0-B5A8-0978-0EE8-C20E6C664AC6}"/>
          </ac:graphicFrameMkLst>
        </pc:graphicFrameChg>
        <pc:graphicFrameChg chg="add mod">
          <ac:chgData name="Fumihiro Yokoyama（横山史尋）" userId="3eda85d7-7d9c-40b2-98ee-c42658c7cb9c" providerId="ADAL" clId="{A33BB565-B700-4533-848B-624B91BF8BE1}" dt="2024-03-13T04:10:55.559" v="6239" actId="20577"/>
          <ac:graphicFrameMkLst>
            <pc:docMk/>
            <pc:sldMk cId="3192181219" sldId="2147480383"/>
            <ac:graphicFrameMk id="37" creationId="{AB60DF76-4C75-B300-5218-AC46ADCCC481}"/>
          </ac:graphicFrameMkLst>
        </pc:graphicFrameChg>
        <pc:picChg chg="del">
          <ac:chgData name="Fumihiro Yokoyama（横山史尋）" userId="3eda85d7-7d9c-40b2-98ee-c42658c7cb9c" providerId="ADAL" clId="{A33BB565-B700-4533-848B-624B91BF8BE1}" dt="2024-03-13T03:50:02.047" v="6130" actId="478"/>
          <ac:picMkLst>
            <pc:docMk/>
            <pc:sldMk cId="3192181219" sldId="2147480383"/>
            <ac:picMk id="3" creationId="{95A46D57-D927-A187-FC11-FCCF12458E3D}"/>
          </ac:picMkLst>
        </pc:picChg>
        <pc:picChg chg="add mod">
          <ac:chgData name="Fumihiro Yokoyama（横山史尋）" userId="3eda85d7-7d9c-40b2-98ee-c42658c7cb9c" providerId="ADAL" clId="{A33BB565-B700-4533-848B-624B91BF8BE1}" dt="2024-03-14T08:06:22.828" v="7092" actId="1076"/>
          <ac:picMkLst>
            <pc:docMk/>
            <pc:sldMk cId="3192181219" sldId="2147480383"/>
            <ac:picMk id="4" creationId="{68DA854F-A24F-BCF5-1879-9C6E0E7CC3EC}"/>
          </ac:picMkLst>
        </pc:picChg>
        <pc:picChg chg="del mod">
          <ac:chgData name="Fumihiro Yokoyama（横山史尋）" userId="3eda85d7-7d9c-40b2-98ee-c42658c7cb9c" providerId="ADAL" clId="{A33BB565-B700-4533-848B-624B91BF8BE1}" dt="2024-03-12T02:36:59.486" v="4566" actId="478"/>
          <ac:picMkLst>
            <pc:docMk/>
            <pc:sldMk cId="3192181219" sldId="2147480383"/>
            <ac:picMk id="8" creationId="{0C5F9E29-A523-159A-83E7-DDE7B59B08B2}"/>
          </ac:picMkLst>
        </pc:picChg>
        <pc:picChg chg="add del mod">
          <ac:chgData name="Fumihiro Yokoyama（横山史尋）" userId="3eda85d7-7d9c-40b2-98ee-c42658c7cb9c" providerId="ADAL" clId="{A33BB565-B700-4533-848B-624B91BF8BE1}" dt="2024-03-13T03:50:02.047" v="6130" actId="478"/>
          <ac:picMkLst>
            <pc:docMk/>
            <pc:sldMk cId="3192181219" sldId="2147480383"/>
            <ac:picMk id="9" creationId="{3CE4B5EB-B2CF-A0FD-1509-9CC42A13218D}"/>
          </ac:picMkLst>
        </pc:picChg>
        <pc:picChg chg="add del mod">
          <ac:chgData name="Fumihiro Yokoyama（横山史尋）" userId="3eda85d7-7d9c-40b2-98ee-c42658c7cb9c" providerId="ADAL" clId="{A33BB565-B700-4533-848B-624B91BF8BE1}" dt="2024-03-07T06:18:37.988" v="4268" actId="478"/>
          <ac:picMkLst>
            <pc:docMk/>
            <pc:sldMk cId="3192181219" sldId="2147480383"/>
            <ac:picMk id="9" creationId="{6B3DF44E-695B-3FF9-D8CB-4314467CFA2E}"/>
          </ac:picMkLst>
        </pc:picChg>
        <pc:picChg chg="del">
          <ac:chgData name="Fumihiro Yokoyama（横山史尋）" userId="3eda85d7-7d9c-40b2-98ee-c42658c7cb9c" providerId="ADAL" clId="{A33BB565-B700-4533-848B-624B91BF8BE1}" dt="2024-03-13T03:50:02.047" v="6130" actId="478"/>
          <ac:picMkLst>
            <pc:docMk/>
            <pc:sldMk cId="3192181219" sldId="2147480383"/>
            <ac:picMk id="11" creationId="{4E3F5B64-39BF-B0F9-C513-3A5C89BC5844}"/>
          </ac:picMkLst>
        </pc:picChg>
        <pc:picChg chg="del">
          <ac:chgData name="Fumihiro Yokoyama（横山史尋）" userId="3eda85d7-7d9c-40b2-98ee-c42658c7cb9c" providerId="ADAL" clId="{A33BB565-B700-4533-848B-624B91BF8BE1}" dt="2024-02-22T06:38:29.426" v="2028" actId="478"/>
          <ac:picMkLst>
            <pc:docMk/>
            <pc:sldMk cId="3192181219" sldId="2147480383"/>
            <ac:picMk id="20" creationId="{26B409DC-6704-6381-D0A2-DAB6DB3ABC54}"/>
          </ac:picMkLst>
        </pc:picChg>
        <pc:picChg chg="add del mod">
          <ac:chgData name="Fumihiro Yokoyama（横山史尋）" userId="3eda85d7-7d9c-40b2-98ee-c42658c7cb9c" providerId="ADAL" clId="{A33BB565-B700-4533-848B-624B91BF8BE1}" dt="2024-03-13T03:50:02.047" v="6130" actId="478"/>
          <ac:picMkLst>
            <pc:docMk/>
            <pc:sldMk cId="3192181219" sldId="2147480383"/>
            <ac:picMk id="22" creationId="{815EA35D-24EE-AD1D-6BA6-47C831D96512}"/>
          </ac:picMkLst>
        </pc:picChg>
        <pc:picChg chg="add del mod">
          <ac:chgData name="Fumihiro Yokoyama（横山史尋）" userId="3eda85d7-7d9c-40b2-98ee-c42658c7cb9c" providerId="ADAL" clId="{A33BB565-B700-4533-848B-624B91BF8BE1}" dt="2024-03-13T03:50:05.592" v="6132"/>
          <ac:picMkLst>
            <pc:docMk/>
            <pc:sldMk cId="3192181219" sldId="2147480383"/>
            <ac:picMk id="26" creationId="{7711F9C7-73CC-E9D2-537D-E4954F25B37D}"/>
          </ac:picMkLst>
        </pc:picChg>
        <pc:picChg chg="add del mod">
          <ac:chgData name="Fumihiro Yokoyama（横山史尋）" userId="3eda85d7-7d9c-40b2-98ee-c42658c7cb9c" providerId="ADAL" clId="{A33BB565-B700-4533-848B-624B91BF8BE1}" dt="2024-03-13T03:50:05.592" v="6132"/>
          <ac:picMkLst>
            <pc:docMk/>
            <pc:sldMk cId="3192181219" sldId="2147480383"/>
            <ac:picMk id="29" creationId="{B38B0F48-0BA5-2D98-F7D9-372F045E062C}"/>
          </ac:picMkLst>
        </pc:picChg>
        <pc:picChg chg="del">
          <ac:chgData name="Fumihiro Yokoyama（横山史尋）" userId="3eda85d7-7d9c-40b2-98ee-c42658c7cb9c" providerId="ADAL" clId="{A33BB565-B700-4533-848B-624B91BF8BE1}" dt="2024-03-13T03:50:02.047" v="6130" actId="478"/>
          <ac:picMkLst>
            <pc:docMk/>
            <pc:sldMk cId="3192181219" sldId="2147480383"/>
            <ac:picMk id="30" creationId="{C5CE3A69-B74E-52B0-B023-6DAA3D9DBB13}"/>
          </ac:picMkLst>
        </pc:picChg>
        <pc:picChg chg="add del mod">
          <ac:chgData name="Fumihiro Yokoyama（横山史尋）" userId="3eda85d7-7d9c-40b2-98ee-c42658c7cb9c" providerId="ADAL" clId="{A33BB565-B700-4533-848B-624B91BF8BE1}" dt="2024-03-13T03:50:05.592" v="6132"/>
          <ac:picMkLst>
            <pc:docMk/>
            <pc:sldMk cId="3192181219" sldId="2147480383"/>
            <ac:picMk id="33" creationId="{644D7EA6-0D26-52F1-0672-BE9159D69BED}"/>
          </ac:picMkLst>
        </pc:picChg>
        <pc:picChg chg="add del mod">
          <ac:chgData name="Fumihiro Yokoyama（横山史尋）" userId="3eda85d7-7d9c-40b2-98ee-c42658c7cb9c" providerId="ADAL" clId="{A33BB565-B700-4533-848B-624B91BF8BE1}" dt="2024-03-13T03:50:05.592" v="6132"/>
          <ac:picMkLst>
            <pc:docMk/>
            <pc:sldMk cId="3192181219" sldId="2147480383"/>
            <ac:picMk id="35" creationId="{E96E09EF-31B4-7593-2B52-913C0B021913}"/>
          </ac:picMkLst>
        </pc:picChg>
        <pc:picChg chg="add del mod">
          <ac:chgData name="Fumihiro Yokoyama（横山史尋）" userId="3eda85d7-7d9c-40b2-98ee-c42658c7cb9c" providerId="ADAL" clId="{A33BB565-B700-4533-848B-624B91BF8BE1}" dt="2024-03-14T08:06:03.727" v="7088" actId="478"/>
          <ac:picMkLst>
            <pc:docMk/>
            <pc:sldMk cId="3192181219" sldId="2147480383"/>
            <ac:picMk id="39" creationId="{C7EC0B95-D44A-518C-5F35-CDCA5AC6D031}"/>
          </ac:picMkLst>
        </pc:picChg>
        <pc:picChg chg="add mod">
          <ac:chgData name="Fumihiro Yokoyama（横山史尋）" userId="3eda85d7-7d9c-40b2-98ee-c42658c7cb9c" providerId="ADAL" clId="{A33BB565-B700-4533-848B-624B91BF8BE1}" dt="2024-03-13T03:50:10.473" v="6134"/>
          <ac:picMkLst>
            <pc:docMk/>
            <pc:sldMk cId="3192181219" sldId="2147480383"/>
            <ac:picMk id="42" creationId="{100B6663-F6F6-D782-F385-3FD5A2C262D4}"/>
          </ac:picMkLst>
        </pc:picChg>
        <pc:picChg chg="add mod">
          <ac:chgData name="Fumihiro Yokoyama（横山史尋）" userId="3eda85d7-7d9c-40b2-98ee-c42658c7cb9c" providerId="ADAL" clId="{A33BB565-B700-4533-848B-624B91BF8BE1}" dt="2024-03-13T07:59:24.839" v="7009" actId="1076"/>
          <ac:picMkLst>
            <pc:docMk/>
            <pc:sldMk cId="3192181219" sldId="2147480383"/>
            <ac:picMk id="44" creationId="{8EEC15AC-329F-5CA1-BC72-B3B41965072B}"/>
          </ac:picMkLst>
        </pc:picChg>
        <pc:picChg chg="add mod">
          <ac:chgData name="Fumihiro Yokoyama（横山史尋）" userId="3eda85d7-7d9c-40b2-98ee-c42658c7cb9c" providerId="ADAL" clId="{A33BB565-B700-4533-848B-624B91BF8BE1}" dt="2024-03-13T07:59:33.566" v="7011" actId="1076"/>
          <ac:picMkLst>
            <pc:docMk/>
            <pc:sldMk cId="3192181219" sldId="2147480383"/>
            <ac:picMk id="46" creationId="{866581A4-C9C1-EAD1-7674-1A6348BFF8C0}"/>
          </ac:picMkLst>
        </pc:picChg>
      </pc:sldChg>
      <pc:sldChg chg="addSp delSp modSp add mod">
        <pc:chgData name="Fumihiro Yokoyama（横山史尋）" userId="3eda85d7-7d9c-40b2-98ee-c42658c7cb9c" providerId="ADAL" clId="{A33BB565-B700-4533-848B-624B91BF8BE1}" dt="2024-03-14T07:59:30.758" v="7071" actId="14100"/>
        <pc:sldMkLst>
          <pc:docMk/>
          <pc:sldMk cId="1531408190" sldId="2147480384"/>
        </pc:sldMkLst>
        <pc:spChg chg="add del mod">
          <ac:chgData name="Fumihiro Yokoyama（横山史尋）" userId="3eda85d7-7d9c-40b2-98ee-c42658c7cb9c" providerId="ADAL" clId="{A33BB565-B700-4533-848B-624B91BF8BE1}" dt="2024-03-13T03:50:50.402" v="6135" actId="478"/>
          <ac:spMkLst>
            <pc:docMk/>
            <pc:sldMk cId="1531408190" sldId="2147480384"/>
            <ac:spMk id="4" creationId="{AE3F36DD-FF9E-EFC8-6559-70FAD2A4F312}"/>
          </ac:spMkLst>
        </pc:spChg>
        <pc:spChg chg="add del mod">
          <ac:chgData name="Fumihiro Yokoyama（横山史尋）" userId="3eda85d7-7d9c-40b2-98ee-c42658c7cb9c" providerId="ADAL" clId="{A33BB565-B700-4533-848B-624B91BF8BE1}" dt="2024-03-13T03:50:50.402" v="6135" actId="478"/>
          <ac:spMkLst>
            <pc:docMk/>
            <pc:sldMk cId="1531408190" sldId="2147480384"/>
            <ac:spMk id="5" creationId="{D5FB63DF-DA7F-FB22-3841-7F75F051130A}"/>
          </ac:spMkLst>
        </pc:spChg>
        <pc:spChg chg="mod">
          <ac:chgData name="Fumihiro Yokoyama（横山史尋）" userId="3eda85d7-7d9c-40b2-98ee-c42658c7cb9c" providerId="ADAL" clId="{A33BB565-B700-4533-848B-624B91BF8BE1}" dt="2024-02-22T08:00:09.561" v="2081" actId="20577"/>
          <ac:spMkLst>
            <pc:docMk/>
            <pc:sldMk cId="1531408190" sldId="2147480384"/>
            <ac:spMk id="6" creationId="{1B024DFB-0C34-3D7C-4CA7-DA1D3770DE14}"/>
          </ac:spMkLst>
        </pc:spChg>
        <pc:spChg chg="add mod">
          <ac:chgData name="Fumihiro Yokoyama（横山史尋）" userId="3eda85d7-7d9c-40b2-98ee-c42658c7cb9c" providerId="ADAL" clId="{A33BB565-B700-4533-848B-624B91BF8BE1}" dt="2024-03-13T03:50:51.738" v="6136"/>
          <ac:spMkLst>
            <pc:docMk/>
            <pc:sldMk cId="1531408190" sldId="2147480384"/>
            <ac:spMk id="8" creationId="{73F75C91-452A-8A21-A048-544E63F68B1E}"/>
          </ac:spMkLst>
        </pc:spChg>
        <pc:spChg chg="mod">
          <ac:chgData name="Fumihiro Yokoyama（横山史尋）" userId="3eda85d7-7d9c-40b2-98ee-c42658c7cb9c" providerId="ADAL" clId="{A33BB565-B700-4533-848B-624B91BF8BE1}" dt="2024-02-22T08:00:05.602" v="2079" actId="20577"/>
          <ac:spMkLst>
            <pc:docMk/>
            <pc:sldMk cId="1531408190" sldId="2147480384"/>
            <ac:spMk id="9" creationId="{4781D941-B2FD-C7F8-3F6D-2B5E7E31B064}"/>
          </ac:spMkLst>
        </pc:spChg>
        <pc:spChg chg="del">
          <ac:chgData name="Fumihiro Yokoyama（横山史尋）" userId="3eda85d7-7d9c-40b2-98ee-c42658c7cb9c" providerId="ADAL" clId="{A33BB565-B700-4533-848B-624B91BF8BE1}" dt="2024-03-07T06:19:48.348" v="4277" actId="478"/>
          <ac:spMkLst>
            <pc:docMk/>
            <pc:sldMk cId="1531408190" sldId="2147480384"/>
            <ac:spMk id="10" creationId="{DE2C0069-3865-0931-51ED-64EEF2C1921B}"/>
          </ac:spMkLst>
        </pc:spChg>
        <pc:spChg chg="add mod">
          <ac:chgData name="Fumihiro Yokoyama（横山史尋）" userId="3eda85d7-7d9c-40b2-98ee-c42658c7cb9c" providerId="ADAL" clId="{A33BB565-B700-4533-848B-624B91BF8BE1}" dt="2024-02-22T08:09:58.074" v="2110"/>
          <ac:spMkLst>
            <pc:docMk/>
            <pc:sldMk cId="1531408190" sldId="2147480384"/>
            <ac:spMk id="11" creationId="{B47A3D14-52BB-CC30-5E37-D4236FEDD1EC}"/>
          </ac:spMkLst>
        </pc:spChg>
        <pc:spChg chg="add mod">
          <ac:chgData name="Fumihiro Yokoyama（横山史尋）" userId="3eda85d7-7d9c-40b2-98ee-c42658c7cb9c" providerId="ADAL" clId="{A33BB565-B700-4533-848B-624B91BF8BE1}" dt="2024-03-13T07:59:58.095" v="7012" actId="1076"/>
          <ac:spMkLst>
            <pc:docMk/>
            <pc:sldMk cId="1531408190" sldId="2147480384"/>
            <ac:spMk id="14" creationId="{72C369CE-4A92-8D73-5C3B-13574E9472B0}"/>
          </ac:spMkLst>
        </pc:spChg>
        <pc:spChg chg="add mod">
          <ac:chgData name="Fumihiro Yokoyama（横山史尋）" userId="3eda85d7-7d9c-40b2-98ee-c42658c7cb9c" providerId="ADAL" clId="{A33BB565-B700-4533-848B-624B91BF8BE1}" dt="2024-03-13T08:00:02.535" v="7013" actId="1076"/>
          <ac:spMkLst>
            <pc:docMk/>
            <pc:sldMk cId="1531408190" sldId="2147480384"/>
            <ac:spMk id="15" creationId="{4871FA99-BF87-608C-BC1C-720089A544A1}"/>
          </ac:spMkLst>
        </pc:spChg>
        <pc:spChg chg="mod">
          <ac:chgData name="Fumihiro Yokoyama（横山史尋）" userId="3eda85d7-7d9c-40b2-98ee-c42658c7cb9c" providerId="ADAL" clId="{A33BB565-B700-4533-848B-624B91BF8BE1}" dt="2024-02-22T08:00:00.894" v="2077" actId="20577"/>
          <ac:spMkLst>
            <pc:docMk/>
            <pc:sldMk cId="1531408190" sldId="2147480384"/>
            <ac:spMk id="15" creationId="{87D60EA1-2682-E6F0-A589-51684AD9BA4E}"/>
          </ac:spMkLst>
        </pc:spChg>
        <pc:spChg chg="add mod">
          <ac:chgData name="Fumihiro Yokoyama（横山史尋）" userId="3eda85d7-7d9c-40b2-98ee-c42658c7cb9c" providerId="ADAL" clId="{A33BB565-B700-4533-848B-624B91BF8BE1}" dt="2024-03-13T08:00:09.694" v="7014" actId="1076"/>
          <ac:spMkLst>
            <pc:docMk/>
            <pc:sldMk cId="1531408190" sldId="2147480384"/>
            <ac:spMk id="17" creationId="{798AFFA6-9179-57E6-B83B-F504B9B64D2D}"/>
          </ac:spMkLst>
        </pc:spChg>
        <pc:spChg chg="mod">
          <ac:chgData name="Fumihiro Yokoyama（横山史尋）" userId="3eda85d7-7d9c-40b2-98ee-c42658c7cb9c" providerId="ADAL" clId="{A33BB565-B700-4533-848B-624B91BF8BE1}" dt="2024-02-22T07:59:57.064" v="2075" actId="20577"/>
          <ac:spMkLst>
            <pc:docMk/>
            <pc:sldMk cId="1531408190" sldId="2147480384"/>
            <ac:spMk id="18" creationId="{D80E34AA-5310-179D-720B-540274EFFEC5}"/>
          </ac:spMkLst>
        </pc:spChg>
        <pc:spChg chg="add mod">
          <ac:chgData name="Fumihiro Yokoyama（横山史尋）" userId="3eda85d7-7d9c-40b2-98ee-c42658c7cb9c" providerId="ADAL" clId="{A33BB565-B700-4533-848B-624B91BF8BE1}" dt="2024-03-13T07:15:41.973" v="6808" actId="20577"/>
          <ac:spMkLst>
            <pc:docMk/>
            <pc:sldMk cId="1531408190" sldId="2147480384"/>
            <ac:spMk id="18" creationId="{D860A071-43E9-B403-19A2-4A1A5E05BA63}"/>
          </ac:spMkLst>
        </pc:spChg>
        <pc:spChg chg="mod">
          <ac:chgData name="Fumihiro Yokoyama（横山史尋）" userId="3eda85d7-7d9c-40b2-98ee-c42658c7cb9c" providerId="ADAL" clId="{A33BB565-B700-4533-848B-624B91BF8BE1}" dt="2024-03-07T06:20:08.193" v="4283"/>
          <ac:spMkLst>
            <pc:docMk/>
            <pc:sldMk cId="1531408190" sldId="2147480384"/>
            <ac:spMk id="21" creationId="{840A0D93-8122-CB45-AA5A-9F60B3FFDBF7}"/>
          </ac:spMkLst>
        </pc:spChg>
        <pc:spChg chg="mod">
          <ac:chgData name="Fumihiro Yokoyama（横山史尋）" userId="3eda85d7-7d9c-40b2-98ee-c42658c7cb9c" providerId="ADAL" clId="{A33BB565-B700-4533-848B-624B91BF8BE1}" dt="2024-03-07T06:20:08.193" v="4283"/>
          <ac:spMkLst>
            <pc:docMk/>
            <pc:sldMk cId="1531408190" sldId="2147480384"/>
            <ac:spMk id="22" creationId="{FF88A164-BDEE-FCF1-513A-C81F0868FBCD}"/>
          </ac:spMkLst>
        </pc:spChg>
        <pc:spChg chg="mod">
          <ac:chgData name="Fumihiro Yokoyama（横山史尋）" userId="3eda85d7-7d9c-40b2-98ee-c42658c7cb9c" providerId="ADAL" clId="{A33BB565-B700-4533-848B-624B91BF8BE1}" dt="2024-03-07T06:20:08.193" v="4283"/>
          <ac:spMkLst>
            <pc:docMk/>
            <pc:sldMk cId="1531408190" sldId="2147480384"/>
            <ac:spMk id="24" creationId="{1FAB0901-5D2A-6010-A7A0-B11C18BDB846}"/>
          </ac:spMkLst>
        </pc:spChg>
        <pc:spChg chg="mod">
          <ac:chgData name="Fumihiro Yokoyama（横山史尋）" userId="3eda85d7-7d9c-40b2-98ee-c42658c7cb9c" providerId="ADAL" clId="{A33BB565-B700-4533-848B-624B91BF8BE1}" dt="2024-03-07T06:20:08.193" v="4283"/>
          <ac:spMkLst>
            <pc:docMk/>
            <pc:sldMk cId="1531408190" sldId="2147480384"/>
            <ac:spMk id="25" creationId="{C65DC303-59BC-201F-A5FF-51BB8348CB8D}"/>
          </ac:spMkLst>
        </pc:spChg>
        <pc:spChg chg="del">
          <ac:chgData name="Fumihiro Yokoyama（横山史尋）" userId="3eda85d7-7d9c-40b2-98ee-c42658c7cb9c" providerId="ADAL" clId="{A33BB565-B700-4533-848B-624B91BF8BE1}" dt="2024-02-22T08:09:57.267" v="2109" actId="478"/>
          <ac:spMkLst>
            <pc:docMk/>
            <pc:sldMk cId="1531408190" sldId="2147480384"/>
            <ac:spMk id="26" creationId="{12497438-599A-E36D-E2FC-C9B2A122E7CB}"/>
          </ac:spMkLst>
        </pc:spChg>
        <pc:spChg chg="mod">
          <ac:chgData name="Fumihiro Yokoyama（横山史尋）" userId="3eda85d7-7d9c-40b2-98ee-c42658c7cb9c" providerId="ADAL" clId="{A33BB565-B700-4533-848B-624B91BF8BE1}" dt="2024-03-07T06:20:08.193" v="4283"/>
          <ac:spMkLst>
            <pc:docMk/>
            <pc:sldMk cId="1531408190" sldId="2147480384"/>
            <ac:spMk id="27" creationId="{93B095C7-051B-4C6D-A0B7-420A4FBF43C5}"/>
          </ac:spMkLst>
        </pc:spChg>
        <pc:spChg chg="add mod">
          <ac:chgData name="Fumihiro Yokoyama（横山史尋）" userId="3eda85d7-7d9c-40b2-98ee-c42658c7cb9c" providerId="ADAL" clId="{A33BB565-B700-4533-848B-624B91BF8BE1}" dt="2024-03-13T07:16:35.360" v="6810" actId="1076"/>
          <ac:spMkLst>
            <pc:docMk/>
            <pc:sldMk cId="1531408190" sldId="2147480384"/>
            <ac:spMk id="28" creationId="{3D6A5D2B-EBB0-9213-3BBB-FE8C42B60B91}"/>
          </ac:spMkLst>
        </pc:spChg>
        <pc:spChg chg="mod">
          <ac:chgData name="Fumihiro Yokoyama（横山史尋）" userId="3eda85d7-7d9c-40b2-98ee-c42658c7cb9c" providerId="ADAL" clId="{A33BB565-B700-4533-848B-624B91BF8BE1}" dt="2024-03-07T06:20:08.193" v="4283"/>
          <ac:spMkLst>
            <pc:docMk/>
            <pc:sldMk cId="1531408190" sldId="2147480384"/>
            <ac:spMk id="32" creationId="{D78A6FBB-A194-F929-5C67-1D3DBF9B79AB}"/>
          </ac:spMkLst>
        </pc:spChg>
        <pc:spChg chg="mod">
          <ac:chgData name="Fumihiro Yokoyama（横山史尋）" userId="3eda85d7-7d9c-40b2-98ee-c42658c7cb9c" providerId="ADAL" clId="{A33BB565-B700-4533-848B-624B91BF8BE1}" dt="2024-03-07T06:20:08.193" v="4283"/>
          <ac:spMkLst>
            <pc:docMk/>
            <pc:sldMk cId="1531408190" sldId="2147480384"/>
            <ac:spMk id="34" creationId="{D6478D5F-6F7E-A919-3216-ECF65BAE7FE4}"/>
          </ac:spMkLst>
        </pc:spChg>
        <pc:spChg chg="mod">
          <ac:chgData name="Fumihiro Yokoyama（横山史尋）" userId="3eda85d7-7d9c-40b2-98ee-c42658c7cb9c" providerId="ADAL" clId="{A33BB565-B700-4533-848B-624B91BF8BE1}" dt="2024-03-07T06:20:08.193" v="4283"/>
          <ac:spMkLst>
            <pc:docMk/>
            <pc:sldMk cId="1531408190" sldId="2147480384"/>
            <ac:spMk id="35" creationId="{3DA92384-8AA4-D864-6181-6BE8F2B77C9F}"/>
          </ac:spMkLst>
        </pc:spChg>
        <pc:spChg chg="add del mod">
          <ac:chgData name="Fumihiro Yokoyama（横山史尋）" userId="3eda85d7-7d9c-40b2-98ee-c42658c7cb9c" providerId="ADAL" clId="{A33BB565-B700-4533-848B-624B91BF8BE1}" dt="2024-03-13T03:50:50.402" v="6135" actId="478"/>
          <ac:spMkLst>
            <pc:docMk/>
            <pc:sldMk cId="1531408190" sldId="2147480384"/>
            <ac:spMk id="36" creationId="{0B23FB31-3FD3-BE37-E30C-0FB428706A34}"/>
          </ac:spMkLst>
        </pc:spChg>
        <pc:spChg chg="add del mod">
          <ac:chgData name="Fumihiro Yokoyama（横山史尋）" userId="3eda85d7-7d9c-40b2-98ee-c42658c7cb9c" providerId="ADAL" clId="{A33BB565-B700-4533-848B-624B91BF8BE1}" dt="2024-03-13T03:50:50.402" v="6135" actId="478"/>
          <ac:spMkLst>
            <pc:docMk/>
            <pc:sldMk cId="1531408190" sldId="2147480384"/>
            <ac:spMk id="42" creationId="{171069C8-37EA-0A08-7C10-96B8E6D21F4B}"/>
          </ac:spMkLst>
        </pc:spChg>
        <pc:spChg chg="mod">
          <ac:chgData name="Fumihiro Yokoyama（横山史尋）" userId="3eda85d7-7d9c-40b2-98ee-c42658c7cb9c" providerId="ADAL" clId="{A33BB565-B700-4533-848B-624B91BF8BE1}" dt="2024-03-07T06:20:08.193" v="4283"/>
          <ac:spMkLst>
            <pc:docMk/>
            <pc:sldMk cId="1531408190" sldId="2147480384"/>
            <ac:spMk id="44" creationId="{665FBD19-50A5-2877-EE2E-3DAAC8B67782}"/>
          </ac:spMkLst>
        </pc:spChg>
        <pc:spChg chg="mod">
          <ac:chgData name="Fumihiro Yokoyama（横山史尋）" userId="3eda85d7-7d9c-40b2-98ee-c42658c7cb9c" providerId="ADAL" clId="{A33BB565-B700-4533-848B-624B91BF8BE1}" dt="2024-03-07T06:20:08.193" v="4283"/>
          <ac:spMkLst>
            <pc:docMk/>
            <pc:sldMk cId="1531408190" sldId="2147480384"/>
            <ac:spMk id="45" creationId="{062A2932-2E92-40A0-4613-54BAA134FE9A}"/>
          </ac:spMkLst>
        </pc:spChg>
        <pc:spChg chg="add del">
          <ac:chgData name="Fumihiro Yokoyama（横山史尋）" userId="3eda85d7-7d9c-40b2-98ee-c42658c7cb9c" providerId="ADAL" clId="{A33BB565-B700-4533-848B-624B91BF8BE1}" dt="2024-03-07T06:20:25.230" v="4285" actId="22"/>
          <ac:spMkLst>
            <pc:docMk/>
            <pc:sldMk cId="1531408190" sldId="2147480384"/>
            <ac:spMk id="47" creationId="{65369ABF-E7D1-3BCA-3C8F-A29CA2C4F37E}"/>
          </ac:spMkLst>
        </pc:spChg>
        <pc:spChg chg="add del mod">
          <ac:chgData name="Fumihiro Yokoyama（横山史尋）" userId="3eda85d7-7d9c-40b2-98ee-c42658c7cb9c" providerId="ADAL" clId="{A33BB565-B700-4533-848B-624B91BF8BE1}" dt="2024-03-13T03:50:50.402" v="6135" actId="478"/>
          <ac:spMkLst>
            <pc:docMk/>
            <pc:sldMk cId="1531408190" sldId="2147480384"/>
            <ac:spMk id="48" creationId="{0A01F926-C7EA-490D-7F70-1E50BF769221}"/>
          </ac:spMkLst>
        </pc:spChg>
        <pc:spChg chg="add del mod">
          <ac:chgData name="Fumihiro Yokoyama（横山史尋）" userId="3eda85d7-7d9c-40b2-98ee-c42658c7cb9c" providerId="ADAL" clId="{A33BB565-B700-4533-848B-624B91BF8BE1}" dt="2024-03-13T03:50:50.402" v="6135" actId="478"/>
          <ac:spMkLst>
            <pc:docMk/>
            <pc:sldMk cId="1531408190" sldId="2147480384"/>
            <ac:spMk id="49" creationId="{1912103C-AAEE-3F93-90FA-3736DF6D95B2}"/>
          </ac:spMkLst>
        </pc:spChg>
        <pc:spChg chg="mod">
          <ac:chgData name="Fumihiro Yokoyama（横山史尋）" userId="3eda85d7-7d9c-40b2-98ee-c42658c7cb9c" providerId="ADAL" clId="{A33BB565-B700-4533-848B-624B91BF8BE1}" dt="2024-02-22T08:02:06.714" v="2082" actId="207"/>
          <ac:spMkLst>
            <pc:docMk/>
            <pc:sldMk cId="1531408190" sldId="2147480384"/>
            <ac:spMk id="56" creationId="{DB98A494-1577-D43A-199E-A592E7D1E77E}"/>
          </ac:spMkLst>
        </pc:spChg>
        <pc:spChg chg="mod">
          <ac:chgData name="Fumihiro Yokoyama（横山史尋）" userId="3eda85d7-7d9c-40b2-98ee-c42658c7cb9c" providerId="ADAL" clId="{A33BB565-B700-4533-848B-624B91BF8BE1}" dt="2024-02-22T08:02:23.946" v="2083" actId="207"/>
          <ac:spMkLst>
            <pc:docMk/>
            <pc:sldMk cId="1531408190" sldId="2147480384"/>
            <ac:spMk id="57" creationId="{F6945E16-D5E6-E4E1-DA08-AB7677215EBA}"/>
          </ac:spMkLst>
        </pc:spChg>
        <pc:spChg chg="mod">
          <ac:chgData name="Fumihiro Yokoyama（横山史尋）" userId="3eda85d7-7d9c-40b2-98ee-c42658c7cb9c" providerId="ADAL" clId="{A33BB565-B700-4533-848B-624B91BF8BE1}" dt="2024-02-22T06:39:30.006" v="2050" actId="20577"/>
          <ac:spMkLst>
            <pc:docMk/>
            <pc:sldMk cId="1531408190" sldId="2147480384"/>
            <ac:spMk id="58" creationId="{78B6E5B7-6442-B8AA-E338-FA632C294557}"/>
          </ac:spMkLst>
        </pc:spChg>
        <pc:grpChg chg="del">
          <ac:chgData name="Fumihiro Yokoyama（横山史尋）" userId="3eda85d7-7d9c-40b2-98ee-c42658c7cb9c" providerId="ADAL" clId="{A33BB565-B700-4533-848B-624B91BF8BE1}" dt="2024-03-07T06:19:27.307" v="4272" actId="478"/>
          <ac:grpSpMkLst>
            <pc:docMk/>
            <pc:sldMk cId="1531408190" sldId="2147480384"/>
            <ac:grpSpMk id="4" creationId="{075E3CFE-0C63-AD7B-CAC9-B1981BA6FF1D}"/>
          </ac:grpSpMkLst>
        </pc:grpChg>
        <pc:grpChg chg="del">
          <ac:chgData name="Fumihiro Yokoyama（横山史尋）" userId="3eda85d7-7d9c-40b2-98ee-c42658c7cb9c" providerId="ADAL" clId="{A33BB565-B700-4533-848B-624B91BF8BE1}" dt="2024-03-07T06:19:29.722" v="4273" actId="478"/>
          <ac:grpSpMkLst>
            <pc:docMk/>
            <pc:sldMk cId="1531408190" sldId="2147480384"/>
            <ac:grpSpMk id="7" creationId="{AC3E3831-AB79-E046-3C2D-9FD2005EA93C}"/>
          </ac:grpSpMkLst>
        </pc:grpChg>
        <pc:grpChg chg="del">
          <ac:chgData name="Fumihiro Yokoyama（横山史尋）" userId="3eda85d7-7d9c-40b2-98ee-c42658c7cb9c" providerId="ADAL" clId="{A33BB565-B700-4533-848B-624B91BF8BE1}" dt="2024-03-07T06:19:32.121" v="4274" actId="478"/>
          <ac:grpSpMkLst>
            <pc:docMk/>
            <pc:sldMk cId="1531408190" sldId="2147480384"/>
            <ac:grpSpMk id="13" creationId="{7BCF82D8-1A31-38C2-1CB4-BA9E6B86BB51}"/>
          </ac:grpSpMkLst>
        </pc:grpChg>
        <pc:grpChg chg="del">
          <ac:chgData name="Fumihiro Yokoyama（横山史尋）" userId="3eda85d7-7d9c-40b2-98ee-c42658c7cb9c" providerId="ADAL" clId="{A33BB565-B700-4533-848B-624B91BF8BE1}" dt="2024-03-07T06:19:37.015" v="4275" actId="478"/>
          <ac:grpSpMkLst>
            <pc:docMk/>
            <pc:sldMk cId="1531408190" sldId="2147480384"/>
            <ac:grpSpMk id="16" creationId="{FCEF986A-4CA6-0201-D08C-4E8DC6A83A09}"/>
          </ac:grpSpMkLst>
        </pc:grpChg>
        <pc:grpChg chg="add del mod">
          <ac:chgData name="Fumihiro Yokoyama（横山史尋）" userId="3eda85d7-7d9c-40b2-98ee-c42658c7cb9c" providerId="ADAL" clId="{A33BB565-B700-4533-848B-624B91BF8BE1}" dt="2024-03-13T03:50:50.402" v="6135" actId="478"/>
          <ac:grpSpMkLst>
            <pc:docMk/>
            <pc:sldMk cId="1531408190" sldId="2147480384"/>
            <ac:grpSpMk id="20" creationId="{C22A15F4-CECB-64F6-E5AC-0134E524D004}"/>
          </ac:grpSpMkLst>
        </pc:grpChg>
        <pc:grpChg chg="add del mod">
          <ac:chgData name="Fumihiro Yokoyama（横山史尋）" userId="3eda85d7-7d9c-40b2-98ee-c42658c7cb9c" providerId="ADAL" clId="{A33BB565-B700-4533-848B-624B91BF8BE1}" dt="2024-03-13T03:50:50.402" v="6135" actId="478"/>
          <ac:grpSpMkLst>
            <pc:docMk/>
            <pc:sldMk cId="1531408190" sldId="2147480384"/>
            <ac:grpSpMk id="23" creationId="{4D3DF8E6-B8EB-1A5E-7411-FA3B5320718E}"/>
          </ac:grpSpMkLst>
        </pc:grpChg>
        <pc:grpChg chg="add del mod">
          <ac:chgData name="Fumihiro Yokoyama（横山史尋）" userId="3eda85d7-7d9c-40b2-98ee-c42658c7cb9c" providerId="ADAL" clId="{A33BB565-B700-4533-848B-624B91BF8BE1}" dt="2024-03-13T03:50:50.402" v="6135" actId="478"/>
          <ac:grpSpMkLst>
            <pc:docMk/>
            <pc:sldMk cId="1531408190" sldId="2147480384"/>
            <ac:grpSpMk id="26" creationId="{DEFA4E99-4291-380E-98E7-FA5727DC6134}"/>
          </ac:grpSpMkLst>
        </pc:grpChg>
        <pc:grpChg chg="add del mod">
          <ac:chgData name="Fumihiro Yokoyama（横山史尋）" userId="3eda85d7-7d9c-40b2-98ee-c42658c7cb9c" providerId="ADAL" clId="{A33BB565-B700-4533-848B-624B91BF8BE1}" dt="2024-03-13T03:50:50.402" v="6135" actId="478"/>
          <ac:grpSpMkLst>
            <pc:docMk/>
            <pc:sldMk cId="1531408190" sldId="2147480384"/>
            <ac:grpSpMk id="33" creationId="{5B311B41-D87C-D28D-470C-6C222BEE697E}"/>
          </ac:grpSpMkLst>
        </pc:grpChg>
        <pc:grpChg chg="add del mod">
          <ac:chgData name="Fumihiro Yokoyama（横山史尋）" userId="3eda85d7-7d9c-40b2-98ee-c42658c7cb9c" providerId="ADAL" clId="{A33BB565-B700-4533-848B-624B91BF8BE1}" dt="2024-03-13T03:50:50.402" v="6135" actId="478"/>
          <ac:grpSpMkLst>
            <pc:docMk/>
            <pc:sldMk cId="1531408190" sldId="2147480384"/>
            <ac:grpSpMk id="43" creationId="{084777B9-493C-8F2A-6A79-3EAECBC16B4C}"/>
          </ac:grpSpMkLst>
        </pc:grpChg>
        <pc:graphicFrameChg chg="del modGraphic">
          <ac:chgData name="Fumihiro Yokoyama（横山史尋）" userId="3eda85d7-7d9c-40b2-98ee-c42658c7cb9c" providerId="ADAL" clId="{A33BB565-B700-4533-848B-624B91BF8BE1}" dt="2024-03-07T06:19:23.927" v="4271" actId="478"/>
          <ac:graphicFrameMkLst>
            <pc:docMk/>
            <pc:sldMk cId="1531408190" sldId="2147480384"/>
            <ac:graphicFrameMk id="2" creationId="{17294321-A6BA-4A90-1AD0-528587799E87}"/>
          </ac:graphicFrameMkLst>
        </pc:graphicFrameChg>
        <pc:graphicFrameChg chg="add mod">
          <ac:chgData name="Fumihiro Yokoyama（横山史尋）" userId="3eda85d7-7d9c-40b2-98ee-c42658c7cb9c" providerId="ADAL" clId="{A33BB565-B700-4533-848B-624B91BF8BE1}" dt="2024-03-13T03:50:51.738" v="6136"/>
          <ac:graphicFrameMkLst>
            <pc:docMk/>
            <pc:sldMk cId="1531408190" sldId="2147480384"/>
            <ac:graphicFrameMk id="6" creationId="{8688D555-264C-A4CB-3072-831F60D23D38}"/>
          </ac:graphicFrameMkLst>
        </pc:graphicFrameChg>
        <pc:graphicFrameChg chg="add mod">
          <ac:chgData name="Fumihiro Yokoyama（横山史尋）" userId="3eda85d7-7d9c-40b2-98ee-c42658c7cb9c" providerId="ADAL" clId="{A33BB565-B700-4533-848B-624B91BF8BE1}" dt="2024-03-13T04:12:25.940" v="6254" actId="20577"/>
          <ac:graphicFrameMkLst>
            <pc:docMk/>
            <pc:sldMk cId="1531408190" sldId="2147480384"/>
            <ac:graphicFrameMk id="7" creationId="{42CE6F9F-F09E-5996-6A78-09453E124AB1}"/>
          </ac:graphicFrameMkLst>
        </pc:graphicFrameChg>
        <pc:graphicFrameChg chg="add del mod">
          <ac:chgData name="Fumihiro Yokoyama（横山史尋）" userId="3eda85d7-7d9c-40b2-98ee-c42658c7cb9c" providerId="ADAL" clId="{A33BB565-B700-4533-848B-624B91BF8BE1}" dt="2024-03-13T03:50:50.402" v="6135" actId="478"/>
          <ac:graphicFrameMkLst>
            <pc:docMk/>
            <pc:sldMk cId="1531408190" sldId="2147480384"/>
            <ac:graphicFrameMk id="12" creationId="{AB591FB6-5517-457B-FD87-CC7FF6AB56AA}"/>
          </ac:graphicFrameMkLst>
        </pc:graphicFrameChg>
        <pc:graphicFrameChg chg="add del mod modGraphic">
          <ac:chgData name="Fumihiro Yokoyama（横山史尋）" userId="3eda85d7-7d9c-40b2-98ee-c42658c7cb9c" providerId="ADAL" clId="{A33BB565-B700-4533-848B-624B91BF8BE1}" dt="2024-03-13T03:50:50.402" v="6135" actId="478"/>
          <ac:graphicFrameMkLst>
            <pc:docMk/>
            <pc:sldMk cId="1531408190" sldId="2147480384"/>
            <ac:graphicFrameMk id="19" creationId="{9C6102B2-74B9-A43E-9991-3596AC948FF4}"/>
          </ac:graphicFrameMkLst>
        </pc:graphicFrameChg>
        <pc:picChg chg="add del mod">
          <ac:chgData name="Fumihiro Yokoyama（横山史尋）" userId="3eda85d7-7d9c-40b2-98ee-c42658c7cb9c" providerId="ADAL" clId="{A33BB565-B700-4533-848B-624B91BF8BE1}" dt="2024-03-13T03:50:50.402" v="6135" actId="478"/>
          <ac:picMkLst>
            <pc:docMk/>
            <pc:sldMk cId="1531408190" sldId="2147480384"/>
            <ac:picMk id="2" creationId="{D97A22C3-E63F-0458-7CB9-5B6D98F1DC4B}"/>
          </ac:picMkLst>
        </pc:picChg>
        <pc:picChg chg="add mod">
          <ac:chgData name="Fumihiro Yokoyama（横山史尋）" userId="3eda85d7-7d9c-40b2-98ee-c42658c7cb9c" providerId="ADAL" clId="{A33BB565-B700-4533-848B-624B91BF8BE1}" dt="2024-03-13T03:50:51.738" v="6136"/>
          <ac:picMkLst>
            <pc:docMk/>
            <pc:sldMk cId="1531408190" sldId="2147480384"/>
            <ac:picMk id="9" creationId="{22E831FB-5489-04CC-7940-5F8C0B8B0CD8}"/>
          </ac:picMkLst>
        </pc:picChg>
        <pc:picChg chg="add mod">
          <ac:chgData name="Fumihiro Yokoyama（横山史尋）" userId="3eda85d7-7d9c-40b2-98ee-c42658c7cb9c" providerId="ADAL" clId="{A33BB565-B700-4533-848B-624B91BF8BE1}" dt="2024-03-13T03:50:51.738" v="6136"/>
          <ac:picMkLst>
            <pc:docMk/>
            <pc:sldMk cId="1531408190" sldId="2147480384"/>
            <ac:picMk id="10" creationId="{C2104625-C2A4-9F8F-A86E-7DB79330EAF1}"/>
          </ac:picMkLst>
        </pc:picChg>
        <pc:picChg chg="add mod">
          <ac:chgData name="Fumihiro Yokoyama（横山史尋）" userId="3eda85d7-7d9c-40b2-98ee-c42658c7cb9c" providerId="ADAL" clId="{A33BB565-B700-4533-848B-624B91BF8BE1}" dt="2024-03-14T07:59:30.758" v="7071" actId="14100"/>
          <ac:picMkLst>
            <pc:docMk/>
            <pc:sldMk cId="1531408190" sldId="2147480384"/>
            <ac:picMk id="13" creationId="{C6D43C87-EB81-3290-2828-AF1AAD00F7D8}"/>
          </ac:picMkLst>
        </pc:picChg>
        <pc:picChg chg="add mod">
          <ac:chgData name="Fumihiro Yokoyama（横山史尋）" userId="3eda85d7-7d9c-40b2-98ee-c42658c7cb9c" providerId="ADAL" clId="{A33BB565-B700-4533-848B-624B91BF8BE1}" dt="2024-03-14T07:59:22.994" v="7069" actId="14100"/>
          <ac:picMkLst>
            <pc:docMk/>
            <pc:sldMk cId="1531408190" sldId="2147480384"/>
            <ac:picMk id="16" creationId="{AC063F09-7BB1-C903-4BEA-07F542FFF050}"/>
          </ac:picMkLst>
        </pc:picChg>
        <pc:picChg chg="del mod">
          <ac:chgData name="Fumihiro Yokoyama（横山史尋）" userId="3eda85d7-7d9c-40b2-98ee-c42658c7cb9c" providerId="ADAL" clId="{A33BB565-B700-4533-848B-624B91BF8BE1}" dt="2024-03-07T06:19:46.254" v="4276" actId="478"/>
          <ac:picMkLst>
            <pc:docMk/>
            <pc:sldMk cId="1531408190" sldId="2147480384"/>
            <ac:picMk id="28" creationId="{95C16FB8-210C-26EC-ACC8-66E3DCD5AA82}"/>
          </ac:picMkLst>
        </pc:picChg>
        <pc:picChg chg="del">
          <ac:chgData name="Fumihiro Yokoyama（横山史尋）" userId="3eda85d7-7d9c-40b2-98ee-c42658c7cb9c" providerId="ADAL" clId="{A33BB565-B700-4533-848B-624B91BF8BE1}" dt="2024-03-07T06:19:50.212" v="4278" actId="478"/>
          <ac:picMkLst>
            <pc:docMk/>
            <pc:sldMk cId="1531408190" sldId="2147480384"/>
            <ac:picMk id="29" creationId="{BC5F37C2-355F-414B-0F30-14DC87EC69D9}"/>
          </ac:picMkLst>
        </pc:picChg>
        <pc:picChg chg="del mod">
          <ac:chgData name="Fumihiro Yokoyama（横山史尋）" userId="3eda85d7-7d9c-40b2-98ee-c42658c7cb9c" providerId="ADAL" clId="{A33BB565-B700-4533-848B-624B91BF8BE1}" dt="2024-03-07T06:19:52.423" v="4280" actId="478"/>
          <ac:picMkLst>
            <pc:docMk/>
            <pc:sldMk cId="1531408190" sldId="2147480384"/>
            <ac:picMk id="30" creationId="{AD9A3E04-3088-5768-AEEB-083887DEB6F9}"/>
          </ac:picMkLst>
        </pc:picChg>
        <pc:picChg chg="del mod">
          <ac:chgData name="Fumihiro Yokoyama（横山史尋）" userId="3eda85d7-7d9c-40b2-98ee-c42658c7cb9c" providerId="ADAL" clId="{A33BB565-B700-4533-848B-624B91BF8BE1}" dt="2024-03-07T06:19:54.101" v="4282" actId="478"/>
          <ac:picMkLst>
            <pc:docMk/>
            <pc:sldMk cId="1531408190" sldId="2147480384"/>
            <ac:picMk id="31" creationId="{F51D1BBC-B0C1-AA36-88BA-38689964A2D7}"/>
          </ac:picMkLst>
        </pc:picChg>
        <pc:picChg chg="add del mod">
          <ac:chgData name="Fumihiro Yokoyama（横山史尋）" userId="3eda85d7-7d9c-40b2-98ee-c42658c7cb9c" providerId="ADAL" clId="{A33BB565-B700-4533-848B-624B91BF8BE1}" dt="2024-03-13T03:50:50.402" v="6135" actId="478"/>
          <ac:picMkLst>
            <pc:docMk/>
            <pc:sldMk cId="1531408190" sldId="2147480384"/>
            <ac:picMk id="37" creationId="{707E1AF5-0184-48A4-F7C8-F86AFE4E39F1}"/>
          </ac:picMkLst>
        </pc:picChg>
        <pc:picChg chg="add del mod">
          <ac:chgData name="Fumihiro Yokoyama（横山史尋）" userId="3eda85d7-7d9c-40b2-98ee-c42658c7cb9c" providerId="ADAL" clId="{A33BB565-B700-4533-848B-624B91BF8BE1}" dt="2024-03-13T03:50:50.402" v="6135" actId="478"/>
          <ac:picMkLst>
            <pc:docMk/>
            <pc:sldMk cId="1531408190" sldId="2147480384"/>
            <ac:picMk id="38" creationId="{DEFEB9CB-24C6-BFAC-D7AA-9FA2C432200C}"/>
          </ac:picMkLst>
        </pc:picChg>
        <pc:picChg chg="add del mod">
          <ac:chgData name="Fumihiro Yokoyama（横山史尋）" userId="3eda85d7-7d9c-40b2-98ee-c42658c7cb9c" providerId="ADAL" clId="{A33BB565-B700-4533-848B-624B91BF8BE1}" dt="2024-03-12T02:37:30.786" v="4571" actId="478"/>
          <ac:picMkLst>
            <pc:docMk/>
            <pc:sldMk cId="1531408190" sldId="2147480384"/>
            <ac:picMk id="39" creationId="{8FDCAB54-6D13-05A0-6E01-CF58E030C134}"/>
          </ac:picMkLst>
        </pc:picChg>
        <pc:picChg chg="add del mod">
          <ac:chgData name="Fumihiro Yokoyama（横山史尋）" userId="3eda85d7-7d9c-40b2-98ee-c42658c7cb9c" providerId="ADAL" clId="{A33BB565-B700-4533-848B-624B91BF8BE1}" dt="2024-03-13T03:50:50.402" v="6135" actId="478"/>
          <ac:picMkLst>
            <pc:docMk/>
            <pc:sldMk cId="1531408190" sldId="2147480384"/>
            <ac:picMk id="40" creationId="{FEC9AE1D-2A80-AEF9-6037-478E6A934B55}"/>
          </ac:picMkLst>
        </pc:picChg>
        <pc:picChg chg="add del mod">
          <ac:chgData name="Fumihiro Yokoyama（横山史尋）" userId="3eda85d7-7d9c-40b2-98ee-c42658c7cb9c" providerId="ADAL" clId="{A33BB565-B700-4533-848B-624B91BF8BE1}" dt="2024-03-13T03:50:50.402" v="6135" actId="478"/>
          <ac:picMkLst>
            <pc:docMk/>
            <pc:sldMk cId="1531408190" sldId="2147480384"/>
            <ac:picMk id="41" creationId="{D129EF4F-DF83-C2DB-1112-1055B2AD84D6}"/>
          </ac:picMkLst>
        </pc:picChg>
      </pc:sldChg>
      <pc:sldChg chg="addSp delSp modSp add mod">
        <pc:chgData name="Fumihiro Yokoyama（横山史尋）" userId="3eda85d7-7d9c-40b2-98ee-c42658c7cb9c" providerId="ADAL" clId="{A33BB565-B700-4533-848B-624B91BF8BE1}" dt="2024-05-24T03:38:17.643" v="7723" actId="14100"/>
        <pc:sldMkLst>
          <pc:docMk/>
          <pc:sldMk cId="2912880534" sldId="2147480385"/>
        </pc:sldMkLst>
        <pc:spChg chg="add mod ord">
          <ac:chgData name="Fumihiro Yokoyama（横山史尋）" userId="3eda85d7-7d9c-40b2-98ee-c42658c7cb9c" providerId="ADAL" clId="{A33BB565-B700-4533-848B-624B91BF8BE1}" dt="2024-05-24T03:30:27.102" v="7701" actId="14100"/>
          <ac:spMkLst>
            <pc:docMk/>
            <pc:sldMk cId="2912880534" sldId="2147480385"/>
            <ac:spMk id="2" creationId="{DDD054A8-2C48-2484-79D0-4A6280D38CBA}"/>
          </ac:spMkLst>
        </pc:spChg>
        <pc:spChg chg="del">
          <ac:chgData name="Fumihiro Yokoyama（横山史尋）" userId="3eda85d7-7d9c-40b2-98ee-c42658c7cb9c" providerId="ADAL" clId="{A33BB565-B700-4533-848B-624B91BF8BE1}" dt="2024-03-07T04:33:09.021" v="3523" actId="478"/>
          <ac:spMkLst>
            <pc:docMk/>
            <pc:sldMk cId="2912880534" sldId="2147480385"/>
            <ac:spMk id="3" creationId="{148EE893-30A7-EDA3-F387-3824CECE4752}"/>
          </ac:spMkLst>
        </pc:spChg>
        <pc:spChg chg="add mod ord">
          <ac:chgData name="Fumihiro Yokoyama（横山史尋）" userId="3eda85d7-7d9c-40b2-98ee-c42658c7cb9c" providerId="ADAL" clId="{A33BB565-B700-4533-848B-624B91BF8BE1}" dt="2024-05-24T03:38:17.643" v="7723" actId="14100"/>
          <ac:spMkLst>
            <pc:docMk/>
            <pc:sldMk cId="2912880534" sldId="2147480385"/>
            <ac:spMk id="3" creationId="{3A94E12B-90A5-6B40-1BCC-06AC426E41D9}"/>
          </ac:spMkLst>
        </pc:spChg>
        <pc:spChg chg="add mod ord">
          <ac:chgData name="Fumihiro Yokoyama（横山史尋）" userId="3eda85d7-7d9c-40b2-98ee-c42658c7cb9c" providerId="ADAL" clId="{A33BB565-B700-4533-848B-624B91BF8BE1}" dt="2024-05-24T03:33:23.736" v="7711" actId="14100"/>
          <ac:spMkLst>
            <pc:docMk/>
            <pc:sldMk cId="2912880534" sldId="2147480385"/>
            <ac:spMk id="4" creationId="{F53E9D19-0BC7-5FA1-B225-D727D6768B08}"/>
          </ac:spMkLst>
        </pc:spChg>
        <pc:spChg chg="mod">
          <ac:chgData name="Fumihiro Yokoyama（横山史尋）" userId="3eda85d7-7d9c-40b2-98ee-c42658c7cb9c" providerId="ADAL" clId="{A33BB565-B700-4533-848B-624B91BF8BE1}" dt="2024-03-07T04:38:14.222" v="3580" actId="20577"/>
          <ac:spMkLst>
            <pc:docMk/>
            <pc:sldMk cId="2912880534" sldId="2147480385"/>
            <ac:spMk id="15" creationId="{87D60EA1-2682-E6F0-A589-51684AD9BA4E}"/>
          </ac:spMkLst>
        </pc:spChg>
        <pc:spChg chg="mod">
          <ac:chgData name="Fumihiro Yokoyama（横山史尋）" userId="3eda85d7-7d9c-40b2-98ee-c42658c7cb9c" providerId="ADAL" clId="{A33BB565-B700-4533-848B-624B91BF8BE1}" dt="2024-03-07T04:38:11.471" v="3578" actId="20577"/>
          <ac:spMkLst>
            <pc:docMk/>
            <pc:sldMk cId="2912880534" sldId="2147480385"/>
            <ac:spMk id="18" creationId="{D80E34AA-5310-179D-720B-540274EFFEC5}"/>
          </ac:spMkLst>
        </pc:spChg>
        <pc:spChg chg="del">
          <ac:chgData name="Fumihiro Yokoyama（横山史尋）" userId="3eda85d7-7d9c-40b2-98ee-c42658c7cb9c" providerId="ADAL" clId="{A33BB565-B700-4533-848B-624B91BF8BE1}" dt="2024-03-07T04:23:21.922" v="3250" actId="478"/>
          <ac:spMkLst>
            <pc:docMk/>
            <pc:sldMk cId="2912880534" sldId="2147480385"/>
            <ac:spMk id="22" creationId="{2307A8FD-6B0F-87FD-48D9-F626B669DB81}"/>
          </ac:spMkLst>
        </pc:spChg>
        <pc:spChg chg="add del mod ord">
          <ac:chgData name="Fumihiro Yokoyama（横山史尋）" userId="3eda85d7-7d9c-40b2-98ee-c42658c7cb9c" providerId="ADAL" clId="{A33BB565-B700-4533-848B-624B91BF8BE1}" dt="2024-05-24T03:37:48.625" v="7717" actId="478"/>
          <ac:spMkLst>
            <pc:docMk/>
            <pc:sldMk cId="2912880534" sldId="2147480385"/>
            <ac:spMk id="30" creationId="{130C443D-D5E6-9401-76AD-10354592F141}"/>
          </ac:spMkLst>
        </pc:spChg>
        <pc:spChg chg="add del mod ord">
          <ac:chgData name="Fumihiro Yokoyama（横山史尋）" userId="3eda85d7-7d9c-40b2-98ee-c42658c7cb9c" providerId="ADAL" clId="{A33BB565-B700-4533-848B-624B91BF8BE1}" dt="2024-05-24T03:32:45.494" v="7704" actId="478"/>
          <ac:spMkLst>
            <pc:docMk/>
            <pc:sldMk cId="2912880534" sldId="2147480385"/>
            <ac:spMk id="35" creationId="{F6CBDA13-2851-AD93-39A4-B80B1DC41473}"/>
          </ac:spMkLst>
        </pc:spChg>
        <pc:spChg chg="del ord">
          <ac:chgData name="Fumihiro Yokoyama（横山史尋）" userId="3eda85d7-7d9c-40b2-98ee-c42658c7cb9c" providerId="ADAL" clId="{A33BB565-B700-4533-848B-624B91BF8BE1}" dt="2024-05-24T03:29:09.692" v="7689" actId="478"/>
          <ac:spMkLst>
            <pc:docMk/>
            <pc:sldMk cId="2912880534" sldId="2147480385"/>
            <ac:spMk id="37" creationId="{2B61F648-8009-1B3F-3AA8-18BB8E698725}"/>
          </ac:spMkLst>
        </pc:spChg>
        <pc:spChg chg="mod">
          <ac:chgData name="Fumihiro Yokoyama（横山史尋）" userId="3eda85d7-7d9c-40b2-98ee-c42658c7cb9c" providerId="ADAL" clId="{A33BB565-B700-4533-848B-624B91BF8BE1}" dt="2024-03-07T06:22:26.806" v="4301" actId="20577"/>
          <ac:spMkLst>
            <pc:docMk/>
            <pc:sldMk cId="2912880534" sldId="2147480385"/>
            <ac:spMk id="58" creationId="{78B6E5B7-6442-B8AA-E338-FA632C294557}"/>
          </ac:spMkLst>
        </pc:spChg>
        <pc:grpChg chg="del">
          <ac:chgData name="Fumihiro Yokoyama（横山史尋）" userId="3eda85d7-7d9c-40b2-98ee-c42658c7cb9c" providerId="ADAL" clId="{A33BB565-B700-4533-848B-624B91BF8BE1}" dt="2024-03-07T04:27:19.870" v="3283" actId="478"/>
          <ac:grpSpMkLst>
            <pc:docMk/>
            <pc:sldMk cId="2912880534" sldId="2147480385"/>
            <ac:grpSpMk id="4" creationId="{075E3CFE-0C63-AD7B-CAC9-B1981BA6FF1D}"/>
          </ac:grpSpMkLst>
        </pc:grpChg>
        <pc:grpChg chg="del">
          <ac:chgData name="Fumihiro Yokoyama（横山史尋）" userId="3eda85d7-7d9c-40b2-98ee-c42658c7cb9c" providerId="ADAL" clId="{A33BB565-B700-4533-848B-624B91BF8BE1}" dt="2024-03-07T04:27:18.459" v="3282" actId="478"/>
          <ac:grpSpMkLst>
            <pc:docMk/>
            <pc:sldMk cId="2912880534" sldId="2147480385"/>
            <ac:grpSpMk id="7" creationId="{AC3E3831-AB79-E046-3C2D-9FD2005EA93C}"/>
          </ac:grpSpMkLst>
        </pc:grpChg>
        <pc:grpChg chg="del">
          <ac:chgData name="Fumihiro Yokoyama（横山史尋）" userId="3eda85d7-7d9c-40b2-98ee-c42658c7cb9c" providerId="ADAL" clId="{A33BB565-B700-4533-848B-624B91BF8BE1}" dt="2024-03-07T04:27:20.718" v="3284" actId="478"/>
          <ac:grpSpMkLst>
            <pc:docMk/>
            <pc:sldMk cId="2912880534" sldId="2147480385"/>
            <ac:grpSpMk id="10" creationId="{66CF2C43-9EDB-FC34-055A-319E68079B9C}"/>
          </ac:grpSpMkLst>
        </pc:grpChg>
        <pc:grpChg chg="mod">
          <ac:chgData name="Fumihiro Yokoyama（横山史尋）" userId="3eda85d7-7d9c-40b2-98ee-c42658c7cb9c" providerId="ADAL" clId="{A33BB565-B700-4533-848B-624B91BF8BE1}" dt="2024-03-07T06:25:57.460" v="4355" actId="14100"/>
          <ac:grpSpMkLst>
            <pc:docMk/>
            <pc:sldMk cId="2912880534" sldId="2147480385"/>
            <ac:grpSpMk id="13" creationId="{7BCF82D8-1A31-38C2-1CB4-BA9E6B86BB51}"/>
          </ac:grpSpMkLst>
        </pc:grpChg>
        <pc:grpChg chg="mod">
          <ac:chgData name="Fumihiro Yokoyama（横山史尋）" userId="3eda85d7-7d9c-40b2-98ee-c42658c7cb9c" providerId="ADAL" clId="{A33BB565-B700-4533-848B-624B91BF8BE1}" dt="2024-03-07T04:36:52.577" v="3572" actId="14100"/>
          <ac:grpSpMkLst>
            <pc:docMk/>
            <pc:sldMk cId="2912880534" sldId="2147480385"/>
            <ac:grpSpMk id="16" creationId="{FCEF986A-4CA6-0201-D08C-4E8DC6A83A09}"/>
          </ac:grpSpMkLst>
        </pc:grpChg>
        <pc:graphicFrameChg chg="del mod modGraphic">
          <ac:chgData name="Fumihiro Yokoyama（横山史尋）" userId="3eda85d7-7d9c-40b2-98ee-c42658c7cb9c" providerId="ADAL" clId="{A33BB565-B700-4533-848B-624B91BF8BE1}" dt="2024-03-07T04:25:31.548" v="3263" actId="478"/>
          <ac:graphicFrameMkLst>
            <pc:docMk/>
            <pc:sldMk cId="2912880534" sldId="2147480385"/>
            <ac:graphicFrameMk id="19" creationId="{AD265598-AAA9-3256-4164-2325DAF971AE}"/>
          </ac:graphicFrameMkLst>
        </pc:graphicFrameChg>
        <pc:graphicFrameChg chg="add mod ord modGraphic">
          <ac:chgData name="Fumihiro Yokoyama（横山史尋）" userId="3eda85d7-7d9c-40b2-98ee-c42658c7cb9c" providerId="ADAL" clId="{A33BB565-B700-4533-848B-624B91BF8BE1}" dt="2024-03-07T04:34:50.655" v="3564" actId="20577"/>
          <ac:graphicFrameMkLst>
            <pc:docMk/>
            <pc:sldMk cId="2912880534" sldId="2147480385"/>
            <ac:graphicFrameMk id="31" creationId="{AC7A65E7-D20C-E290-BDF7-E16244D8EB9D}"/>
          </ac:graphicFrameMkLst>
        </pc:graphicFrameChg>
        <pc:picChg chg="del">
          <ac:chgData name="Fumihiro Yokoyama（横山史尋）" userId="3eda85d7-7d9c-40b2-98ee-c42658c7cb9c" providerId="ADAL" clId="{A33BB565-B700-4533-848B-624B91BF8BE1}" dt="2024-03-07T04:23:23.958" v="3252" actId="478"/>
          <ac:picMkLst>
            <pc:docMk/>
            <pc:sldMk cId="2912880534" sldId="2147480385"/>
            <ac:picMk id="2" creationId="{68ED33D7-9889-D488-0224-453F2C0A3E63}"/>
          </ac:picMkLst>
        </pc:picChg>
        <pc:picChg chg="add del mod">
          <ac:chgData name="Fumihiro Yokoyama（横山史尋）" userId="3eda85d7-7d9c-40b2-98ee-c42658c7cb9c" providerId="ADAL" clId="{A33BB565-B700-4533-848B-624B91BF8BE1}" dt="2024-04-16T09:38:08.261" v="7426" actId="478"/>
          <ac:picMkLst>
            <pc:docMk/>
            <pc:sldMk cId="2912880534" sldId="2147480385"/>
            <ac:picMk id="6" creationId="{D9109CD3-04E8-5AD7-29D6-CBBB0FC056EE}"/>
          </ac:picMkLst>
        </pc:picChg>
        <pc:picChg chg="add mod">
          <ac:chgData name="Fumihiro Yokoyama（横山史尋）" userId="3eda85d7-7d9c-40b2-98ee-c42658c7cb9c" providerId="ADAL" clId="{A33BB565-B700-4533-848B-624B91BF8BE1}" dt="2024-05-24T03:29:56.736" v="7698" actId="1076"/>
          <ac:picMkLst>
            <pc:docMk/>
            <pc:sldMk cId="2912880534" sldId="2147480385"/>
            <ac:picMk id="6" creationId="{DEB016BD-15E5-DF1D-D467-383DAF1F79B7}"/>
          </ac:picMkLst>
        </pc:picChg>
        <pc:picChg chg="add mod">
          <ac:chgData name="Fumihiro Yokoyama（横山史尋）" userId="3eda85d7-7d9c-40b2-98ee-c42658c7cb9c" providerId="ADAL" clId="{A33BB565-B700-4533-848B-624B91BF8BE1}" dt="2024-05-24T03:33:14.289" v="7709" actId="1076"/>
          <ac:picMkLst>
            <pc:docMk/>
            <pc:sldMk cId="2912880534" sldId="2147480385"/>
            <ac:picMk id="7" creationId="{D9473C9D-F27C-9DF7-8696-5238BFFDAB11}"/>
          </ac:picMkLst>
        </pc:picChg>
        <pc:picChg chg="add del mod ord">
          <ac:chgData name="Fumihiro Yokoyama（横山史尋）" userId="3eda85d7-7d9c-40b2-98ee-c42658c7cb9c" providerId="ADAL" clId="{A33BB565-B700-4533-848B-624B91BF8BE1}" dt="2024-05-24T03:29:04.847" v="7688" actId="478"/>
          <ac:picMkLst>
            <pc:docMk/>
            <pc:sldMk cId="2912880534" sldId="2147480385"/>
            <ac:picMk id="8" creationId="{5924AE9C-A3B9-3431-9CEF-46DCD969C4BD}"/>
          </ac:picMkLst>
        </pc:picChg>
        <pc:picChg chg="add del mod">
          <ac:chgData name="Fumihiro Yokoyama（横山史尋）" userId="3eda85d7-7d9c-40b2-98ee-c42658c7cb9c" providerId="ADAL" clId="{A33BB565-B700-4533-848B-624B91BF8BE1}" dt="2024-05-24T03:32:42.518" v="7703" actId="478"/>
          <ac:picMkLst>
            <pc:docMk/>
            <pc:sldMk cId="2912880534" sldId="2147480385"/>
            <ac:picMk id="10" creationId="{4D8E498B-5800-1FB3-0549-CFA15450B931}"/>
          </ac:picMkLst>
        </pc:picChg>
        <pc:picChg chg="add mod">
          <ac:chgData name="Fumihiro Yokoyama（横山史尋）" userId="3eda85d7-7d9c-40b2-98ee-c42658c7cb9c" providerId="ADAL" clId="{A33BB565-B700-4533-848B-624B91BF8BE1}" dt="2024-05-24T03:38:07.626" v="7721" actId="1076"/>
          <ac:picMkLst>
            <pc:docMk/>
            <pc:sldMk cId="2912880534" sldId="2147480385"/>
            <ac:picMk id="11" creationId="{4B8368F4-53EE-E695-31AF-FE9ACD7A147C}"/>
          </ac:picMkLst>
        </pc:picChg>
        <pc:picChg chg="add del mod">
          <ac:chgData name="Fumihiro Yokoyama（横山史尋）" userId="3eda85d7-7d9c-40b2-98ee-c42658c7cb9c" providerId="ADAL" clId="{A33BB565-B700-4533-848B-624B91BF8BE1}" dt="2024-05-24T03:37:29.644" v="7712" actId="478"/>
          <ac:picMkLst>
            <pc:docMk/>
            <pc:sldMk cId="2912880534" sldId="2147480385"/>
            <ac:picMk id="12" creationId="{7A9CE779-5611-7157-C142-1CD365D27286}"/>
          </ac:picMkLst>
        </pc:picChg>
        <pc:picChg chg="del">
          <ac:chgData name="Fumihiro Yokoyama（横山史尋）" userId="3eda85d7-7d9c-40b2-98ee-c42658c7cb9c" providerId="ADAL" clId="{A33BB565-B700-4533-848B-624B91BF8BE1}" dt="2024-03-07T04:08:53.361" v="3097" actId="478"/>
          <ac:picMkLst>
            <pc:docMk/>
            <pc:sldMk cId="2912880534" sldId="2147480385"/>
            <ac:picMk id="20" creationId="{EC58ACC3-B35A-9126-CCD1-6E2B76AE60E0}"/>
          </ac:picMkLst>
        </pc:picChg>
        <pc:picChg chg="del mod">
          <ac:chgData name="Fumihiro Yokoyama（横山史尋）" userId="3eda85d7-7d9c-40b2-98ee-c42658c7cb9c" providerId="ADAL" clId="{A33BB565-B700-4533-848B-624B91BF8BE1}" dt="2024-03-07T04:23:45.231" v="3256" actId="478"/>
          <ac:picMkLst>
            <pc:docMk/>
            <pc:sldMk cId="2912880534" sldId="2147480385"/>
            <ac:picMk id="21" creationId="{DE3A57E6-37E4-0684-BD2E-24EB0CBCE3B4}"/>
          </ac:picMkLst>
        </pc:picChg>
        <pc:picChg chg="del">
          <ac:chgData name="Fumihiro Yokoyama（横山史尋）" userId="3eda85d7-7d9c-40b2-98ee-c42658c7cb9c" providerId="ADAL" clId="{A33BB565-B700-4533-848B-624B91BF8BE1}" dt="2024-03-07T04:23:22.973" v="3251" actId="478"/>
          <ac:picMkLst>
            <pc:docMk/>
            <pc:sldMk cId="2912880534" sldId="2147480385"/>
            <ac:picMk id="23" creationId="{35D93334-DAD7-B571-89E2-FDBA871F2B41}"/>
          </ac:picMkLst>
        </pc:picChg>
        <pc:picChg chg="del mod">
          <ac:chgData name="Fumihiro Yokoyama（横山史尋）" userId="3eda85d7-7d9c-40b2-98ee-c42658c7cb9c" providerId="ADAL" clId="{A33BB565-B700-4533-848B-624B91BF8BE1}" dt="2024-04-16T09:43:20.488" v="7449" actId="478"/>
          <ac:picMkLst>
            <pc:docMk/>
            <pc:sldMk cId="2912880534" sldId="2147480385"/>
            <ac:picMk id="24" creationId="{0E1200D4-6402-EC0F-5767-9958C80DC764}"/>
          </ac:picMkLst>
        </pc:picChg>
        <pc:picChg chg="add del mod ord">
          <ac:chgData name="Fumihiro Yokoyama（横山史尋）" userId="3eda85d7-7d9c-40b2-98ee-c42658c7cb9c" providerId="ADAL" clId="{A33BB565-B700-4533-848B-624B91BF8BE1}" dt="2024-04-16T09:47:21.942" v="7466" actId="478"/>
          <ac:picMkLst>
            <pc:docMk/>
            <pc:sldMk cId="2912880534" sldId="2147480385"/>
            <ac:picMk id="28" creationId="{CAE35B87-7374-A2D1-7112-FD04C1E860B5}"/>
          </ac:picMkLst>
        </pc:picChg>
        <pc:picChg chg="del">
          <ac:chgData name="Fumihiro Yokoyama（横山史尋）" userId="3eda85d7-7d9c-40b2-98ee-c42658c7cb9c" providerId="ADAL" clId="{A33BB565-B700-4533-848B-624B91BF8BE1}" dt="2024-03-07T04:23:18.892" v="3249" actId="478"/>
          <ac:picMkLst>
            <pc:docMk/>
            <pc:sldMk cId="2912880534" sldId="2147480385"/>
            <ac:picMk id="32" creationId="{96AEE52D-8B47-421E-C57A-CF25B4A4C62E}"/>
          </ac:picMkLst>
        </pc:picChg>
        <pc:picChg chg="add mod">
          <ac:chgData name="Fumihiro Yokoyama（横山史尋）" userId="3eda85d7-7d9c-40b2-98ee-c42658c7cb9c" providerId="ADAL" clId="{A33BB565-B700-4533-848B-624B91BF8BE1}" dt="2024-03-07T04:34:01.080" v="3534" actId="1076"/>
          <ac:picMkLst>
            <pc:docMk/>
            <pc:sldMk cId="2912880534" sldId="2147480385"/>
            <ac:picMk id="34" creationId="{2BFB72D2-94F0-698A-99D0-D44B5FBA3E6A}"/>
          </ac:picMkLst>
        </pc:picChg>
        <pc:picChg chg="del mod">
          <ac:chgData name="Fumihiro Yokoyama（横山史尋）" userId="3eda85d7-7d9c-40b2-98ee-c42658c7cb9c" providerId="ADAL" clId="{A33BB565-B700-4533-848B-624B91BF8BE1}" dt="2024-04-16T09:38:38.433" v="7427" actId="478"/>
          <ac:picMkLst>
            <pc:docMk/>
            <pc:sldMk cId="2912880534" sldId="2147480385"/>
            <ac:picMk id="36" creationId="{1F37BC67-3660-1398-B7B0-A27468048456}"/>
          </ac:picMkLst>
        </pc:picChg>
      </pc:sldChg>
      <pc:sldChg chg="addSp delSp modSp add mod">
        <pc:chgData name="Fumihiro Yokoyama（横山史尋）" userId="3eda85d7-7d9c-40b2-98ee-c42658c7cb9c" providerId="ADAL" clId="{A33BB565-B700-4533-848B-624B91BF8BE1}" dt="2024-03-07T06:28:00.103" v="4371" actId="20577"/>
        <pc:sldMkLst>
          <pc:docMk/>
          <pc:sldMk cId="727956752" sldId="2147480386"/>
        </pc:sldMkLst>
        <pc:spChg chg="mod">
          <ac:chgData name="Fumihiro Yokoyama（横山史尋）" userId="3eda85d7-7d9c-40b2-98ee-c42658c7cb9c" providerId="ADAL" clId="{A33BB565-B700-4533-848B-624B91BF8BE1}" dt="2024-03-07T06:28:00.103" v="4371" actId="20577"/>
          <ac:spMkLst>
            <pc:docMk/>
            <pc:sldMk cId="727956752" sldId="2147480386"/>
            <ac:spMk id="6" creationId="{1B024DFB-0C34-3D7C-4CA7-DA1D3770DE14}"/>
          </ac:spMkLst>
        </pc:spChg>
        <pc:spChg chg="mod">
          <ac:chgData name="Fumihiro Yokoyama（横山史尋）" userId="3eda85d7-7d9c-40b2-98ee-c42658c7cb9c" providerId="ADAL" clId="{A33BB565-B700-4533-848B-624B91BF8BE1}" dt="2024-03-07T06:27:53.070" v="4367" actId="20577"/>
          <ac:spMkLst>
            <pc:docMk/>
            <pc:sldMk cId="727956752" sldId="2147480386"/>
            <ac:spMk id="9" creationId="{4781D941-B2FD-C7F8-3F6D-2B5E7E31B064}"/>
          </ac:spMkLst>
        </pc:spChg>
        <pc:spChg chg="ord">
          <ac:chgData name="Fumihiro Yokoyama（横山史尋）" userId="3eda85d7-7d9c-40b2-98ee-c42658c7cb9c" providerId="ADAL" clId="{A33BB565-B700-4533-848B-624B91BF8BE1}" dt="2024-03-07T05:26:13.640" v="3891" actId="166"/>
          <ac:spMkLst>
            <pc:docMk/>
            <pc:sldMk cId="727956752" sldId="2147480386"/>
            <ac:spMk id="10" creationId="{DE2C0069-3865-0931-51ED-64EEF2C1921B}"/>
          </ac:spMkLst>
        </pc:spChg>
        <pc:spChg chg="mod">
          <ac:chgData name="Fumihiro Yokoyama（横山史尋）" userId="3eda85d7-7d9c-40b2-98ee-c42658c7cb9c" providerId="ADAL" clId="{A33BB565-B700-4533-848B-624B91BF8BE1}" dt="2024-03-07T06:27:47.047" v="4363" actId="20577"/>
          <ac:spMkLst>
            <pc:docMk/>
            <pc:sldMk cId="727956752" sldId="2147480386"/>
            <ac:spMk id="15" creationId="{87D60EA1-2682-E6F0-A589-51684AD9BA4E}"/>
          </ac:spMkLst>
        </pc:spChg>
        <pc:spChg chg="mod">
          <ac:chgData name="Fumihiro Yokoyama（横山史尋）" userId="3eda85d7-7d9c-40b2-98ee-c42658c7cb9c" providerId="ADAL" clId="{A33BB565-B700-4533-848B-624B91BF8BE1}" dt="2024-03-07T06:27:41.659" v="4359" actId="20577"/>
          <ac:spMkLst>
            <pc:docMk/>
            <pc:sldMk cId="727956752" sldId="2147480386"/>
            <ac:spMk id="18" creationId="{D80E34AA-5310-179D-720B-540274EFFEC5}"/>
          </ac:spMkLst>
        </pc:spChg>
        <pc:spChg chg="mod">
          <ac:chgData name="Fumihiro Yokoyama（横山史尋）" userId="3eda85d7-7d9c-40b2-98ee-c42658c7cb9c" providerId="ADAL" clId="{A33BB565-B700-4533-848B-624B91BF8BE1}" dt="2024-03-07T05:30:32.252" v="4021" actId="1076"/>
          <ac:spMkLst>
            <pc:docMk/>
            <pc:sldMk cId="727956752" sldId="2147480386"/>
            <ac:spMk id="21" creationId="{FA478F84-42DE-FE31-3B18-492799563D6A}"/>
          </ac:spMkLst>
        </pc:spChg>
        <pc:spChg chg="mod">
          <ac:chgData name="Fumihiro Yokoyama（横山史尋）" userId="3eda85d7-7d9c-40b2-98ee-c42658c7cb9c" providerId="ADAL" clId="{A33BB565-B700-4533-848B-624B91BF8BE1}" dt="2024-03-07T05:30:29.152" v="4020" actId="1076"/>
          <ac:spMkLst>
            <pc:docMk/>
            <pc:sldMk cId="727956752" sldId="2147480386"/>
            <ac:spMk id="22" creationId="{CCC4E71F-84A1-EEFB-8A8A-EBF52BB24D77}"/>
          </ac:spMkLst>
        </pc:spChg>
        <pc:graphicFrameChg chg="mod modGraphic">
          <ac:chgData name="Fumihiro Yokoyama（横山史尋）" userId="3eda85d7-7d9c-40b2-98ee-c42658c7cb9c" providerId="ADAL" clId="{A33BB565-B700-4533-848B-624B91BF8BE1}" dt="2024-03-07T05:30:19.705" v="4019" actId="20577"/>
          <ac:graphicFrameMkLst>
            <pc:docMk/>
            <pc:sldMk cId="727956752" sldId="2147480386"/>
            <ac:graphicFrameMk id="2" creationId="{17294321-A6BA-4A90-1AD0-528587799E87}"/>
          </ac:graphicFrameMkLst>
        </pc:graphicFrameChg>
        <pc:picChg chg="add del mod">
          <ac:chgData name="Fumihiro Yokoyama（横山史尋）" userId="3eda85d7-7d9c-40b2-98ee-c42658c7cb9c" providerId="ADAL" clId="{A33BB565-B700-4533-848B-624B91BF8BE1}" dt="2024-03-07T05:24:58.782" v="3881" actId="478"/>
          <ac:picMkLst>
            <pc:docMk/>
            <pc:sldMk cId="727956752" sldId="2147480386"/>
            <ac:picMk id="3" creationId="{CA7E911E-B918-895A-6B87-053EB7A7CE81}"/>
          </ac:picMkLst>
        </pc:picChg>
        <pc:picChg chg="add mod">
          <ac:chgData name="Fumihiro Yokoyama（横山史尋）" userId="3eda85d7-7d9c-40b2-98ee-c42658c7cb9c" providerId="ADAL" clId="{A33BB565-B700-4533-848B-624B91BF8BE1}" dt="2024-03-07T05:30:52.724" v="4025" actId="14100"/>
          <ac:picMkLst>
            <pc:docMk/>
            <pc:sldMk cId="727956752" sldId="2147480386"/>
            <ac:picMk id="11" creationId="{75F149CB-4A84-833D-E450-92353F87726E}"/>
          </ac:picMkLst>
        </pc:picChg>
        <pc:picChg chg="del">
          <ac:chgData name="Fumihiro Yokoyama（横山史尋）" userId="3eda85d7-7d9c-40b2-98ee-c42658c7cb9c" providerId="ADAL" clId="{A33BB565-B700-4533-848B-624B91BF8BE1}" dt="2024-03-07T05:28:12.458" v="3964" actId="478"/>
          <ac:picMkLst>
            <pc:docMk/>
            <pc:sldMk cId="727956752" sldId="2147480386"/>
            <ac:picMk id="12" creationId="{8DA1A6A6-752B-F637-197F-57B21F3C67F3}"/>
          </ac:picMkLst>
        </pc:picChg>
        <pc:picChg chg="mod">
          <ac:chgData name="Fumihiro Yokoyama（横山史尋）" userId="3eda85d7-7d9c-40b2-98ee-c42658c7cb9c" providerId="ADAL" clId="{A33BB565-B700-4533-848B-624B91BF8BE1}" dt="2024-03-07T05:28:18.391" v="3966" actId="1076"/>
          <ac:picMkLst>
            <pc:docMk/>
            <pc:sldMk cId="727956752" sldId="2147480386"/>
            <ac:picMk id="19" creationId="{9D512009-F931-DC94-31A7-9C283AE65E93}"/>
          </ac:picMkLst>
        </pc:picChg>
        <pc:picChg chg="add mod">
          <ac:chgData name="Fumihiro Yokoyama（横山史尋）" userId="3eda85d7-7d9c-40b2-98ee-c42658c7cb9c" providerId="ADAL" clId="{A33BB565-B700-4533-848B-624B91BF8BE1}" dt="2024-03-07T05:31:03.761" v="4028" actId="1076"/>
          <ac:picMkLst>
            <pc:docMk/>
            <pc:sldMk cId="727956752" sldId="2147480386"/>
            <ac:picMk id="20" creationId="{EA581559-0253-951E-D774-F2B9CFCF2AA7}"/>
          </ac:picMkLst>
        </pc:picChg>
        <pc:picChg chg="mod">
          <ac:chgData name="Fumihiro Yokoyama（横山史尋）" userId="3eda85d7-7d9c-40b2-98ee-c42658c7cb9c" providerId="ADAL" clId="{A33BB565-B700-4533-848B-624B91BF8BE1}" dt="2024-03-07T05:31:10.679" v="4029" actId="1076"/>
          <ac:picMkLst>
            <pc:docMk/>
            <pc:sldMk cId="727956752" sldId="2147480386"/>
            <ac:picMk id="25" creationId="{E01FCE03-DF51-5BED-40D3-74C7B3B71BCE}"/>
          </ac:picMkLst>
        </pc:picChg>
        <pc:picChg chg="mod">
          <ac:chgData name="Fumihiro Yokoyama（横山史尋）" userId="3eda85d7-7d9c-40b2-98ee-c42658c7cb9c" providerId="ADAL" clId="{A33BB565-B700-4533-848B-624B91BF8BE1}" dt="2024-03-07T05:28:16.039" v="3965" actId="1076"/>
          <ac:picMkLst>
            <pc:docMk/>
            <pc:sldMk cId="727956752" sldId="2147480386"/>
            <ac:picMk id="28" creationId="{088646B3-38CF-BCE7-74F1-9DFFA9B12E51}"/>
          </ac:picMkLst>
        </pc:picChg>
        <pc:picChg chg="mod">
          <ac:chgData name="Fumihiro Yokoyama（横山史尋）" userId="3eda85d7-7d9c-40b2-98ee-c42658c7cb9c" providerId="ADAL" clId="{A33BB565-B700-4533-848B-624B91BF8BE1}" dt="2024-03-07T05:31:12.902" v="4030" actId="1076"/>
          <ac:picMkLst>
            <pc:docMk/>
            <pc:sldMk cId="727956752" sldId="2147480386"/>
            <ac:picMk id="30" creationId="{C071C85F-F664-B5AC-1DDF-84344B57DE59}"/>
          </ac:picMkLst>
        </pc:picChg>
        <pc:picChg chg="add del">
          <ac:chgData name="Fumihiro Yokoyama（横山史尋）" userId="3eda85d7-7d9c-40b2-98ee-c42658c7cb9c" providerId="ADAL" clId="{A33BB565-B700-4533-848B-624B91BF8BE1}" dt="2024-03-07T05:26:13.147" v="3889" actId="478"/>
          <ac:picMkLst>
            <pc:docMk/>
            <pc:sldMk cId="727956752" sldId="2147480386"/>
            <ac:picMk id="31" creationId="{9A7D6FA6-964F-DED3-6201-4B3A9EAA2681}"/>
          </ac:picMkLst>
        </pc:picChg>
      </pc:sldChg>
      <pc:sldChg chg="addSp delSp modSp new del mod">
        <pc:chgData name="Fumihiro Yokoyama（横山史尋）" userId="3eda85d7-7d9c-40b2-98ee-c42658c7cb9c" providerId="ADAL" clId="{A33BB565-B700-4533-848B-624B91BF8BE1}" dt="2024-03-07T06:35:34.744" v="4444" actId="2696"/>
        <pc:sldMkLst>
          <pc:docMk/>
          <pc:sldMk cId="3903455258" sldId="2147480387"/>
        </pc:sldMkLst>
        <pc:spChg chg="del">
          <ac:chgData name="Fumihiro Yokoyama（横山史尋）" userId="3eda85d7-7d9c-40b2-98ee-c42658c7cb9c" providerId="ADAL" clId="{A33BB565-B700-4533-848B-624B91BF8BE1}" dt="2024-03-07T06:34:29.478" v="4435" actId="478"/>
          <ac:spMkLst>
            <pc:docMk/>
            <pc:sldMk cId="3903455258" sldId="2147480387"/>
            <ac:spMk id="2" creationId="{5E161D27-3C77-1E12-145A-DCF5B256F906}"/>
          </ac:spMkLst>
        </pc:spChg>
        <pc:spChg chg="del">
          <ac:chgData name="Fumihiro Yokoyama（横山史尋）" userId="3eda85d7-7d9c-40b2-98ee-c42658c7cb9c" providerId="ADAL" clId="{A33BB565-B700-4533-848B-624B91BF8BE1}" dt="2024-03-07T06:34:33.966" v="4436" actId="478"/>
          <ac:spMkLst>
            <pc:docMk/>
            <pc:sldMk cId="3903455258" sldId="2147480387"/>
            <ac:spMk id="3" creationId="{1FD1D911-2759-361A-04C2-C117FFBBCA34}"/>
          </ac:spMkLst>
        </pc:spChg>
        <pc:spChg chg="mod">
          <ac:chgData name="Fumihiro Yokoyama（横山史尋）" userId="3eda85d7-7d9c-40b2-98ee-c42658c7cb9c" providerId="ADAL" clId="{A33BB565-B700-4533-848B-624B91BF8BE1}" dt="2024-03-07T06:34:20.897" v="4434"/>
          <ac:spMkLst>
            <pc:docMk/>
            <pc:sldMk cId="3903455258" sldId="2147480387"/>
            <ac:spMk id="6" creationId="{CF787D8D-549A-0777-903C-482957A52DE1}"/>
          </ac:spMkLst>
        </pc:spChg>
        <pc:spChg chg="mod">
          <ac:chgData name="Fumihiro Yokoyama（横山史尋）" userId="3eda85d7-7d9c-40b2-98ee-c42658c7cb9c" providerId="ADAL" clId="{A33BB565-B700-4533-848B-624B91BF8BE1}" dt="2024-03-07T06:34:20.897" v="4434"/>
          <ac:spMkLst>
            <pc:docMk/>
            <pc:sldMk cId="3903455258" sldId="2147480387"/>
            <ac:spMk id="7" creationId="{FAA3681C-56EF-4ECA-6F9F-BB998056152D}"/>
          </ac:spMkLst>
        </pc:spChg>
        <pc:spChg chg="mod">
          <ac:chgData name="Fumihiro Yokoyama（横山史尋）" userId="3eda85d7-7d9c-40b2-98ee-c42658c7cb9c" providerId="ADAL" clId="{A33BB565-B700-4533-848B-624B91BF8BE1}" dt="2024-03-07T06:34:20.897" v="4434"/>
          <ac:spMkLst>
            <pc:docMk/>
            <pc:sldMk cId="3903455258" sldId="2147480387"/>
            <ac:spMk id="9" creationId="{CCB95B16-847F-C6F9-7F57-D21224AD33CE}"/>
          </ac:spMkLst>
        </pc:spChg>
        <pc:spChg chg="mod">
          <ac:chgData name="Fumihiro Yokoyama（横山史尋）" userId="3eda85d7-7d9c-40b2-98ee-c42658c7cb9c" providerId="ADAL" clId="{A33BB565-B700-4533-848B-624B91BF8BE1}" dt="2024-03-07T06:34:20.897" v="4434"/>
          <ac:spMkLst>
            <pc:docMk/>
            <pc:sldMk cId="3903455258" sldId="2147480387"/>
            <ac:spMk id="10" creationId="{A58341BA-CE45-7EB1-30FA-9484F74096C8}"/>
          </ac:spMkLst>
        </pc:spChg>
        <pc:spChg chg="mod">
          <ac:chgData name="Fumihiro Yokoyama（横山史尋）" userId="3eda85d7-7d9c-40b2-98ee-c42658c7cb9c" providerId="ADAL" clId="{A33BB565-B700-4533-848B-624B91BF8BE1}" dt="2024-03-07T06:34:20.897" v="4434"/>
          <ac:spMkLst>
            <pc:docMk/>
            <pc:sldMk cId="3903455258" sldId="2147480387"/>
            <ac:spMk id="12" creationId="{5287C802-2B94-4D12-A288-D7C6E1859CD2}"/>
          </ac:spMkLst>
        </pc:spChg>
        <pc:spChg chg="mod">
          <ac:chgData name="Fumihiro Yokoyama（横山史尋）" userId="3eda85d7-7d9c-40b2-98ee-c42658c7cb9c" providerId="ADAL" clId="{A33BB565-B700-4533-848B-624B91BF8BE1}" dt="2024-03-07T06:34:20.897" v="4434"/>
          <ac:spMkLst>
            <pc:docMk/>
            <pc:sldMk cId="3903455258" sldId="2147480387"/>
            <ac:spMk id="13" creationId="{D84553EA-C703-00CE-A4F6-64D6386AA26D}"/>
          </ac:spMkLst>
        </pc:spChg>
        <pc:spChg chg="mod">
          <ac:chgData name="Fumihiro Yokoyama（横山史尋）" userId="3eda85d7-7d9c-40b2-98ee-c42658c7cb9c" providerId="ADAL" clId="{A33BB565-B700-4533-848B-624B91BF8BE1}" dt="2024-03-07T06:34:20.897" v="4434"/>
          <ac:spMkLst>
            <pc:docMk/>
            <pc:sldMk cId="3903455258" sldId="2147480387"/>
            <ac:spMk id="15" creationId="{5644CE6C-F172-DD54-3E94-0AA9B3F74835}"/>
          </ac:spMkLst>
        </pc:spChg>
        <pc:spChg chg="mod">
          <ac:chgData name="Fumihiro Yokoyama（横山史尋）" userId="3eda85d7-7d9c-40b2-98ee-c42658c7cb9c" providerId="ADAL" clId="{A33BB565-B700-4533-848B-624B91BF8BE1}" dt="2024-03-07T06:34:20.897" v="4434"/>
          <ac:spMkLst>
            <pc:docMk/>
            <pc:sldMk cId="3903455258" sldId="2147480387"/>
            <ac:spMk id="16" creationId="{AE60D9FD-D1C1-0E9A-F13F-F0C760A7142E}"/>
          </ac:spMkLst>
        </pc:spChg>
        <pc:spChg chg="add del mod">
          <ac:chgData name="Fumihiro Yokoyama（横山史尋）" userId="3eda85d7-7d9c-40b2-98ee-c42658c7cb9c" providerId="ADAL" clId="{A33BB565-B700-4533-848B-624B91BF8BE1}" dt="2024-03-07T06:35:21.905" v="4442" actId="21"/>
          <ac:spMkLst>
            <pc:docMk/>
            <pc:sldMk cId="3903455258" sldId="2147480387"/>
            <ac:spMk id="19" creationId="{EB9A7D48-AB9C-DDFD-C3AB-24FAE03CADC5}"/>
          </ac:spMkLst>
        </pc:spChg>
        <pc:grpChg chg="add del mod">
          <ac:chgData name="Fumihiro Yokoyama（横山史尋）" userId="3eda85d7-7d9c-40b2-98ee-c42658c7cb9c" providerId="ADAL" clId="{A33BB565-B700-4533-848B-624B91BF8BE1}" dt="2024-03-07T06:35:21.905" v="4442" actId="21"/>
          <ac:grpSpMkLst>
            <pc:docMk/>
            <pc:sldMk cId="3903455258" sldId="2147480387"/>
            <ac:grpSpMk id="5" creationId="{834A5B00-7473-B539-560D-C059DC52617F}"/>
          </ac:grpSpMkLst>
        </pc:grpChg>
        <pc:grpChg chg="add del mod">
          <ac:chgData name="Fumihiro Yokoyama（横山史尋）" userId="3eda85d7-7d9c-40b2-98ee-c42658c7cb9c" providerId="ADAL" clId="{A33BB565-B700-4533-848B-624B91BF8BE1}" dt="2024-03-07T06:35:21.905" v="4442" actId="21"/>
          <ac:grpSpMkLst>
            <pc:docMk/>
            <pc:sldMk cId="3903455258" sldId="2147480387"/>
            <ac:grpSpMk id="8" creationId="{211D1765-7195-0713-0DBB-DEA63D4CA601}"/>
          </ac:grpSpMkLst>
        </pc:grpChg>
        <pc:grpChg chg="add del mod">
          <ac:chgData name="Fumihiro Yokoyama（横山史尋）" userId="3eda85d7-7d9c-40b2-98ee-c42658c7cb9c" providerId="ADAL" clId="{A33BB565-B700-4533-848B-624B91BF8BE1}" dt="2024-03-07T06:35:21.905" v="4442" actId="21"/>
          <ac:grpSpMkLst>
            <pc:docMk/>
            <pc:sldMk cId="3903455258" sldId="2147480387"/>
            <ac:grpSpMk id="11" creationId="{35C8BF4B-8AA2-B35D-E878-035089CD08DD}"/>
          </ac:grpSpMkLst>
        </pc:grpChg>
        <pc:grpChg chg="add del mod">
          <ac:chgData name="Fumihiro Yokoyama（横山史尋）" userId="3eda85d7-7d9c-40b2-98ee-c42658c7cb9c" providerId="ADAL" clId="{A33BB565-B700-4533-848B-624B91BF8BE1}" dt="2024-03-07T06:35:21.905" v="4442" actId="21"/>
          <ac:grpSpMkLst>
            <pc:docMk/>
            <pc:sldMk cId="3903455258" sldId="2147480387"/>
            <ac:grpSpMk id="14" creationId="{89166AA1-6699-FB45-3747-E7F6AC5A499B}"/>
          </ac:grpSpMkLst>
        </pc:grpChg>
        <pc:graphicFrameChg chg="add del mod">
          <ac:chgData name="Fumihiro Yokoyama（横山史尋）" userId="3eda85d7-7d9c-40b2-98ee-c42658c7cb9c" providerId="ADAL" clId="{A33BB565-B700-4533-848B-624B91BF8BE1}" dt="2024-03-07T06:35:21.905" v="4442" actId="21"/>
          <ac:graphicFrameMkLst>
            <pc:docMk/>
            <pc:sldMk cId="3903455258" sldId="2147480387"/>
            <ac:graphicFrameMk id="4" creationId="{1E38CAEF-6602-52E6-28C7-3236E8E7568A}"/>
          </ac:graphicFrameMkLst>
        </pc:graphicFrameChg>
        <pc:picChg chg="add del mod">
          <ac:chgData name="Fumihiro Yokoyama（横山史尋）" userId="3eda85d7-7d9c-40b2-98ee-c42658c7cb9c" providerId="ADAL" clId="{A33BB565-B700-4533-848B-624B91BF8BE1}" dt="2024-03-07T06:35:21.905" v="4442" actId="21"/>
          <ac:picMkLst>
            <pc:docMk/>
            <pc:sldMk cId="3903455258" sldId="2147480387"/>
            <ac:picMk id="17" creationId="{AC90E368-9C69-407F-F692-97E8C49C67A2}"/>
          </ac:picMkLst>
        </pc:picChg>
        <pc:picChg chg="add del mod">
          <ac:chgData name="Fumihiro Yokoyama（横山史尋）" userId="3eda85d7-7d9c-40b2-98ee-c42658c7cb9c" providerId="ADAL" clId="{A33BB565-B700-4533-848B-624B91BF8BE1}" dt="2024-03-07T06:35:21.905" v="4442" actId="21"/>
          <ac:picMkLst>
            <pc:docMk/>
            <pc:sldMk cId="3903455258" sldId="2147480387"/>
            <ac:picMk id="18" creationId="{9C255D7F-B4A1-39FD-87E9-1DF830637C62}"/>
          </ac:picMkLst>
        </pc:picChg>
        <pc:picChg chg="add del mod">
          <ac:chgData name="Fumihiro Yokoyama（横山史尋）" userId="3eda85d7-7d9c-40b2-98ee-c42658c7cb9c" providerId="ADAL" clId="{A33BB565-B700-4533-848B-624B91BF8BE1}" dt="2024-03-07T06:35:21.905" v="4442" actId="21"/>
          <ac:picMkLst>
            <pc:docMk/>
            <pc:sldMk cId="3903455258" sldId="2147480387"/>
            <ac:picMk id="20" creationId="{144C37A7-CE2C-DE42-2846-FBC39F48497E}"/>
          </ac:picMkLst>
        </pc:picChg>
        <pc:picChg chg="add del mod">
          <ac:chgData name="Fumihiro Yokoyama（横山史尋）" userId="3eda85d7-7d9c-40b2-98ee-c42658c7cb9c" providerId="ADAL" clId="{A33BB565-B700-4533-848B-624B91BF8BE1}" dt="2024-03-07T06:35:21.905" v="4442" actId="21"/>
          <ac:picMkLst>
            <pc:docMk/>
            <pc:sldMk cId="3903455258" sldId="2147480387"/>
            <ac:picMk id="21" creationId="{4F1C989E-3CD1-E36C-6E64-4EC14BFEEB5A}"/>
          </ac:picMkLst>
        </pc:picChg>
      </pc:sldChg>
      <pc:sldChg chg="addSp delSp modSp add mod">
        <pc:chgData name="Fumihiro Yokoyama（横山史尋）" userId="3eda85d7-7d9c-40b2-98ee-c42658c7cb9c" providerId="ADAL" clId="{A33BB565-B700-4533-848B-624B91BF8BE1}" dt="2024-03-07T06:36:50.318" v="4468" actId="20577"/>
        <pc:sldMkLst>
          <pc:docMk/>
          <pc:sldMk cId="2547972810" sldId="2147480388"/>
        </pc:sldMkLst>
        <pc:spChg chg="mod">
          <ac:chgData name="Fumihiro Yokoyama（横山史尋）" userId="3eda85d7-7d9c-40b2-98ee-c42658c7cb9c" providerId="ADAL" clId="{A33BB565-B700-4533-848B-624B91BF8BE1}" dt="2024-03-07T06:35:26.007" v="4443"/>
          <ac:spMkLst>
            <pc:docMk/>
            <pc:sldMk cId="2547972810" sldId="2147480388"/>
            <ac:spMk id="5" creationId="{9C072CA5-7D5E-0600-36E2-B7CCE6DA0CC0}"/>
          </ac:spMkLst>
        </pc:spChg>
        <pc:spChg chg="mod">
          <ac:chgData name="Fumihiro Yokoyama（横山史尋）" userId="3eda85d7-7d9c-40b2-98ee-c42658c7cb9c" providerId="ADAL" clId="{A33BB565-B700-4533-848B-624B91BF8BE1}" dt="2024-03-07T06:36:01.779" v="4458" actId="20577"/>
          <ac:spMkLst>
            <pc:docMk/>
            <pc:sldMk cId="2547972810" sldId="2147480388"/>
            <ac:spMk id="6" creationId="{552C2081-FAD2-C325-2575-626D82C2D846}"/>
          </ac:spMkLst>
        </pc:spChg>
        <pc:spChg chg="mod">
          <ac:chgData name="Fumihiro Yokoyama（横山史尋）" userId="3eda85d7-7d9c-40b2-98ee-c42658c7cb9c" providerId="ADAL" clId="{A33BB565-B700-4533-848B-624B91BF8BE1}" dt="2024-03-07T06:35:26.007" v="4443"/>
          <ac:spMkLst>
            <pc:docMk/>
            <pc:sldMk cId="2547972810" sldId="2147480388"/>
            <ac:spMk id="8" creationId="{B85FBAC1-6F3A-0782-DE2F-6036E4EFE9B3}"/>
          </ac:spMkLst>
        </pc:spChg>
        <pc:spChg chg="mod">
          <ac:chgData name="Fumihiro Yokoyama（横山史尋）" userId="3eda85d7-7d9c-40b2-98ee-c42658c7cb9c" providerId="ADAL" clId="{A33BB565-B700-4533-848B-624B91BF8BE1}" dt="2024-03-07T06:35:57.801" v="4454" actId="20577"/>
          <ac:spMkLst>
            <pc:docMk/>
            <pc:sldMk cId="2547972810" sldId="2147480388"/>
            <ac:spMk id="9" creationId="{37DD7E9B-51B7-41E1-177B-4387550C59BC}"/>
          </ac:spMkLst>
        </pc:spChg>
        <pc:spChg chg="mod">
          <ac:chgData name="Fumihiro Yokoyama（横山史尋）" userId="3eda85d7-7d9c-40b2-98ee-c42658c7cb9c" providerId="ADAL" clId="{A33BB565-B700-4533-848B-624B91BF8BE1}" dt="2024-03-07T06:35:26.007" v="4443"/>
          <ac:spMkLst>
            <pc:docMk/>
            <pc:sldMk cId="2547972810" sldId="2147480388"/>
            <ac:spMk id="11" creationId="{70935206-416C-F172-5871-CFFFE8EB4E04}"/>
          </ac:spMkLst>
        </pc:spChg>
        <pc:spChg chg="mod">
          <ac:chgData name="Fumihiro Yokoyama（横山史尋）" userId="3eda85d7-7d9c-40b2-98ee-c42658c7cb9c" providerId="ADAL" clId="{A33BB565-B700-4533-848B-624B91BF8BE1}" dt="2024-03-07T06:35:53.969" v="4450" actId="20577"/>
          <ac:spMkLst>
            <pc:docMk/>
            <pc:sldMk cId="2547972810" sldId="2147480388"/>
            <ac:spMk id="12" creationId="{EBEDB8BF-3093-ABAF-30CA-4F884FDBCAE3}"/>
          </ac:spMkLst>
        </pc:spChg>
        <pc:spChg chg="mod">
          <ac:chgData name="Fumihiro Yokoyama（横山史尋）" userId="3eda85d7-7d9c-40b2-98ee-c42658c7cb9c" providerId="ADAL" clId="{A33BB565-B700-4533-848B-624B91BF8BE1}" dt="2024-03-07T06:35:26.007" v="4443"/>
          <ac:spMkLst>
            <pc:docMk/>
            <pc:sldMk cId="2547972810" sldId="2147480388"/>
            <ac:spMk id="14" creationId="{E662909D-CBDC-581E-D2C4-3CA42D24065E}"/>
          </ac:spMkLst>
        </pc:spChg>
        <pc:spChg chg="mod">
          <ac:chgData name="Fumihiro Yokoyama（横山史尋）" userId="3eda85d7-7d9c-40b2-98ee-c42658c7cb9c" providerId="ADAL" clId="{A33BB565-B700-4533-848B-624B91BF8BE1}" dt="2024-03-07T06:35:49.726" v="4446" actId="20577"/>
          <ac:spMkLst>
            <pc:docMk/>
            <pc:sldMk cId="2547972810" sldId="2147480388"/>
            <ac:spMk id="15" creationId="{36683A19-09A9-EA50-5A98-559DE85DFEE1}"/>
          </ac:spMkLst>
        </pc:spChg>
        <pc:spChg chg="add mod">
          <ac:chgData name="Fumihiro Yokoyama（横山史尋）" userId="3eda85d7-7d9c-40b2-98ee-c42658c7cb9c" providerId="ADAL" clId="{A33BB565-B700-4533-848B-624B91BF8BE1}" dt="2024-03-07T06:35:26.007" v="4443"/>
          <ac:spMkLst>
            <pc:docMk/>
            <pc:sldMk cId="2547972810" sldId="2147480388"/>
            <ac:spMk id="18" creationId="{737E4796-9B73-38B6-7797-C1510EB52895}"/>
          </ac:spMkLst>
        </pc:spChg>
        <pc:spChg chg="del">
          <ac:chgData name="Fumihiro Yokoyama（横山史尋）" userId="3eda85d7-7d9c-40b2-98ee-c42658c7cb9c" providerId="ADAL" clId="{A33BB565-B700-4533-848B-624B91BF8BE1}" dt="2024-03-07T06:35:04.295" v="4438" actId="478"/>
          <ac:spMkLst>
            <pc:docMk/>
            <pc:sldMk cId="2547972810" sldId="2147480388"/>
            <ac:spMk id="35" creationId="{26D19314-6DF1-886E-85D7-AD038632D894}"/>
          </ac:spMkLst>
        </pc:spChg>
        <pc:spChg chg="mod">
          <ac:chgData name="Fumihiro Yokoyama（横山史尋）" userId="3eda85d7-7d9c-40b2-98ee-c42658c7cb9c" providerId="ADAL" clId="{A33BB565-B700-4533-848B-624B91BF8BE1}" dt="2024-03-07T06:36:50.318" v="4468" actId="20577"/>
          <ac:spMkLst>
            <pc:docMk/>
            <pc:sldMk cId="2547972810" sldId="2147480388"/>
            <ac:spMk id="58" creationId="{78B6E5B7-6442-B8AA-E338-FA632C294557}"/>
          </ac:spMkLst>
        </pc:spChg>
        <pc:grpChg chg="add mod">
          <ac:chgData name="Fumihiro Yokoyama（横山史尋）" userId="3eda85d7-7d9c-40b2-98ee-c42658c7cb9c" providerId="ADAL" clId="{A33BB565-B700-4533-848B-624B91BF8BE1}" dt="2024-03-07T06:35:26.007" v="4443"/>
          <ac:grpSpMkLst>
            <pc:docMk/>
            <pc:sldMk cId="2547972810" sldId="2147480388"/>
            <ac:grpSpMk id="4" creationId="{A3C61813-6462-F6D2-4C19-E88B78DD47DB}"/>
          </ac:grpSpMkLst>
        </pc:grpChg>
        <pc:grpChg chg="add mod">
          <ac:chgData name="Fumihiro Yokoyama（横山史尋）" userId="3eda85d7-7d9c-40b2-98ee-c42658c7cb9c" providerId="ADAL" clId="{A33BB565-B700-4533-848B-624B91BF8BE1}" dt="2024-03-07T06:35:26.007" v="4443"/>
          <ac:grpSpMkLst>
            <pc:docMk/>
            <pc:sldMk cId="2547972810" sldId="2147480388"/>
            <ac:grpSpMk id="7" creationId="{C3909CDB-268F-1C49-258E-3676A9588635}"/>
          </ac:grpSpMkLst>
        </pc:grpChg>
        <pc:grpChg chg="add mod">
          <ac:chgData name="Fumihiro Yokoyama（横山史尋）" userId="3eda85d7-7d9c-40b2-98ee-c42658c7cb9c" providerId="ADAL" clId="{A33BB565-B700-4533-848B-624B91BF8BE1}" dt="2024-03-07T06:35:26.007" v="4443"/>
          <ac:grpSpMkLst>
            <pc:docMk/>
            <pc:sldMk cId="2547972810" sldId="2147480388"/>
            <ac:grpSpMk id="10" creationId="{5626B31E-0E70-0BA1-A613-05A9B3195894}"/>
          </ac:grpSpMkLst>
        </pc:grpChg>
        <pc:grpChg chg="add mod">
          <ac:chgData name="Fumihiro Yokoyama（横山史尋）" userId="3eda85d7-7d9c-40b2-98ee-c42658c7cb9c" providerId="ADAL" clId="{A33BB565-B700-4533-848B-624B91BF8BE1}" dt="2024-03-07T06:35:26.007" v="4443"/>
          <ac:grpSpMkLst>
            <pc:docMk/>
            <pc:sldMk cId="2547972810" sldId="2147480388"/>
            <ac:grpSpMk id="13" creationId="{E72F3861-E58D-ACAB-C127-32770E1A16F2}"/>
          </ac:grpSpMkLst>
        </pc:grpChg>
        <pc:grpChg chg="del">
          <ac:chgData name="Fumihiro Yokoyama（横山史尋）" userId="3eda85d7-7d9c-40b2-98ee-c42658c7cb9c" providerId="ADAL" clId="{A33BB565-B700-4533-848B-624B91BF8BE1}" dt="2024-03-07T06:35:04.295" v="4438" actId="478"/>
          <ac:grpSpMkLst>
            <pc:docMk/>
            <pc:sldMk cId="2547972810" sldId="2147480388"/>
            <ac:grpSpMk id="23" creationId="{B380B21D-4738-BA3E-D02B-3905754AA41E}"/>
          </ac:grpSpMkLst>
        </pc:grpChg>
        <pc:grpChg chg="del">
          <ac:chgData name="Fumihiro Yokoyama（横山史尋）" userId="3eda85d7-7d9c-40b2-98ee-c42658c7cb9c" providerId="ADAL" clId="{A33BB565-B700-4533-848B-624B91BF8BE1}" dt="2024-03-07T06:35:04.295" v="4438" actId="478"/>
          <ac:grpSpMkLst>
            <pc:docMk/>
            <pc:sldMk cId="2547972810" sldId="2147480388"/>
            <ac:grpSpMk id="26" creationId="{93C409ED-48CD-F82B-7761-BB2F7E368874}"/>
          </ac:grpSpMkLst>
        </pc:grpChg>
        <pc:grpChg chg="del">
          <ac:chgData name="Fumihiro Yokoyama（横山史尋）" userId="3eda85d7-7d9c-40b2-98ee-c42658c7cb9c" providerId="ADAL" clId="{A33BB565-B700-4533-848B-624B91BF8BE1}" dt="2024-03-07T06:35:04.295" v="4438" actId="478"/>
          <ac:grpSpMkLst>
            <pc:docMk/>
            <pc:sldMk cId="2547972810" sldId="2147480388"/>
            <ac:grpSpMk id="29" creationId="{CADF160C-804D-8DAF-F333-3CA328DB1595}"/>
          </ac:grpSpMkLst>
        </pc:grpChg>
        <pc:grpChg chg="del">
          <ac:chgData name="Fumihiro Yokoyama（横山史尋）" userId="3eda85d7-7d9c-40b2-98ee-c42658c7cb9c" providerId="ADAL" clId="{A33BB565-B700-4533-848B-624B91BF8BE1}" dt="2024-03-07T06:35:08.338" v="4439" actId="478"/>
          <ac:grpSpMkLst>
            <pc:docMk/>
            <pc:sldMk cId="2547972810" sldId="2147480388"/>
            <ac:grpSpMk id="32" creationId="{45D384D4-49C1-8672-0F40-343807CB52A4}"/>
          </ac:grpSpMkLst>
        </pc:grpChg>
        <pc:graphicFrameChg chg="add mod">
          <ac:chgData name="Fumihiro Yokoyama（横山史尋）" userId="3eda85d7-7d9c-40b2-98ee-c42658c7cb9c" providerId="ADAL" clId="{A33BB565-B700-4533-848B-624B91BF8BE1}" dt="2024-03-07T06:35:26.007" v="4443"/>
          <ac:graphicFrameMkLst>
            <pc:docMk/>
            <pc:sldMk cId="2547972810" sldId="2147480388"/>
            <ac:graphicFrameMk id="2" creationId="{C4A21423-2FA3-9E94-55AB-B0F26E31E4B5}"/>
          </ac:graphicFrameMkLst>
        </pc:graphicFrameChg>
        <pc:graphicFrameChg chg="del">
          <ac:chgData name="Fumihiro Yokoyama（横山史尋）" userId="3eda85d7-7d9c-40b2-98ee-c42658c7cb9c" providerId="ADAL" clId="{A33BB565-B700-4533-848B-624B91BF8BE1}" dt="2024-03-07T06:35:04.295" v="4438" actId="478"/>
          <ac:graphicFrameMkLst>
            <pc:docMk/>
            <pc:sldMk cId="2547972810" sldId="2147480388"/>
            <ac:graphicFrameMk id="22" creationId="{2921AF2A-96C6-C572-EC0B-8A6B80AB7B74}"/>
          </ac:graphicFrameMkLst>
        </pc:graphicFrameChg>
        <pc:picChg chg="add mod">
          <ac:chgData name="Fumihiro Yokoyama（横山史尋）" userId="3eda85d7-7d9c-40b2-98ee-c42658c7cb9c" providerId="ADAL" clId="{A33BB565-B700-4533-848B-624B91BF8BE1}" dt="2024-03-07T06:35:26.007" v="4443"/>
          <ac:picMkLst>
            <pc:docMk/>
            <pc:sldMk cId="2547972810" sldId="2147480388"/>
            <ac:picMk id="16" creationId="{4D38DA53-BA85-669D-6E12-C05F635001AB}"/>
          </ac:picMkLst>
        </pc:picChg>
        <pc:picChg chg="add mod">
          <ac:chgData name="Fumihiro Yokoyama（横山史尋）" userId="3eda85d7-7d9c-40b2-98ee-c42658c7cb9c" providerId="ADAL" clId="{A33BB565-B700-4533-848B-624B91BF8BE1}" dt="2024-03-07T06:35:26.007" v="4443"/>
          <ac:picMkLst>
            <pc:docMk/>
            <pc:sldMk cId="2547972810" sldId="2147480388"/>
            <ac:picMk id="17" creationId="{5138396D-7024-82D3-F704-6468A7AA6AD9}"/>
          </ac:picMkLst>
        </pc:picChg>
        <pc:picChg chg="add mod">
          <ac:chgData name="Fumihiro Yokoyama（横山史尋）" userId="3eda85d7-7d9c-40b2-98ee-c42658c7cb9c" providerId="ADAL" clId="{A33BB565-B700-4533-848B-624B91BF8BE1}" dt="2024-03-07T06:35:26.007" v="4443"/>
          <ac:picMkLst>
            <pc:docMk/>
            <pc:sldMk cId="2547972810" sldId="2147480388"/>
            <ac:picMk id="19" creationId="{A0883483-3FA8-C669-610C-9B9B0449F561}"/>
          </ac:picMkLst>
        </pc:picChg>
        <pc:picChg chg="add mod">
          <ac:chgData name="Fumihiro Yokoyama（横山史尋）" userId="3eda85d7-7d9c-40b2-98ee-c42658c7cb9c" providerId="ADAL" clId="{A33BB565-B700-4533-848B-624B91BF8BE1}" dt="2024-03-07T06:35:26.007" v="4443"/>
          <ac:picMkLst>
            <pc:docMk/>
            <pc:sldMk cId="2547972810" sldId="2147480388"/>
            <ac:picMk id="20" creationId="{2CC5C86F-9557-38FB-8061-D3DFEF19BF64}"/>
          </ac:picMkLst>
        </pc:picChg>
        <pc:picChg chg="del">
          <ac:chgData name="Fumihiro Yokoyama（横山史尋）" userId="3eda85d7-7d9c-40b2-98ee-c42658c7cb9c" providerId="ADAL" clId="{A33BB565-B700-4533-848B-624B91BF8BE1}" dt="2024-03-07T06:35:04.295" v="4438" actId="478"/>
          <ac:picMkLst>
            <pc:docMk/>
            <pc:sldMk cId="2547972810" sldId="2147480388"/>
            <ac:picMk id="38" creationId="{24374A2D-9D05-5CDE-2F04-9AC3A6622C07}"/>
          </ac:picMkLst>
        </pc:picChg>
        <pc:picChg chg="del">
          <ac:chgData name="Fumihiro Yokoyama（横山史尋）" userId="3eda85d7-7d9c-40b2-98ee-c42658c7cb9c" providerId="ADAL" clId="{A33BB565-B700-4533-848B-624B91BF8BE1}" dt="2024-03-07T06:35:04.295" v="4438" actId="478"/>
          <ac:picMkLst>
            <pc:docMk/>
            <pc:sldMk cId="2547972810" sldId="2147480388"/>
            <ac:picMk id="39" creationId="{E80CE99D-BF8E-F76A-1CD2-98CE2CFDB399}"/>
          </ac:picMkLst>
        </pc:picChg>
        <pc:picChg chg="del">
          <ac:chgData name="Fumihiro Yokoyama（横山史尋）" userId="3eda85d7-7d9c-40b2-98ee-c42658c7cb9c" providerId="ADAL" clId="{A33BB565-B700-4533-848B-624B91BF8BE1}" dt="2024-03-07T06:35:04.295" v="4438" actId="478"/>
          <ac:picMkLst>
            <pc:docMk/>
            <pc:sldMk cId="2547972810" sldId="2147480388"/>
            <ac:picMk id="40" creationId="{51268419-CE4D-E508-A15C-C703C5B061C5}"/>
          </ac:picMkLst>
        </pc:picChg>
        <pc:picChg chg="del">
          <ac:chgData name="Fumihiro Yokoyama（横山史尋）" userId="3eda85d7-7d9c-40b2-98ee-c42658c7cb9c" providerId="ADAL" clId="{A33BB565-B700-4533-848B-624B91BF8BE1}" dt="2024-03-07T06:35:04.295" v="4438" actId="478"/>
          <ac:picMkLst>
            <pc:docMk/>
            <pc:sldMk cId="2547972810" sldId="2147480388"/>
            <ac:picMk id="41" creationId="{5E6F7269-EA12-FF6E-797B-4A9F2D5780C6}"/>
          </ac:picMkLst>
        </pc:picChg>
      </pc:sldChg>
      <pc:sldChg chg="addSp delSp modSp add mod">
        <pc:chgData name="Fumihiro Yokoyama（横山史尋）" userId="3eda85d7-7d9c-40b2-98ee-c42658c7cb9c" providerId="ADAL" clId="{A33BB565-B700-4533-848B-624B91BF8BE1}" dt="2024-04-16T10:19:53.693" v="7570" actId="14100"/>
        <pc:sldMkLst>
          <pc:docMk/>
          <pc:sldMk cId="1314696334" sldId="2147480389"/>
        </pc:sldMkLst>
        <pc:spChg chg="add mod ord">
          <ac:chgData name="Fumihiro Yokoyama（横山史尋）" userId="3eda85d7-7d9c-40b2-98ee-c42658c7cb9c" providerId="ADAL" clId="{A33BB565-B700-4533-848B-624B91BF8BE1}" dt="2024-04-16T10:19:05.301" v="7565" actId="1076"/>
          <ac:spMkLst>
            <pc:docMk/>
            <pc:sldMk cId="1314696334" sldId="2147480389"/>
            <ac:spMk id="5" creationId="{2A07A31A-4BD2-762A-A15E-0BD2FA64E6D0}"/>
          </ac:spMkLst>
        </pc:spChg>
        <pc:spChg chg="mod">
          <ac:chgData name="Fumihiro Yokoyama（横山史尋）" userId="3eda85d7-7d9c-40b2-98ee-c42658c7cb9c" providerId="ADAL" clId="{A33BB565-B700-4533-848B-624B91BF8BE1}" dt="2024-03-07T06:39:06.363" v="4480"/>
          <ac:spMkLst>
            <pc:docMk/>
            <pc:sldMk cId="1314696334" sldId="2147480389"/>
            <ac:spMk id="5" creationId="{872F33C4-C5A6-8911-E65B-D4E8A757B8AA}"/>
          </ac:spMkLst>
        </pc:spChg>
        <pc:spChg chg="mod">
          <ac:chgData name="Fumihiro Yokoyama（横山史尋）" userId="3eda85d7-7d9c-40b2-98ee-c42658c7cb9c" providerId="ADAL" clId="{A33BB565-B700-4533-848B-624B91BF8BE1}" dt="2024-03-07T06:39:06.363" v="4480"/>
          <ac:spMkLst>
            <pc:docMk/>
            <pc:sldMk cId="1314696334" sldId="2147480389"/>
            <ac:spMk id="6" creationId="{2599D689-077C-0D72-6AD0-1D854341845D}"/>
          </ac:spMkLst>
        </pc:spChg>
        <pc:spChg chg="add mod ord">
          <ac:chgData name="Fumihiro Yokoyama（横山史尋）" userId="3eda85d7-7d9c-40b2-98ee-c42658c7cb9c" providerId="ADAL" clId="{A33BB565-B700-4533-848B-624B91BF8BE1}" dt="2024-04-16T10:16:28.242" v="7551" actId="1076"/>
          <ac:spMkLst>
            <pc:docMk/>
            <pc:sldMk cId="1314696334" sldId="2147480389"/>
            <ac:spMk id="7" creationId="{8C072831-0615-6F82-6DFB-4EB6C983C781}"/>
          </ac:spMkLst>
        </pc:spChg>
        <pc:spChg chg="mod">
          <ac:chgData name="Fumihiro Yokoyama（横山史尋）" userId="3eda85d7-7d9c-40b2-98ee-c42658c7cb9c" providerId="ADAL" clId="{A33BB565-B700-4533-848B-624B91BF8BE1}" dt="2024-03-07T06:39:06.363" v="4480"/>
          <ac:spMkLst>
            <pc:docMk/>
            <pc:sldMk cId="1314696334" sldId="2147480389"/>
            <ac:spMk id="8" creationId="{609D010C-11E4-2A9E-632C-731A40C978F8}"/>
          </ac:spMkLst>
        </pc:spChg>
        <pc:spChg chg="mod">
          <ac:chgData name="Fumihiro Yokoyama（横山史尋）" userId="3eda85d7-7d9c-40b2-98ee-c42658c7cb9c" providerId="ADAL" clId="{A33BB565-B700-4533-848B-624B91BF8BE1}" dt="2024-03-07T06:39:06.363" v="4480"/>
          <ac:spMkLst>
            <pc:docMk/>
            <pc:sldMk cId="1314696334" sldId="2147480389"/>
            <ac:spMk id="9" creationId="{982EB0F1-F027-6C8B-639C-544AE6A82CDD}"/>
          </ac:spMkLst>
        </pc:spChg>
        <pc:spChg chg="add mod ord">
          <ac:chgData name="Fumihiro Yokoyama（横山史尋）" userId="3eda85d7-7d9c-40b2-98ee-c42658c7cb9c" providerId="ADAL" clId="{A33BB565-B700-4533-848B-624B91BF8BE1}" dt="2024-04-16T10:14:43.748" v="7536" actId="1076"/>
          <ac:spMkLst>
            <pc:docMk/>
            <pc:sldMk cId="1314696334" sldId="2147480389"/>
            <ac:spMk id="10" creationId="{4F2CAFB8-701F-C270-C471-4686352B557A}"/>
          </ac:spMkLst>
        </pc:spChg>
        <pc:spChg chg="add mod ord">
          <ac:chgData name="Fumihiro Yokoyama（横山史尋）" userId="3eda85d7-7d9c-40b2-98ee-c42658c7cb9c" providerId="ADAL" clId="{A33BB565-B700-4533-848B-624B91BF8BE1}" dt="2024-04-16T10:14:54.105" v="7537" actId="1076"/>
          <ac:spMkLst>
            <pc:docMk/>
            <pc:sldMk cId="1314696334" sldId="2147480389"/>
            <ac:spMk id="11" creationId="{1599FC1A-19B9-567C-63E2-E730DD2C6474}"/>
          </ac:spMkLst>
        </pc:spChg>
        <pc:spChg chg="add del mod">
          <ac:chgData name="Fumihiro Yokoyama（横山史尋）" userId="3eda85d7-7d9c-40b2-98ee-c42658c7cb9c" providerId="ADAL" clId="{A33BB565-B700-4533-848B-624B91BF8BE1}" dt="2024-03-12T07:35:42.174" v="5049" actId="478"/>
          <ac:spMkLst>
            <pc:docMk/>
            <pc:sldMk cId="1314696334" sldId="2147480389"/>
            <ac:spMk id="11" creationId="{32CBCAED-A100-E9D8-2054-0A8F9AF0D1C1}"/>
          </ac:spMkLst>
        </pc:spChg>
        <pc:spChg chg="add mod ord">
          <ac:chgData name="Fumihiro Yokoyama（横山史尋）" userId="3eda85d7-7d9c-40b2-98ee-c42658c7cb9c" providerId="ADAL" clId="{A33BB565-B700-4533-848B-624B91BF8BE1}" dt="2024-04-16T10:19:29.651" v="7567" actId="14100"/>
          <ac:spMkLst>
            <pc:docMk/>
            <pc:sldMk cId="1314696334" sldId="2147480389"/>
            <ac:spMk id="12" creationId="{840EF71B-6CAF-2ED4-099D-2295184B75B8}"/>
          </ac:spMkLst>
        </pc:spChg>
        <pc:spChg chg="add mod ord">
          <ac:chgData name="Fumihiro Yokoyama（横山史尋）" userId="3eda85d7-7d9c-40b2-98ee-c42658c7cb9c" providerId="ADAL" clId="{A33BB565-B700-4533-848B-624B91BF8BE1}" dt="2024-04-16T10:19:53.693" v="7570" actId="14100"/>
          <ac:spMkLst>
            <pc:docMk/>
            <pc:sldMk cId="1314696334" sldId="2147480389"/>
            <ac:spMk id="13" creationId="{2769EEDB-3F60-23BA-2E3A-3D8474F348B0}"/>
          </ac:spMkLst>
        </pc:spChg>
        <pc:spChg chg="add del mod">
          <ac:chgData name="Fumihiro Yokoyama（横山史尋）" userId="3eda85d7-7d9c-40b2-98ee-c42658c7cb9c" providerId="ADAL" clId="{A33BB565-B700-4533-848B-624B91BF8BE1}" dt="2024-03-12T07:35:44.291" v="5051" actId="478"/>
          <ac:spMkLst>
            <pc:docMk/>
            <pc:sldMk cId="1314696334" sldId="2147480389"/>
            <ac:spMk id="13" creationId="{A894EA90-0146-6240-F3FB-2BA42AA8A989}"/>
          </ac:spMkLst>
        </pc:spChg>
        <pc:spChg chg="add del mod">
          <ac:chgData name="Fumihiro Yokoyama（横山史尋）" userId="3eda85d7-7d9c-40b2-98ee-c42658c7cb9c" providerId="ADAL" clId="{A33BB565-B700-4533-848B-624B91BF8BE1}" dt="2024-03-13T00:23:31.540" v="5330" actId="478"/>
          <ac:spMkLst>
            <pc:docMk/>
            <pc:sldMk cId="1314696334" sldId="2147480389"/>
            <ac:spMk id="16" creationId="{A00D6063-A675-B0A5-5D22-18EA60F77939}"/>
          </ac:spMkLst>
        </pc:spChg>
        <pc:spChg chg="add del mod">
          <ac:chgData name="Fumihiro Yokoyama（横山史尋）" userId="3eda85d7-7d9c-40b2-98ee-c42658c7cb9c" providerId="ADAL" clId="{A33BB565-B700-4533-848B-624B91BF8BE1}" dt="2024-03-13T00:23:31.540" v="5330" actId="478"/>
          <ac:spMkLst>
            <pc:docMk/>
            <pc:sldMk cId="1314696334" sldId="2147480389"/>
            <ac:spMk id="18" creationId="{46B44CC3-910D-EA95-AE15-017353A72086}"/>
          </ac:spMkLst>
        </pc:spChg>
        <pc:spChg chg="add del mod">
          <ac:chgData name="Fumihiro Yokoyama（横山史尋）" userId="3eda85d7-7d9c-40b2-98ee-c42658c7cb9c" providerId="ADAL" clId="{A33BB565-B700-4533-848B-624B91BF8BE1}" dt="2024-03-13T00:23:31.540" v="5330" actId="478"/>
          <ac:spMkLst>
            <pc:docMk/>
            <pc:sldMk cId="1314696334" sldId="2147480389"/>
            <ac:spMk id="21" creationId="{8B4A6AEE-64A2-97DC-B3B4-36F149B4AEC8}"/>
          </ac:spMkLst>
        </pc:spChg>
        <pc:spChg chg="add del mod">
          <ac:chgData name="Fumihiro Yokoyama（横山史尋）" userId="3eda85d7-7d9c-40b2-98ee-c42658c7cb9c" providerId="ADAL" clId="{A33BB565-B700-4533-848B-624B91BF8BE1}" dt="2024-03-13T00:23:31.540" v="5330" actId="478"/>
          <ac:spMkLst>
            <pc:docMk/>
            <pc:sldMk cId="1314696334" sldId="2147480389"/>
            <ac:spMk id="22" creationId="{C1238271-7E9B-6EF4-ADB2-F54B47FEB7AC}"/>
          </ac:spMkLst>
        </pc:spChg>
        <pc:spChg chg="add del mod">
          <ac:chgData name="Fumihiro Yokoyama（横山史尋）" userId="3eda85d7-7d9c-40b2-98ee-c42658c7cb9c" providerId="ADAL" clId="{A33BB565-B700-4533-848B-624B91BF8BE1}" dt="2024-03-13T00:23:31.540" v="5330" actId="478"/>
          <ac:spMkLst>
            <pc:docMk/>
            <pc:sldMk cId="1314696334" sldId="2147480389"/>
            <ac:spMk id="23" creationId="{D057BADC-B7C3-1C08-482B-10719A797E0A}"/>
          </ac:spMkLst>
        </pc:spChg>
        <pc:spChg chg="add del mod">
          <ac:chgData name="Fumihiro Yokoyama（横山史尋）" userId="3eda85d7-7d9c-40b2-98ee-c42658c7cb9c" providerId="ADAL" clId="{A33BB565-B700-4533-848B-624B91BF8BE1}" dt="2024-03-13T00:23:31.540" v="5330" actId="478"/>
          <ac:spMkLst>
            <pc:docMk/>
            <pc:sldMk cId="1314696334" sldId="2147480389"/>
            <ac:spMk id="24" creationId="{739D1264-872C-EBA8-CE8E-9763D4F24FC4}"/>
          </ac:spMkLst>
        </pc:spChg>
        <pc:spChg chg="add mod">
          <ac:chgData name="Fumihiro Yokoyama（横山史尋）" userId="3eda85d7-7d9c-40b2-98ee-c42658c7cb9c" providerId="ADAL" clId="{A33BB565-B700-4533-848B-624B91BF8BE1}" dt="2024-03-13T02:15:50.841" v="5585" actId="1076"/>
          <ac:spMkLst>
            <pc:docMk/>
            <pc:sldMk cId="1314696334" sldId="2147480389"/>
            <ac:spMk id="25" creationId="{E2D487A4-56BF-B216-3A24-2CBD1E215CC2}"/>
          </ac:spMkLst>
        </pc:spChg>
        <pc:spChg chg="del">
          <ac:chgData name="Fumihiro Yokoyama（横山史尋）" userId="3eda85d7-7d9c-40b2-98ee-c42658c7cb9c" providerId="ADAL" clId="{A33BB565-B700-4533-848B-624B91BF8BE1}" dt="2024-03-07T06:38:38.974" v="4474" actId="478"/>
          <ac:spMkLst>
            <pc:docMk/>
            <pc:sldMk cId="1314696334" sldId="2147480389"/>
            <ac:spMk id="28" creationId="{4182B21A-9832-F561-4108-8DDDF7ED72F2}"/>
          </ac:spMkLst>
        </pc:spChg>
        <pc:spChg chg="del">
          <ac:chgData name="Fumihiro Yokoyama（横山史尋）" userId="3eda85d7-7d9c-40b2-98ee-c42658c7cb9c" providerId="ADAL" clId="{A33BB565-B700-4533-848B-624B91BF8BE1}" dt="2024-03-07T06:38:42.322" v="4475" actId="478"/>
          <ac:spMkLst>
            <pc:docMk/>
            <pc:sldMk cId="1314696334" sldId="2147480389"/>
            <ac:spMk id="29" creationId="{4632445D-336C-1B57-229B-97505B6D3963}"/>
          </ac:spMkLst>
        </pc:spChg>
        <pc:spChg chg="del">
          <ac:chgData name="Fumihiro Yokoyama（横山史尋）" userId="3eda85d7-7d9c-40b2-98ee-c42658c7cb9c" providerId="ADAL" clId="{A33BB565-B700-4533-848B-624B91BF8BE1}" dt="2024-03-07T06:38:35.084" v="4473" actId="478"/>
          <ac:spMkLst>
            <pc:docMk/>
            <pc:sldMk cId="1314696334" sldId="2147480389"/>
            <ac:spMk id="50" creationId="{3F1BB7E8-2D5E-CF11-41A9-3D3CF1C6BBDC}"/>
          </ac:spMkLst>
        </pc:spChg>
        <pc:spChg chg="del">
          <ac:chgData name="Fumihiro Yokoyama（横山史尋）" userId="3eda85d7-7d9c-40b2-98ee-c42658c7cb9c" providerId="ADAL" clId="{A33BB565-B700-4533-848B-624B91BF8BE1}" dt="2024-03-07T06:38:35.084" v="4473" actId="478"/>
          <ac:spMkLst>
            <pc:docMk/>
            <pc:sldMk cId="1314696334" sldId="2147480389"/>
            <ac:spMk id="52" creationId="{0D70AC39-1FC4-8CD1-11A3-FE7AB2D27317}"/>
          </ac:spMkLst>
        </pc:spChg>
        <pc:spChg chg="mod">
          <ac:chgData name="Fumihiro Yokoyama（横山史尋）" userId="3eda85d7-7d9c-40b2-98ee-c42658c7cb9c" providerId="ADAL" clId="{A33BB565-B700-4533-848B-624B91BF8BE1}" dt="2024-03-07T06:38:47.547" v="4479" actId="20577"/>
          <ac:spMkLst>
            <pc:docMk/>
            <pc:sldMk cId="1314696334" sldId="2147480389"/>
            <ac:spMk id="58" creationId="{78B6E5B7-6442-B8AA-E338-FA632C294557}"/>
          </ac:spMkLst>
        </pc:spChg>
        <pc:grpChg chg="add del mod">
          <ac:chgData name="Fumihiro Yokoyama（横山史尋）" userId="3eda85d7-7d9c-40b2-98ee-c42658c7cb9c" providerId="ADAL" clId="{A33BB565-B700-4533-848B-624B91BF8BE1}" dt="2024-03-12T07:35:49.022" v="5053" actId="478"/>
          <ac:grpSpMkLst>
            <pc:docMk/>
            <pc:sldMk cId="1314696334" sldId="2147480389"/>
            <ac:grpSpMk id="4" creationId="{CB2697E3-2963-3818-9C31-0698942D1604}"/>
          </ac:grpSpMkLst>
        </pc:grpChg>
        <pc:grpChg chg="add del mod">
          <ac:chgData name="Fumihiro Yokoyama（横山史尋）" userId="3eda85d7-7d9c-40b2-98ee-c42658c7cb9c" providerId="ADAL" clId="{A33BB565-B700-4533-848B-624B91BF8BE1}" dt="2024-03-12T07:35:50.191" v="5054" actId="478"/>
          <ac:grpSpMkLst>
            <pc:docMk/>
            <pc:sldMk cId="1314696334" sldId="2147480389"/>
            <ac:grpSpMk id="7" creationId="{3FC30A84-7429-F4AF-2ABD-14E10D2AEFAC}"/>
          </ac:grpSpMkLst>
        </pc:grpChg>
        <pc:grpChg chg="del">
          <ac:chgData name="Fumihiro Yokoyama（横山史尋）" userId="3eda85d7-7d9c-40b2-98ee-c42658c7cb9c" providerId="ADAL" clId="{A33BB565-B700-4533-848B-624B91BF8BE1}" dt="2024-03-07T06:38:35.084" v="4473" actId="478"/>
          <ac:grpSpMkLst>
            <pc:docMk/>
            <pc:sldMk cId="1314696334" sldId="2147480389"/>
            <ac:grpSpMk id="30" creationId="{38C00576-DDA0-313C-40DA-2E80EF69002E}"/>
          </ac:grpSpMkLst>
        </pc:grpChg>
        <pc:grpChg chg="del">
          <ac:chgData name="Fumihiro Yokoyama（横山史尋）" userId="3eda85d7-7d9c-40b2-98ee-c42658c7cb9c" providerId="ADAL" clId="{A33BB565-B700-4533-848B-624B91BF8BE1}" dt="2024-03-07T06:38:35.084" v="4473" actId="478"/>
          <ac:grpSpMkLst>
            <pc:docMk/>
            <pc:sldMk cId="1314696334" sldId="2147480389"/>
            <ac:grpSpMk id="33" creationId="{D1714976-6576-0F93-A6C0-41859AD04F5C}"/>
          </ac:grpSpMkLst>
        </pc:grpChg>
        <pc:grpChg chg="del">
          <ac:chgData name="Fumihiro Yokoyama（横山史尋）" userId="3eda85d7-7d9c-40b2-98ee-c42658c7cb9c" providerId="ADAL" clId="{A33BB565-B700-4533-848B-624B91BF8BE1}" dt="2024-03-07T06:38:35.084" v="4473" actId="478"/>
          <ac:grpSpMkLst>
            <pc:docMk/>
            <pc:sldMk cId="1314696334" sldId="2147480389"/>
            <ac:grpSpMk id="36" creationId="{36BA521B-416E-ED6A-E01A-6B6D63951BD7}"/>
          </ac:grpSpMkLst>
        </pc:grpChg>
        <pc:grpChg chg="del">
          <ac:chgData name="Fumihiro Yokoyama（横山史尋）" userId="3eda85d7-7d9c-40b2-98ee-c42658c7cb9c" providerId="ADAL" clId="{A33BB565-B700-4533-848B-624B91BF8BE1}" dt="2024-03-07T06:38:35.084" v="4473" actId="478"/>
          <ac:grpSpMkLst>
            <pc:docMk/>
            <pc:sldMk cId="1314696334" sldId="2147480389"/>
            <ac:grpSpMk id="39" creationId="{1CF382F5-128A-D742-CAA3-8D9C7594CB6E}"/>
          </ac:grpSpMkLst>
        </pc:grpChg>
        <pc:grpChg chg="del">
          <ac:chgData name="Fumihiro Yokoyama（横山史尋）" userId="3eda85d7-7d9c-40b2-98ee-c42658c7cb9c" providerId="ADAL" clId="{A33BB565-B700-4533-848B-624B91BF8BE1}" dt="2024-03-07T06:38:35.084" v="4473" actId="478"/>
          <ac:grpSpMkLst>
            <pc:docMk/>
            <pc:sldMk cId="1314696334" sldId="2147480389"/>
            <ac:grpSpMk id="42" creationId="{759F5672-8DEC-29CF-4435-CB6261A305C5}"/>
          </ac:grpSpMkLst>
        </pc:grpChg>
        <pc:graphicFrameChg chg="add del mod">
          <ac:chgData name="Fumihiro Yokoyama（横山史尋）" userId="3eda85d7-7d9c-40b2-98ee-c42658c7cb9c" providerId="ADAL" clId="{A33BB565-B700-4533-848B-624B91BF8BE1}" dt="2024-03-12T07:35:47.591" v="5052" actId="478"/>
          <ac:graphicFrameMkLst>
            <pc:docMk/>
            <pc:sldMk cId="1314696334" sldId="2147480389"/>
            <ac:graphicFrameMk id="3" creationId="{701B67C9-D6F8-D691-E266-6DCC8B28DB3A}"/>
          </ac:graphicFrameMkLst>
        </pc:graphicFrameChg>
        <pc:graphicFrameChg chg="add mod">
          <ac:chgData name="Fumihiro Yokoyama（横山史尋）" userId="3eda85d7-7d9c-40b2-98ee-c42658c7cb9c" providerId="ADAL" clId="{A33BB565-B700-4533-848B-624B91BF8BE1}" dt="2024-03-13T02:15:41.003" v="5584" actId="1076"/>
          <ac:graphicFrameMkLst>
            <pc:docMk/>
            <pc:sldMk cId="1314696334" sldId="2147480389"/>
            <ac:graphicFrameMk id="3" creationId="{E40AE11A-8329-6D10-98F6-A4FA7F8F97F2}"/>
          </ac:graphicFrameMkLst>
        </pc:graphicFrameChg>
        <pc:graphicFrameChg chg="add mod">
          <ac:chgData name="Fumihiro Yokoyama（横山史尋）" userId="3eda85d7-7d9c-40b2-98ee-c42658c7cb9c" providerId="ADAL" clId="{A33BB565-B700-4533-848B-624B91BF8BE1}" dt="2024-03-13T00:23:45.266" v="5334"/>
          <ac:graphicFrameMkLst>
            <pc:docMk/>
            <pc:sldMk cId="1314696334" sldId="2147480389"/>
            <ac:graphicFrameMk id="8" creationId="{334B6C18-921D-F839-73FB-D9DE8B03E451}"/>
          </ac:graphicFrameMkLst>
        </pc:graphicFrameChg>
        <pc:graphicFrameChg chg="add del mod modGraphic">
          <ac:chgData name="Fumihiro Yokoyama（横山史尋）" userId="3eda85d7-7d9c-40b2-98ee-c42658c7cb9c" providerId="ADAL" clId="{A33BB565-B700-4533-848B-624B91BF8BE1}" dt="2024-03-13T00:23:12.325" v="5326" actId="478"/>
          <ac:graphicFrameMkLst>
            <pc:docMk/>
            <pc:sldMk cId="1314696334" sldId="2147480389"/>
            <ac:graphicFrameMk id="14" creationId="{64C1946B-5652-277E-E2F5-9D6124A681D3}"/>
          </ac:graphicFrameMkLst>
        </pc:graphicFrameChg>
        <pc:graphicFrameChg chg="add mod">
          <ac:chgData name="Fumihiro Yokoyama（横山史尋）" userId="3eda85d7-7d9c-40b2-98ee-c42658c7cb9c" providerId="ADAL" clId="{A33BB565-B700-4533-848B-624B91BF8BE1}" dt="2024-03-13T00:23:41.929" v="5333" actId="478"/>
          <ac:graphicFrameMkLst>
            <pc:docMk/>
            <pc:sldMk cId="1314696334" sldId="2147480389"/>
            <ac:graphicFrameMk id="19" creationId="{5F2AC4DA-3DC6-8BCE-70C6-FE276772B224}"/>
          </ac:graphicFrameMkLst>
        </pc:graphicFrameChg>
        <pc:graphicFrameChg chg="del">
          <ac:chgData name="Fumihiro Yokoyama（横山史尋）" userId="3eda85d7-7d9c-40b2-98ee-c42658c7cb9c" providerId="ADAL" clId="{A33BB565-B700-4533-848B-624B91BF8BE1}" dt="2024-03-07T06:38:35.084" v="4473" actId="478"/>
          <ac:graphicFrameMkLst>
            <pc:docMk/>
            <pc:sldMk cId="1314696334" sldId="2147480389"/>
            <ac:graphicFrameMk id="45" creationId="{7694581F-FE2B-AFA6-AEDC-C25D1E3AD8B2}"/>
          </ac:graphicFrameMkLst>
        </pc:graphicFrameChg>
        <pc:picChg chg="add del mod">
          <ac:chgData name="Fumihiro Yokoyama（横山史尋）" userId="3eda85d7-7d9c-40b2-98ee-c42658c7cb9c" providerId="ADAL" clId="{A33BB565-B700-4533-848B-624B91BF8BE1}" dt="2024-04-16T10:18:19.740" v="7554" actId="478"/>
          <ac:picMkLst>
            <pc:docMk/>
            <pc:sldMk cId="1314696334" sldId="2147480389"/>
            <ac:picMk id="4" creationId="{C4BEF14A-5663-AC3E-423A-64536D66613E}"/>
          </ac:picMkLst>
        </pc:picChg>
        <pc:picChg chg="add del mod">
          <ac:chgData name="Fumihiro Yokoyama（横山史尋）" userId="3eda85d7-7d9c-40b2-98ee-c42658c7cb9c" providerId="ADAL" clId="{A33BB565-B700-4533-848B-624B91BF8BE1}" dt="2024-04-16T10:15:23.990" v="7538" actId="478"/>
          <ac:picMkLst>
            <pc:docMk/>
            <pc:sldMk cId="1314696334" sldId="2147480389"/>
            <ac:picMk id="6" creationId="{487789D2-D426-1AF1-33AA-A8D0F8259942}"/>
          </ac:picMkLst>
        </pc:picChg>
        <pc:picChg chg="add del mod">
          <ac:chgData name="Fumihiro Yokoyama（横山史尋）" userId="3eda85d7-7d9c-40b2-98ee-c42658c7cb9c" providerId="ADAL" clId="{A33BB565-B700-4533-848B-624B91BF8BE1}" dt="2024-04-16T10:13:50.513" v="7524" actId="478"/>
          <ac:picMkLst>
            <pc:docMk/>
            <pc:sldMk cId="1314696334" sldId="2147480389"/>
            <ac:picMk id="9" creationId="{D2DDABE6-453D-2698-A5CF-DD34116E5EC6}"/>
          </ac:picMkLst>
        </pc:picChg>
        <pc:picChg chg="add del mod">
          <ac:chgData name="Fumihiro Yokoyama（横山史尋）" userId="3eda85d7-7d9c-40b2-98ee-c42658c7cb9c" providerId="ADAL" clId="{A33BB565-B700-4533-848B-624B91BF8BE1}" dt="2024-03-12T07:35:39.938" v="5048" actId="478"/>
          <ac:picMkLst>
            <pc:docMk/>
            <pc:sldMk cId="1314696334" sldId="2147480389"/>
            <ac:picMk id="10" creationId="{ED88BC29-8E7B-53EA-FBF0-1B4306D412A7}"/>
          </ac:picMkLst>
        </pc:picChg>
        <pc:picChg chg="add del mod">
          <ac:chgData name="Fumihiro Yokoyama（横山史尋）" userId="3eda85d7-7d9c-40b2-98ee-c42658c7cb9c" providerId="ADAL" clId="{A33BB565-B700-4533-848B-624B91BF8BE1}" dt="2024-03-12T07:35:43.213" v="5050" actId="478"/>
          <ac:picMkLst>
            <pc:docMk/>
            <pc:sldMk cId="1314696334" sldId="2147480389"/>
            <ac:picMk id="12" creationId="{C628A501-CB93-5F20-7A58-7B57FF9A04B4}"/>
          </ac:picMkLst>
        </pc:picChg>
        <pc:picChg chg="add mod">
          <ac:chgData name="Fumihiro Yokoyama（横山史尋）" userId="3eda85d7-7d9c-40b2-98ee-c42658c7cb9c" providerId="ADAL" clId="{A33BB565-B700-4533-848B-624B91BF8BE1}" dt="2024-04-16T10:14:38.263" v="7535" actId="1076"/>
          <ac:picMkLst>
            <pc:docMk/>
            <pc:sldMk cId="1314696334" sldId="2147480389"/>
            <ac:picMk id="15" creationId="{0D7AB01D-EF29-1A9E-969F-97B46A931F2F}"/>
          </ac:picMkLst>
        </pc:picChg>
        <pc:picChg chg="add del mod">
          <ac:chgData name="Fumihiro Yokoyama（横山史尋）" userId="3eda85d7-7d9c-40b2-98ee-c42658c7cb9c" providerId="ADAL" clId="{A33BB565-B700-4533-848B-624B91BF8BE1}" dt="2024-03-13T00:23:18.746" v="5327" actId="478"/>
          <ac:picMkLst>
            <pc:docMk/>
            <pc:sldMk cId="1314696334" sldId="2147480389"/>
            <ac:picMk id="15" creationId="{122080EB-16BA-B6DC-8621-A62657039A41}"/>
          </ac:picMkLst>
        </pc:picChg>
        <pc:picChg chg="add del mod">
          <ac:chgData name="Fumihiro Yokoyama（横山史尋）" userId="3eda85d7-7d9c-40b2-98ee-c42658c7cb9c" providerId="ADAL" clId="{A33BB565-B700-4533-848B-624B91BF8BE1}" dt="2024-03-13T00:23:23.384" v="5329" actId="478"/>
          <ac:picMkLst>
            <pc:docMk/>
            <pc:sldMk cId="1314696334" sldId="2147480389"/>
            <ac:picMk id="17" creationId="{3C5C8C21-D011-0D22-6EC7-D68401C13F66}"/>
          </ac:picMkLst>
        </pc:picChg>
        <pc:picChg chg="add mod">
          <ac:chgData name="Fumihiro Yokoyama（横山史尋）" userId="3eda85d7-7d9c-40b2-98ee-c42658c7cb9c" providerId="ADAL" clId="{A33BB565-B700-4533-848B-624B91BF8BE1}" dt="2024-04-16T10:16:19.725" v="7550" actId="1076"/>
          <ac:picMkLst>
            <pc:docMk/>
            <pc:sldMk cId="1314696334" sldId="2147480389"/>
            <ac:picMk id="17" creationId="{5DFAF2B3-91CE-6310-0F60-936A149B0071}"/>
          </ac:picMkLst>
        </pc:picChg>
        <pc:picChg chg="add del mod">
          <ac:chgData name="Fumihiro Yokoyama（横山史尋）" userId="3eda85d7-7d9c-40b2-98ee-c42658c7cb9c" providerId="ADAL" clId="{A33BB565-B700-4533-848B-624B91BF8BE1}" dt="2024-03-13T00:23:20.901" v="5328" actId="478"/>
          <ac:picMkLst>
            <pc:docMk/>
            <pc:sldMk cId="1314696334" sldId="2147480389"/>
            <ac:picMk id="20" creationId="{3EB9E604-2595-D490-4977-36FEB5AF62C2}"/>
          </ac:picMkLst>
        </pc:picChg>
        <pc:picChg chg="add mod">
          <ac:chgData name="Fumihiro Yokoyama（横山史尋）" userId="3eda85d7-7d9c-40b2-98ee-c42658c7cb9c" providerId="ADAL" clId="{A33BB565-B700-4533-848B-624B91BF8BE1}" dt="2024-04-16T10:18:59.411" v="7564" actId="1076"/>
          <ac:picMkLst>
            <pc:docMk/>
            <pc:sldMk cId="1314696334" sldId="2147480389"/>
            <ac:picMk id="20" creationId="{CB461C2E-BE52-71D6-F32B-B72F4D4BF0CE}"/>
          </ac:picMkLst>
        </pc:picChg>
        <pc:picChg chg="del">
          <ac:chgData name="Fumihiro Yokoyama（横山史尋）" userId="3eda85d7-7d9c-40b2-98ee-c42658c7cb9c" providerId="ADAL" clId="{A33BB565-B700-4533-848B-624B91BF8BE1}" dt="2024-03-07T06:38:35.084" v="4473" actId="478"/>
          <ac:picMkLst>
            <pc:docMk/>
            <pc:sldMk cId="1314696334" sldId="2147480389"/>
            <ac:picMk id="46" creationId="{F62EB2CB-888B-AEED-BE0F-01E5365468C6}"/>
          </ac:picMkLst>
        </pc:picChg>
        <pc:picChg chg="del">
          <ac:chgData name="Fumihiro Yokoyama（横山史尋）" userId="3eda85d7-7d9c-40b2-98ee-c42658c7cb9c" providerId="ADAL" clId="{A33BB565-B700-4533-848B-624B91BF8BE1}" dt="2024-03-07T06:38:35.084" v="4473" actId="478"/>
          <ac:picMkLst>
            <pc:docMk/>
            <pc:sldMk cId="1314696334" sldId="2147480389"/>
            <ac:picMk id="47" creationId="{E324926D-7383-DFC6-AB2D-3F6A41540605}"/>
          </ac:picMkLst>
        </pc:picChg>
        <pc:picChg chg="del">
          <ac:chgData name="Fumihiro Yokoyama（横山史尋）" userId="3eda85d7-7d9c-40b2-98ee-c42658c7cb9c" providerId="ADAL" clId="{A33BB565-B700-4533-848B-624B91BF8BE1}" dt="2024-03-07T06:38:35.084" v="4473" actId="478"/>
          <ac:picMkLst>
            <pc:docMk/>
            <pc:sldMk cId="1314696334" sldId="2147480389"/>
            <ac:picMk id="48" creationId="{021769FF-D358-0B96-00FB-4AC4D0030EF9}"/>
          </ac:picMkLst>
        </pc:picChg>
        <pc:picChg chg="del">
          <ac:chgData name="Fumihiro Yokoyama（横山史尋）" userId="3eda85d7-7d9c-40b2-98ee-c42658c7cb9c" providerId="ADAL" clId="{A33BB565-B700-4533-848B-624B91BF8BE1}" dt="2024-03-07T06:38:35.084" v="4473" actId="478"/>
          <ac:picMkLst>
            <pc:docMk/>
            <pc:sldMk cId="1314696334" sldId="2147480389"/>
            <ac:picMk id="49" creationId="{A5487496-27FB-33A9-373E-5028483918FC}"/>
          </ac:picMkLst>
        </pc:picChg>
        <pc:picChg chg="del">
          <ac:chgData name="Fumihiro Yokoyama（横山史尋）" userId="3eda85d7-7d9c-40b2-98ee-c42658c7cb9c" providerId="ADAL" clId="{A33BB565-B700-4533-848B-624B91BF8BE1}" dt="2024-03-07T06:38:35.084" v="4473" actId="478"/>
          <ac:picMkLst>
            <pc:docMk/>
            <pc:sldMk cId="1314696334" sldId="2147480389"/>
            <ac:picMk id="51" creationId="{4D3EEBBE-CDD7-9A24-72D6-243EFC7BA192}"/>
          </ac:picMkLst>
        </pc:picChg>
      </pc:sldChg>
      <pc:sldChg chg="modSp mod">
        <pc:chgData name="Fumihiro Yokoyama（横山史尋）" userId="3eda85d7-7d9c-40b2-98ee-c42658c7cb9c" providerId="ADAL" clId="{A33BB565-B700-4533-848B-624B91BF8BE1}" dt="2024-06-12T22:56:36.446" v="7988" actId="20577"/>
        <pc:sldMkLst>
          <pc:docMk/>
          <pc:sldMk cId="1707825054" sldId="2147480390"/>
        </pc:sldMkLst>
        <pc:spChg chg="mod">
          <ac:chgData name="Fumihiro Yokoyama（横山史尋）" userId="3eda85d7-7d9c-40b2-98ee-c42658c7cb9c" providerId="ADAL" clId="{A33BB565-B700-4533-848B-624B91BF8BE1}" dt="2024-03-13T08:08:57.099" v="7027" actId="20577"/>
          <ac:spMkLst>
            <pc:docMk/>
            <pc:sldMk cId="1707825054" sldId="2147480390"/>
            <ac:spMk id="58" creationId="{78B6E5B7-6442-B8AA-E338-FA632C294557}"/>
          </ac:spMkLst>
        </pc:spChg>
        <pc:graphicFrameChg chg="mod">
          <ac:chgData name="Fumihiro Yokoyama（横山史尋）" userId="3eda85d7-7d9c-40b2-98ee-c42658c7cb9c" providerId="ADAL" clId="{A33BB565-B700-4533-848B-624B91BF8BE1}" dt="2024-06-12T22:56:36.446" v="7988" actId="20577"/>
          <ac:graphicFrameMkLst>
            <pc:docMk/>
            <pc:sldMk cId="1707825054" sldId="2147480390"/>
            <ac:graphicFrameMk id="34" creationId="{E12617DD-AAE4-43B8-CD14-A0637B08F0ED}"/>
          </ac:graphicFrameMkLst>
        </pc:graphicFrameChg>
        <pc:picChg chg="mod">
          <ac:chgData name="Fumihiro Yokoyama（横山史尋）" userId="3eda85d7-7d9c-40b2-98ee-c42658c7cb9c" providerId="ADAL" clId="{A33BB565-B700-4533-848B-624B91BF8BE1}" dt="2024-03-14T08:37:57.316" v="7219" actId="14100"/>
          <ac:picMkLst>
            <pc:docMk/>
            <pc:sldMk cId="1707825054" sldId="2147480390"/>
            <ac:picMk id="4" creationId="{5B36D135-28C1-359F-10F6-67F8645BCDA9}"/>
          </ac:picMkLst>
        </pc:picChg>
        <pc:picChg chg="mod">
          <ac:chgData name="Fumihiro Yokoyama（横山史尋）" userId="3eda85d7-7d9c-40b2-98ee-c42658c7cb9c" providerId="ADAL" clId="{A33BB565-B700-4533-848B-624B91BF8BE1}" dt="2024-03-12T04:59:23.041" v="4699" actId="14100"/>
          <ac:picMkLst>
            <pc:docMk/>
            <pc:sldMk cId="1707825054" sldId="2147480390"/>
            <ac:picMk id="5" creationId="{25E7D860-6C1A-C387-EE80-F4B92F5E50D0}"/>
          </ac:picMkLst>
        </pc:picChg>
        <pc:picChg chg="mod">
          <ac:chgData name="Fumihiro Yokoyama（横山史尋）" userId="3eda85d7-7d9c-40b2-98ee-c42658c7cb9c" providerId="ADAL" clId="{A33BB565-B700-4533-848B-624B91BF8BE1}" dt="2024-03-12T05:33:24.368" v="4841" actId="14100"/>
          <ac:picMkLst>
            <pc:docMk/>
            <pc:sldMk cId="1707825054" sldId="2147480390"/>
            <ac:picMk id="6" creationId="{5817D1F9-B3D2-7353-80C9-7C9B78E0F1B3}"/>
          </ac:picMkLst>
        </pc:picChg>
      </pc:sldChg>
      <pc:sldChg chg="addSp delSp modSp mod">
        <pc:chgData name="Fumihiro Yokoyama（横山史尋）" userId="3eda85d7-7d9c-40b2-98ee-c42658c7cb9c" providerId="ADAL" clId="{A33BB565-B700-4533-848B-624B91BF8BE1}" dt="2024-06-12T22:56:58.725" v="7996" actId="20577"/>
        <pc:sldMkLst>
          <pc:docMk/>
          <pc:sldMk cId="3298569521" sldId="2147480391"/>
        </pc:sldMkLst>
        <pc:spChg chg="ord">
          <ac:chgData name="Fumihiro Yokoyama（横山史尋）" userId="3eda85d7-7d9c-40b2-98ee-c42658c7cb9c" providerId="ADAL" clId="{A33BB565-B700-4533-848B-624B91BF8BE1}" dt="2024-03-12T07:25:24.201" v="4991" actId="166"/>
          <ac:spMkLst>
            <pc:docMk/>
            <pc:sldMk cId="3298569521" sldId="2147480391"/>
            <ac:spMk id="2" creationId="{319BB477-3CBA-381D-75E7-E6CE128D8D4D}"/>
          </ac:spMkLst>
        </pc:spChg>
        <pc:spChg chg="add mod">
          <ac:chgData name="Fumihiro Yokoyama（横山史尋）" userId="3eda85d7-7d9c-40b2-98ee-c42658c7cb9c" providerId="ADAL" clId="{A33BB565-B700-4533-848B-624B91BF8BE1}" dt="2024-03-13T07:35:44.241" v="6882" actId="1076"/>
          <ac:spMkLst>
            <pc:docMk/>
            <pc:sldMk cId="3298569521" sldId="2147480391"/>
            <ac:spMk id="6" creationId="{51F9A523-DF59-0346-1CA3-ED1B4999A027}"/>
          </ac:spMkLst>
        </pc:spChg>
        <pc:spChg chg="add del mod">
          <ac:chgData name="Fumihiro Yokoyama（横山史尋）" userId="3eda85d7-7d9c-40b2-98ee-c42658c7cb9c" providerId="ADAL" clId="{A33BB565-B700-4533-848B-624B91BF8BE1}" dt="2024-03-12T05:29:48.003" v="4836" actId="478"/>
          <ac:spMkLst>
            <pc:docMk/>
            <pc:sldMk cId="3298569521" sldId="2147480391"/>
            <ac:spMk id="8" creationId="{079CAB66-E1AD-5CDD-B1E2-850DFBED30E7}"/>
          </ac:spMkLst>
        </pc:spChg>
        <pc:spChg chg="add del mod">
          <ac:chgData name="Fumihiro Yokoyama（横山史尋）" userId="3eda85d7-7d9c-40b2-98ee-c42658c7cb9c" providerId="ADAL" clId="{A33BB565-B700-4533-848B-624B91BF8BE1}" dt="2024-03-12T05:43:54.589" v="4914" actId="478"/>
          <ac:spMkLst>
            <pc:docMk/>
            <pc:sldMk cId="3298569521" sldId="2147480391"/>
            <ac:spMk id="12" creationId="{A6A756FE-B969-11EC-27F5-82FE013189F0}"/>
          </ac:spMkLst>
        </pc:spChg>
        <pc:spChg chg="add mod ord">
          <ac:chgData name="Fumihiro Yokoyama（横山史尋）" userId="3eda85d7-7d9c-40b2-98ee-c42658c7cb9c" providerId="ADAL" clId="{A33BB565-B700-4533-848B-624B91BF8BE1}" dt="2024-04-16T10:04:16.110" v="7513" actId="14100"/>
          <ac:spMkLst>
            <pc:docMk/>
            <pc:sldMk cId="3298569521" sldId="2147480391"/>
            <ac:spMk id="13" creationId="{12D0AA37-1FA4-4E93-7F56-9173BC0939F8}"/>
          </ac:spMkLst>
        </pc:spChg>
        <pc:spChg chg="add mod">
          <ac:chgData name="Fumihiro Yokoyama（横山史尋）" userId="3eda85d7-7d9c-40b2-98ee-c42658c7cb9c" providerId="ADAL" clId="{A33BB565-B700-4533-848B-624B91BF8BE1}" dt="2024-03-13T07:43:22.556" v="6915" actId="14100"/>
          <ac:spMkLst>
            <pc:docMk/>
            <pc:sldMk cId="3298569521" sldId="2147480391"/>
            <ac:spMk id="14" creationId="{BDD30FAC-8845-C06B-A141-77BFC87EA81D}"/>
          </ac:spMkLst>
        </pc:spChg>
        <pc:spChg chg="add mod ord">
          <ac:chgData name="Fumihiro Yokoyama（横山史尋）" userId="3eda85d7-7d9c-40b2-98ee-c42658c7cb9c" providerId="ADAL" clId="{A33BB565-B700-4533-848B-624B91BF8BE1}" dt="2024-05-24T02:54:24.222" v="7643" actId="14100"/>
          <ac:spMkLst>
            <pc:docMk/>
            <pc:sldMk cId="3298569521" sldId="2147480391"/>
            <ac:spMk id="15" creationId="{F5082EF3-CA82-A6E4-1F8A-C6CDD22DAF1C}"/>
          </ac:spMkLst>
        </pc:spChg>
        <pc:spChg chg="mod">
          <ac:chgData name="Fumihiro Yokoyama（横山史尋）" userId="3eda85d7-7d9c-40b2-98ee-c42658c7cb9c" providerId="ADAL" clId="{A33BB565-B700-4533-848B-624B91BF8BE1}" dt="2024-03-13T08:09:20.397" v="7033" actId="20577"/>
          <ac:spMkLst>
            <pc:docMk/>
            <pc:sldMk cId="3298569521" sldId="2147480391"/>
            <ac:spMk id="58" creationId="{78B6E5B7-6442-B8AA-E338-FA632C294557}"/>
          </ac:spMkLst>
        </pc:spChg>
        <pc:graphicFrameChg chg="mod modGraphic">
          <ac:chgData name="Fumihiro Yokoyama（横山史尋）" userId="3eda85d7-7d9c-40b2-98ee-c42658c7cb9c" providerId="ADAL" clId="{A33BB565-B700-4533-848B-624B91BF8BE1}" dt="2024-03-13T07:43:00.303" v="6913" actId="14734"/>
          <ac:graphicFrameMkLst>
            <pc:docMk/>
            <pc:sldMk cId="3298569521" sldId="2147480391"/>
            <ac:graphicFrameMk id="10" creationId="{29011733-6ACC-EA1D-5995-747F2E6F86D7}"/>
          </ac:graphicFrameMkLst>
        </pc:graphicFrameChg>
        <pc:graphicFrameChg chg="mod">
          <ac:chgData name="Fumihiro Yokoyama（横山史尋）" userId="3eda85d7-7d9c-40b2-98ee-c42658c7cb9c" providerId="ADAL" clId="{A33BB565-B700-4533-848B-624B91BF8BE1}" dt="2024-06-12T22:56:58.725" v="7996" actId="20577"/>
          <ac:graphicFrameMkLst>
            <pc:docMk/>
            <pc:sldMk cId="3298569521" sldId="2147480391"/>
            <ac:graphicFrameMk id="34" creationId="{E12617DD-AAE4-43B8-CD14-A0637B08F0ED}"/>
          </ac:graphicFrameMkLst>
        </pc:graphicFrameChg>
        <pc:picChg chg="add mod">
          <ac:chgData name="Fumihiro Yokoyama（横山史尋）" userId="3eda85d7-7d9c-40b2-98ee-c42658c7cb9c" providerId="ADAL" clId="{A33BB565-B700-4533-848B-624B91BF8BE1}" dt="2024-05-24T02:54:17.179" v="7641" actId="1076"/>
          <ac:picMkLst>
            <pc:docMk/>
            <pc:sldMk cId="3298569521" sldId="2147480391"/>
            <ac:picMk id="3" creationId="{3F1FC3A4-FA8B-A578-2B8D-BCA62581E03F}"/>
          </ac:picMkLst>
        </pc:picChg>
        <pc:picChg chg="del">
          <ac:chgData name="Fumihiro Yokoyama（横山史尋）" userId="3eda85d7-7d9c-40b2-98ee-c42658c7cb9c" providerId="ADAL" clId="{A33BB565-B700-4533-848B-624B91BF8BE1}" dt="2024-03-12T05:43:43.720" v="4912" actId="478"/>
          <ac:picMkLst>
            <pc:docMk/>
            <pc:sldMk cId="3298569521" sldId="2147480391"/>
            <ac:picMk id="3" creationId="{9D3A09EE-64CE-34DE-7A78-FF75E272B96A}"/>
          </ac:picMkLst>
        </pc:picChg>
        <pc:picChg chg="add mod">
          <ac:chgData name="Fumihiro Yokoyama（横山史尋）" userId="3eda85d7-7d9c-40b2-98ee-c42658c7cb9c" providerId="ADAL" clId="{A33BB565-B700-4533-848B-624B91BF8BE1}" dt="2024-03-12T02:04:02.756" v="4535" actId="1076"/>
          <ac:picMkLst>
            <pc:docMk/>
            <pc:sldMk cId="3298569521" sldId="2147480391"/>
            <ac:picMk id="4" creationId="{5239B94A-E438-355B-34B1-DBC58F8D5C3D}"/>
          </ac:picMkLst>
        </pc:picChg>
        <pc:picChg chg="add mod">
          <ac:chgData name="Fumihiro Yokoyama（横山史尋）" userId="3eda85d7-7d9c-40b2-98ee-c42658c7cb9c" providerId="ADAL" clId="{A33BB565-B700-4533-848B-624B91BF8BE1}" dt="2024-03-12T02:35:43.592" v="4560" actId="1076"/>
          <ac:picMkLst>
            <pc:docMk/>
            <pc:sldMk cId="3298569521" sldId="2147480391"/>
            <ac:picMk id="5" creationId="{4CD32CDE-8DA4-40B4-1F06-D75C6D4F4D23}"/>
          </ac:picMkLst>
        </pc:picChg>
        <pc:picChg chg="mod">
          <ac:chgData name="Fumihiro Yokoyama（横山史尋）" userId="3eda85d7-7d9c-40b2-98ee-c42658c7cb9c" providerId="ADAL" clId="{A33BB565-B700-4533-848B-624B91BF8BE1}" dt="2024-03-12T05:03:00.193" v="4709" actId="1076"/>
          <ac:picMkLst>
            <pc:docMk/>
            <pc:sldMk cId="3298569521" sldId="2147480391"/>
            <ac:picMk id="7" creationId="{0A432992-16C7-23A7-1D8C-0846688D5974}"/>
          </ac:picMkLst>
        </pc:picChg>
        <pc:picChg chg="del mod">
          <ac:chgData name="Fumihiro Yokoyama（横山史尋）" userId="3eda85d7-7d9c-40b2-98ee-c42658c7cb9c" providerId="ADAL" clId="{A33BB565-B700-4533-848B-624B91BF8BE1}" dt="2024-03-12T02:34:57.089" v="4552" actId="478"/>
          <ac:picMkLst>
            <pc:docMk/>
            <pc:sldMk cId="3298569521" sldId="2147480391"/>
            <ac:picMk id="9" creationId="{FC8254DC-CF77-7F71-D998-6CF78674D203}"/>
          </ac:picMkLst>
        </pc:picChg>
        <pc:picChg chg="del">
          <ac:chgData name="Fumihiro Yokoyama（横山史尋）" userId="3eda85d7-7d9c-40b2-98ee-c42658c7cb9c" providerId="ADAL" clId="{A33BB565-B700-4533-848B-624B91BF8BE1}" dt="2024-03-12T02:03:38.963" v="4532" actId="478"/>
          <ac:picMkLst>
            <pc:docMk/>
            <pc:sldMk cId="3298569521" sldId="2147480391"/>
            <ac:picMk id="11" creationId="{2505230E-62E2-1C04-9B41-8DF9D903DC14}"/>
          </ac:picMkLst>
        </pc:picChg>
        <pc:picChg chg="add mod">
          <ac:chgData name="Fumihiro Yokoyama（横山史尋）" userId="3eda85d7-7d9c-40b2-98ee-c42658c7cb9c" providerId="ADAL" clId="{A33BB565-B700-4533-848B-624B91BF8BE1}" dt="2024-03-12T05:44:26.636" v="4919" actId="1076"/>
          <ac:picMkLst>
            <pc:docMk/>
            <pc:sldMk cId="3298569521" sldId="2147480391"/>
            <ac:picMk id="17" creationId="{2FA4E45F-EC2C-0441-164B-ECB34B69EACA}"/>
          </ac:picMkLst>
        </pc:picChg>
        <pc:picChg chg="del">
          <ac:chgData name="Fumihiro Yokoyama（横山史尋）" userId="3eda85d7-7d9c-40b2-98ee-c42658c7cb9c" providerId="ADAL" clId="{A33BB565-B700-4533-848B-624B91BF8BE1}" dt="2024-05-24T02:53:56.255" v="7637" actId="478"/>
          <ac:picMkLst>
            <pc:docMk/>
            <pc:sldMk cId="3298569521" sldId="2147480391"/>
            <ac:picMk id="33" creationId="{6C49FA92-AC57-7107-81A1-AA7C16B2E5A6}"/>
          </ac:picMkLst>
        </pc:picChg>
      </pc:sldChg>
      <pc:sldChg chg="modSp mod">
        <pc:chgData name="Fumihiro Yokoyama（横山史尋）" userId="3eda85d7-7d9c-40b2-98ee-c42658c7cb9c" providerId="ADAL" clId="{A33BB565-B700-4533-848B-624B91BF8BE1}" dt="2024-03-13T07:44:06.758" v="6916" actId="1076"/>
        <pc:sldMkLst>
          <pc:docMk/>
          <pc:sldMk cId="2457755949" sldId="2147480392"/>
        </pc:sldMkLst>
        <pc:spChg chg="mod">
          <ac:chgData name="Fumihiro Yokoyama（横山史尋）" userId="3eda85d7-7d9c-40b2-98ee-c42658c7cb9c" providerId="ADAL" clId="{A33BB565-B700-4533-848B-624B91BF8BE1}" dt="2024-03-13T07:44:06.758" v="6916" actId="1076"/>
          <ac:spMkLst>
            <pc:docMk/>
            <pc:sldMk cId="2457755949" sldId="2147480392"/>
            <ac:spMk id="12" creationId="{9D0EDD87-B649-0F82-7020-2106D002F593}"/>
          </ac:spMkLst>
        </pc:spChg>
        <pc:spChg chg="mod">
          <ac:chgData name="Fumihiro Yokoyama（横山史尋）" userId="3eda85d7-7d9c-40b2-98ee-c42658c7cb9c" providerId="ADAL" clId="{A33BB565-B700-4533-848B-624B91BF8BE1}" dt="2024-03-13T06:00:52.581" v="6267" actId="1076"/>
          <ac:spMkLst>
            <pc:docMk/>
            <pc:sldMk cId="2457755949" sldId="2147480392"/>
            <ac:spMk id="13" creationId="{24FDE002-70BD-44EE-28D0-F244ECE6957E}"/>
          </ac:spMkLst>
        </pc:spChg>
        <pc:graphicFrameChg chg="mod modGraphic">
          <ac:chgData name="Fumihiro Yokoyama（横山史尋）" userId="3eda85d7-7d9c-40b2-98ee-c42658c7cb9c" providerId="ADAL" clId="{A33BB565-B700-4533-848B-624B91BF8BE1}" dt="2024-03-13T06:00:37.915" v="6266" actId="14734"/>
          <ac:graphicFrameMkLst>
            <pc:docMk/>
            <pc:sldMk cId="2457755949" sldId="2147480392"/>
            <ac:graphicFrameMk id="10" creationId="{29011733-6ACC-EA1D-5995-747F2E6F86D7}"/>
          </ac:graphicFrameMkLst>
        </pc:graphicFrameChg>
        <pc:picChg chg="mod">
          <ac:chgData name="Fumihiro Yokoyama（横山史尋）" userId="3eda85d7-7d9c-40b2-98ee-c42658c7cb9c" providerId="ADAL" clId="{A33BB565-B700-4533-848B-624B91BF8BE1}" dt="2024-03-13T06:01:23.761" v="6269" actId="1076"/>
          <ac:picMkLst>
            <pc:docMk/>
            <pc:sldMk cId="2457755949" sldId="2147480392"/>
            <ac:picMk id="6" creationId="{9AFD4FBD-99E0-4492-6BDA-007F6D04F808}"/>
          </ac:picMkLst>
        </pc:picChg>
      </pc:sldChg>
      <pc:sldChg chg="addSp delSp modSp mod">
        <pc:chgData name="Fumihiro Yokoyama（横山史尋）" userId="3eda85d7-7d9c-40b2-98ee-c42658c7cb9c" providerId="ADAL" clId="{A33BB565-B700-4533-848B-624B91BF8BE1}" dt="2024-03-13T07:45:14.511" v="6924" actId="1076"/>
        <pc:sldMkLst>
          <pc:docMk/>
          <pc:sldMk cId="1577019063" sldId="2147480393"/>
        </pc:sldMkLst>
        <pc:spChg chg="add del">
          <ac:chgData name="Fumihiro Yokoyama（横山史尋）" userId="3eda85d7-7d9c-40b2-98ee-c42658c7cb9c" providerId="ADAL" clId="{A33BB565-B700-4533-848B-624B91BF8BE1}" dt="2024-03-12T05:42:30.844" v="4907" actId="478"/>
          <ac:spMkLst>
            <pc:docMk/>
            <pc:sldMk cId="1577019063" sldId="2147480393"/>
            <ac:spMk id="3" creationId="{7F2E52CF-B691-C550-39D5-9435B24B6BF5}"/>
          </ac:spMkLst>
        </pc:spChg>
        <pc:spChg chg="add del mod">
          <ac:chgData name="Fumihiro Yokoyama（横山史尋）" userId="3eda85d7-7d9c-40b2-98ee-c42658c7cb9c" providerId="ADAL" clId="{A33BB565-B700-4533-848B-624B91BF8BE1}" dt="2024-03-12T05:34:40.319" v="4861" actId="478"/>
          <ac:spMkLst>
            <pc:docMk/>
            <pc:sldMk cId="1577019063" sldId="2147480393"/>
            <ac:spMk id="13" creationId="{47EEC399-E96F-106B-69F4-6183ED1B7FD8}"/>
          </ac:spMkLst>
        </pc:spChg>
        <pc:spChg chg="del mod ord">
          <ac:chgData name="Fumihiro Yokoyama（横山史尋）" userId="3eda85d7-7d9c-40b2-98ee-c42658c7cb9c" providerId="ADAL" clId="{A33BB565-B700-4533-848B-624B91BF8BE1}" dt="2024-03-12T05:34:52.345" v="4862" actId="478"/>
          <ac:spMkLst>
            <pc:docMk/>
            <pc:sldMk cId="1577019063" sldId="2147480393"/>
            <ac:spMk id="14" creationId="{BA3DA42F-6CD4-9CAB-88C3-0A0A394ED1E2}"/>
          </ac:spMkLst>
        </pc:spChg>
        <pc:spChg chg="add del mod ord">
          <ac:chgData name="Fumihiro Yokoyama（横山史尋）" userId="3eda85d7-7d9c-40b2-98ee-c42658c7cb9c" providerId="ADAL" clId="{A33BB565-B700-4533-848B-624B91BF8BE1}" dt="2024-03-12T05:42:28.284" v="4906" actId="478"/>
          <ac:spMkLst>
            <pc:docMk/>
            <pc:sldMk cId="1577019063" sldId="2147480393"/>
            <ac:spMk id="15" creationId="{F9BFCBE6-365D-B72C-22E1-1079AD1E50DA}"/>
          </ac:spMkLst>
        </pc:spChg>
        <pc:spChg chg="add del mod">
          <ac:chgData name="Fumihiro Yokoyama（横山史尋）" userId="3eda85d7-7d9c-40b2-98ee-c42658c7cb9c" providerId="ADAL" clId="{A33BB565-B700-4533-848B-624B91BF8BE1}" dt="2024-03-12T07:13:43.174" v="4945" actId="478"/>
          <ac:spMkLst>
            <pc:docMk/>
            <pc:sldMk cId="1577019063" sldId="2147480393"/>
            <ac:spMk id="16" creationId="{16EA57C5-2588-50A6-EB46-E822CDEA1644}"/>
          </ac:spMkLst>
        </pc:spChg>
        <pc:spChg chg="add del mod">
          <ac:chgData name="Fumihiro Yokoyama（横山史尋）" userId="3eda85d7-7d9c-40b2-98ee-c42658c7cb9c" providerId="ADAL" clId="{A33BB565-B700-4533-848B-624B91BF8BE1}" dt="2024-03-12T07:13:55.723" v="4946" actId="478"/>
          <ac:spMkLst>
            <pc:docMk/>
            <pc:sldMk cId="1577019063" sldId="2147480393"/>
            <ac:spMk id="18" creationId="{FBC04B07-B7A2-38DE-A6A0-FDC26465AF32}"/>
          </ac:spMkLst>
        </pc:spChg>
        <pc:spChg chg="add mod">
          <ac:chgData name="Fumihiro Yokoyama（横山史尋）" userId="3eda85d7-7d9c-40b2-98ee-c42658c7cb9c" providerId="ADAL" clId="{A33BB565-B700-4533-848B-624B91BF8BE1}" dt="2024-03-13T07:45:14.511" v="6924" actId="1076"/>
          <ac:spMkLst>
            <pc:docMk/>
            <pc:sldMk cId="1577019063" sldId="2147480393"/>
            <ac:spMk id="21" creationId="{DB8B8EF1-6BF2-A1ED-895B-CF5082308C4E}"/>
          </ac:spMkLst>
        </pc:spChg>
        <pc:spChg chg="add del mod">
          <ac:chgData name="Fumihiro Yokoyama（横山史尋）" userId="3eda85d7-7d9c-40b2-98ee-c42658c7cb9c" providerId="ADAL" clId="{A33BB565-B700-4533-848B-624B91BF8BE1}" dt="2024-03-12T07:16:04.275" v="4958" actId="478"/>
          <ac:spMkLst>
            <pc:docMk/>
            <pc:sldMk cId="1577019063" sldId="2147480393"/>
            <ac:spMk id="27" creationId="{F8712E2E-C3AA-AF72-A61C-DF597585A26E}"/>
          </ac:spMkLst>
        </pc:spChg>
        <pc:graphicFrameChg chg="modGraphic">
          <ac:chgData name="Fumihiro Yokoyama（横山史尋）" userId="3eda85d7-7d9c-40b2-98ee-c42658c7cb9c" providerId="ADAL" clId="{A33BB565-B700-4533-848B-624B91BF8BE1}" dt="2024-03-13T07:44:32.873" v="6919" actId="14734"/>
          <ac:graphicFrameMkLst>
            <pc:docMk/>
            <pc:sldMk cId="1577019063" sldId="2147480393"/>
            <ac:graphicFrameMk id="10" creationId="{29011733-6ACC-EA1D-5995-747F2E6F86D7}"/>
          </ac:graphicFrameMkLst>
        </pc:graphicFrameChg>
        <pc:picChg chg="add del mod">
          <ac:chgData name="Fumihiro Yokoyama（横山史尋）" userId="3eda85d7-7d9c-40b2-98ee-c42658c7cb9c" providerId="ADAL" clId="{A33BB565-B700-4533-848B-624B91BF8BE1}" dt="2024-03-12T05:42:12.395" v="4903" actId="478"/>
          <ac:picMkLst>
            <pc:docMk/>
            <pc:sldMk cId="1577019063" sldId="2147480393"/>
            <ac:picMk id="2" creationId="{9E49D0BA-44ED-6656-8458-20BD6A0169C6}"/>
          </ac:picMkLst>
        </pc:picChg>
        <pc:picChg chg="add del mod ord">
          <ac:chgData name="Fumihiro Yokoyama（横山史尋）" userId="3eda85d7-7d9c-40b2-98ee-c42658c7cb9c" providerId="ADAL" clId="{A33BB565-B700-4533-848B-624B91BF8BE1}" dt="2024-03-12T05:38:36.992" v="4865" actId="478"/>
          <ac:picMkLst>
            <pc:docMk/>
            <pc:sldMk cId="1577019063" sldId="2147480393"/>
            <ac:picMk id="8" creationId="{0F952A6E-0739-BED1-4B36-47449EA75A2C}"/>
          </ac:picMkLst>
        </pc:picChg>
        <pc:picChg chg="mod">
          <ac:chgData name="Fumihiro Yokoyama（横山史尋）" userId="3eda85d7-7d9c-40b2-98ee-c42658c7cb9c" providerId="ADAL" clId="{A33BB565-B700-4533-848B-624B91BF8BE1}" dt="2024-03-12T07:15:21.866" v="4954" actId="1076"/>
          <ac:picMkLst>
            <pc:docMk/>
            <pc:sldMk cId="1577019063" sldId="2147480393"/>
            <ac:picMk id="9" creationId="{D395926E-1445-C9AC-A7F2-F5D32B54CEBB}"/>
          </ac:picMkLst>
        </pc:picChg>
        <pc:picChg chg="del">
          <ac:chgData name="Fumihiro Yokoyama（横山史尋）" userId="3eda85d7-7d9c-40b2-98ee-c42658c7cb9c" providerId="ADAL" clId="{A33BB565-B700-4533-848B-624B91BF8BE1}" dt="2024-03-12T05:15:06.762" v="4742" actId="478"/>
          <ac:picMkLst>
            <pc:docMk/>
            <pc:sldMk cId="1577019063" sldId="2147480393"/>
            <ac:picMk id="11" creationId="{A43331CA-1D41-2EB5-DD1C-56E83967ADE2}"/>
          </ac:picMkLst>
        </pc:picChg>
        <pc:picChg chg="add del mod">
          <ac:chgData name="Fumihiro Yokoyama（横山史尋）" userId="3eda85d7-7d9c-40b2-98ee-c42658c7cb9c" providerId="ADAL" clId="{A33BB565-B700-4533-848B-624B91BF8BE1}" dt="2024-03-12T05:17:32.319" v="4754"/>
          <ac:picMkLst>
            <pc:docMk/>
            <pc:sldMk cId="1577019063" sldId="2147480393"/>
            <ac:picMk id="12" creationId="{07233EFD-B4B1-2513-F0D5-EE70D0B814A1}"/>
          </ac:picMkLst>
        </pc:picChg>
        <pc:picChg chg="add del mod">
          <ac:chgData name="Fumihiro Yokoyama（横山史尋）" userId="3eda85d7-7d9c-40b2-98ee-c42658c7cb9c" providerId="ADAL" clId="{A33BB565-B700-4533-848B-624B91BF8BE1}" dt="2024-03-12T05:21:42.834" v="4779"/>
          <ac:picMkLst>
            <pc:docMk/>
            <pc:sldMk cId="1577019063" sldId="2147480393"/>
            <ac:picMk id="17" creationId="{C0AFB785-5776-984C-6084-4A0947DCCB51}"/>
          </ac:picMkLst>
        </pc:picChg>
        <pc:picChg chg="add mod">
          <ac:chgData name="Fumihiro Yokoyama（横山史尋）" userId="3eda85d7-7d9c-40b2-98ee-c42658c7cb9c" providerId="ADAL" clId="{A33BB565-B700-4533-848B-624B91BF8BE1}" dt="2024-03-13T07:45:04.120" v="6923" actId="1076"/>
          <ac:picMkLst>
            <pc:docMk/>
            <pc:sldMk cId="1577019063" sldId="2147480393"/>
            <ac:picMk id="20" creationId="{EC74DCAE-2CA0-3E01-75D3-948BE35F1AD1}"/>
          </ac:picMkLst>
        </pc:picChg>
        <pc:picChg chg="add del mod">
          <ac:chgData name="Fumihiro Yokoyama（横山史尋）" userId="3eda85d7-7d9c-40b2-98ee-c42658c7cb9c" providerId="ADAL" clId="{A33BB565-B700-4533-848B-624B91BF8BE1}" dt="2024-03-12T07:13:38.721" v="4944" actId="478"/>
          <ac:picMkLst>
            <pc:docMk/>
            <pc:sldMk cId="1577019063" sldId="2147480393"/>
            <ac:picMk id="23" creationId="{D9F4C832-4A31-B6A7-7C5D-923361842C68}"/>
          </ac:picMkLst>
        </pc:picChg>
        <pc:picChg chg="add mod">
          <ac:chgData name="Fumihiro Yokoyama（横山史尋）" userId="3eda85d7-7d9c-40b2-98ee-c42658c7cb9c" providerId="ADAL" clId="{A33BB565-B700-4533-848B-624B91BF8BE1}" dt="2024-03-13T07:44:50.755" v="6921" actId="14100"/>
          <ac:picMkLst>
            <pc:docMk/>
            <pc:sldMk cId="1577019063" sldId="2147480393"/>
            <ac:picMk id="25" creationId="{4E6044CC-D4CD-82B5-C483-D9472CEC330C}"/>
          </ac:picMkLst>
        </pc:picChg>
      </pc:sldChg>
      <pc:sldChg chg="addSp delSp modSp mod">
        <pc:chgData name="Fumihiro Yokoyama（横山史尋）" userId="3eda85d7-7d9c-40b2-98ee-c42658c7cb9c" providerId="ADAL" clId="{A33BB565-B700-4533-848B-624B91BF8BE1}" dt="2024-03-13T07:46:13.949" v="6931" actId="1076"/>
        <pc:sldMkLst>
          <pc:docMk/>
          <pc:sldMk cId="1929707417" sldId="2147480394"/>
        </pc:sldMkLst>
        <pc:spChg chg="add mod">
          <ac:chgData name="Fumihiro Yokoyama（横山史尋）" userId="3eda85d7-7d9c-40b2-98ee-c42658c7cb9c" providerId="ADAL" clId="{A33BB565-B700-4533-848B-624B91BF8BE1}" dt="2024-03-12T07:16:30.533" v="4960" actId="1076"/>
          <ac:spMkLst>
            <pc:docMk/>
            <pc:sldMk cId="1929707417" sldId="2147480394"/>
            <ac:spMk id="2" creationId="{379BD0E6-B3C3-A87D-68B9-56CB3923D792}"/>
          </ac:spMkLst>
        </pc:spChg>
        <pc:spChg chg="add mod">
          <ac:chgData name="Fumihiro Yokoyama（横山史尋）" userId="3eda85d7-7d9c-40b2-98ee-c42658c7cb9c" providerId="ADAL" clId="{A33BB565-B700-4533-848B-624B91BF8BE1}" dt="2024-03-13T07:46:13.949" v="6931" actId="1076"/>
          <ac:spMkLst>
            <pc:docMk/>
            <pc:sldMk cId="1929707417" sldId="2147480394"/>
            <ac:spMk id="9" creationId="{D3A9F707-A953-C8D8-53BB-8DA3F15F7C1B}"/>
          </ac:spMkLst>
        </pc:spChg>
        <pc:spChg chg="del">
          <ac:chgData name="Fumihiro Yokoyama（横山史尋）" userId="3eda85d7-7d9c-40b2-98ee-c42658c7cb9c" providerId="ADAL" clId="{A33BB565-B700-4533-848B-624B91BF8BE1}" dt="2024-03-12T07:18:55.767" v="4975" actId="478"/>
          <ac:spMkLst>
            <pc:docMk/>
            <pc:sldMk cId="1929707417" sldId="2147480394"/>
            <ac:spMk id="13" creationId="{DDEDD201-5B2E-81AE-D12C-CE04AF9362B8}"/>
          </ac:spMkLst>
        </pc:spChg>
        <pc:spChg chg="mod">
          <ac:chgData name="Fumihiro Yokoyama（横山史尋）" userId="3eda85d7-7d9c-40b2-98ee-c42658c7cb9c" providerId="ADAL" clId="{A33BB565-B700-4533-848B-624B91BF8BE1}" dt="2024-03-13T01:59:08.006" v="5443" actId="1076"/>
          <ac:spMkLst>
            <pc:docMk/>
            <pc:sldMk cId="1929707417" sldId="2147480394"/>
            <ac:spMk id="26" creationId="{12497438-599A-E36D-E2FC-C9B2A122E7CB}"/>
          </ac:spMkLst>
        </pc:spChg>
        <pc:graphicFrameChg chg="modGraphic">
          <ac:chgData name="Fumihiro Yokoyama（横山史尋）" userId="3eda85d7-7d9c-40b2-98ee-c42658c7cb9c" providerId="ADAL" clId="{A33BB565-B700-4533-848B-624B91BF8BE1}" dt="2024-03-13T07:45:48.911" v="6927" actId="14734"/>
          <ac:graphicFrameMkLst>
            <pc:docMk/>
            <pc:sldMk cId="1929707417" sldId="2147480394"/>
            <ac:graphicFrameMk id="10" creationId="{29011733-6ACC-EA1D-5995-747F2E6F86D7}"/>
          </ac:graphicFrameMkLst>
        </pc:graphicFrameChg>
        <pc:picChg chg="add del mod">
          <ac:chgData name="Fumihiro Yokoyama（横山史尋）" userId="3eda85d7-7d9c-40b2-98ee-c42658c7cb9c" providerId="ADAL" clId="{A33BB565-B700-4533-848B-624B91BF8BE1}" dt="2024-03-12T05:21:13.734" v="4775"/>
          <ac:picMkLst>
            <pc:docMk/>
            <pc:sldMk cId="1929707417" sldId="2147480394"/>
            <ac:picMk id="3" creationId="{59C19A14-9D1A-4C18-F883-36964215AF16}"/>
          </ac:picMkLst>
        </pc:picChg>
        <pc:picChg chg="add del mod">
          <ac:chgData name="Fumihiro Yokoyama（横山史尋）" userId="3eda85d7-7d9c-40b2-98ee-c42658c7cb9c" providerId="ADAL" clId="{A33BB565-B700-4533-848B-624B91BF8BE1}" dt="2024-03-12T05:53:00.121" v="4926" actId="478"/>
          <ac:picMkLst>
            <pc:docMk/>
            <pc:sldMk cId="1929707417" sldId="2147480394"/>
            <ac:picMk id="7" creationId="{8C608E4F-D5AF-8362-06E8-DBD5E3A19B67}"/>
          </ac:picMkLst>
        </pc:picChg>
        <pc:picChg chg="mod">
          <ac:chgData name="Fumihiro Yokoyama（横山史尋）" userId="3eda85d7-7d9c-40b2-98ee-c42658c7cb9c" providerId="ADAL" clId="{A33BB565-B700-4533-848B-624B91BF8BE1}" dt="2024-03-13T07:46:11.419" v="6930" actId="1076"/>
          <ac:picMkLst>
            <pc:docMk/>
            <pc:sldMk cId="1929707417" sldId="2147480394"/>
            <ac:picMk id="8" creationId="{3BC14D65-C235-248F-E855-7F07FEA0B3FF}"/>
          </ac:picMkLst>
        </pc:picChg>
        <pc:picChg chg="add mod">
          <ac:chgData name="Fumihiro Yokoyama（横山史尋）" userId="3eda85d7-7d9c-40b2-98ee-c42658c7cb9c" providerId="ADAL" clId="{A33BB565-B700-4533-848B-624B91BF8BE1}" dt="2024-03-12T07:19:01.544" v="4976" actId="1076"/>
          <ac:picMkLst>
            <pc:docMk/>
            <pc:sldMk cId="1929707417" sldId="2147480394"/>
            <ac:picMk id="11" creationId="{52A8A161-E7CC-C398-B152-13E7AD3A36B6}"/>
          </ac:picMkLst>
        </pc:picChg>
        <pc:picChg chg="del">
          <ac:chgData name="Fumihiro Yokoyama（横山史尋）" userId="3eda85d7-7d9c-40b2-98ee-c42658c7cb9c" providerId="ADAL" clId="{A33BB565-B700-4533-848B-624B91BF8BE1}" dt="2024-03-12T07:18:44.509" v="4972" actId="478"/>
          <ac:picMkLst>
            <pc:docMk/>
            <pc:sldMk cId="1929707417" sldId="2147480394"/>
            <ac:picMk id="12" creationId="{A9E1A992-D095-EF47-C53F-56B8A80EFA24}"/>
          </ac:picMkLst>
        </pc:picChg>
      </pc:sldChg>
      <pc:sldChg chg="addSp delSp modSp mod">
        <pc:chgData name="Fumihiro Yokoyama（横山史尋）" userId="3eda85d7-7d9c-40b2-98ee-c42658c7cb9c" providerId="ADAL" clId="{A33BB565-B700-4533-848B-624B91BF8BE1}" dt="2024-03-13T07:47:42.357" v="6939" actId="1076"/>
        <pc:sldMkLst>
          <pc:docMk/>
          <pc:sldMk cId="2115611693" sldId="2147480395"/>
        </pc:sldMkLst>
        <pc:spChg chg="add mod">
          <ac:chgData name="Fumihiro Yokoyama（横山史尋）" userId="3eda85d7-7d9c-40b2-98ee-c42658c7cb9c" providerId="ADAL" clId="{A33BB565-B700-4533-848B-624B91BF8BE1}" dt="2024-03-13T07:46:42.499" v="6932" actId="1076"/>
          <ac:spMkLst>
            <pc:docMk/>
            <pc:sldMk cId="2115611693" sldId="2147480395"/>
            <ac:spMk id="8" creationId="{5FC73B49-D4AB-DE76-19F8-3FA4AC93AA9D}"/>
          </ac:spMkLst>
        </pc:spChg>
        <pc:spChg chg="add mod">
          <ac:chgData name="Fumihiro Yokoyama（横山史尋）" userId="3eda85d7-7d9c-40b2-98ee-c42658c7cb9c" providerId="ADAL" clId="{A33BB565-B700-4533-848B-624B91BF8BE1}" dt="2024-03-13T07:47:36.875" v="6938" actId="1076"/>
          <ac:spMkLst>
            <pc:docMk/>
            <pc:sldMk cId="2115611693" sldId="2147480395"/>
            <ac:spMk id="12" creationId="{437399CB-CBE0-FD60-D210-4367CCDF46A5}"/>
          </ac:spMkLst>
        </pc:spChg>
        <pc:spChg chg="add mod">
          <ac:chgData name="Fumihiro Yokoyama（横山史尋）" userId="3eda85d7-7d9c-40b2-98ee-c42658c7cb9c" providerId="ADAL" clId="{A33BB565-B700-4533-848B-624B91BF8BE1}" dt="2024-03-13T07:47:42.357" v="6939" actId="1076"/>
          <ac:spMkLst>
            <pc:docMk/>
            <pc:sldMk cId="2115611693" sldId="2147480395"/>
            <ac:spMk id="13" creationId="{A2CE3FB4-1F3B-B3F2-D03D-4CED67FFEF1C}"/>
          </ac:spMkLst>
        </pc:spChg>
        <pc:spChg chg="add mod">
          <ac:chgData name="Fumihiro Yokoyama（横山史尋）" userId="3eda85d7-7d9c-40b2-98ee-c42658c7cb9c" providerId="ADAL" clId="{A33BB565-B700-4533-848B-624B91BF8BE1}" dt="2024-03-12T07:21:56.739" v="4987" actId="1076"/>
          <ac:spMkLst>
            <pc:docMk/>
            <pc:sldMk cId="2115611693" sldId="2147480395"/>
            <ac:spMk id="14" creationId="{4537BB83-2EEB-AA94-5F24-C3A6ABBADA5D}"/>
          </ac:spMkLst>
        </pc:spChg>
        <pc:graphicFrameChg chg="modGraphic">
          <ac:chgData name="Fumihiro Yokoyama（横山史尋）" userId="3eda85d7-7d9c-40b2-98ee-c42658c7cb9c" providerId="ADAL" clId="{A33BB565-B700-4533-848B-624B91BF8BE1}" dt="2024-03-13T07:47:09.362" v="6935" actId="14734"/>
          <ac:graphicFrameMkLst>
            <pc:docMk/>
            <pc:sldMk cId="2115611693" sldId="2147480395"/>
            <ac:graphicFrameMk id="10" creationId="{29011733-6ACC-EA1D-5995-747F2E6F86D7}"/>
          </ac:graphicFrameMkLst>
        </pc:graphicFrameChg>
        <pc:picChg chg="add mod">
          <ac:chgData name="Fumihiro Yokoyama（横山史尋）" userId="3eda85d7-7d9c-40b2-98ee-c42658c7cb9c" providerId="ADAL" clId="{A33BB565-B700-4533-848B-624B91BF8BE1}" dt="2024-03-12T02:05:52.090" v="4538" actId="1076"/>
          <ac:picMkLst>
            <pc:docMk/>
            <pc:sldMk cId="2115611693" sldId="2147480395"/>
            <ac:picMk id="5" creationId="{4EA024AC-B17B-6725-0A55-FDD1E2411B49}"/>
          </ac:picMkLst>
        </pc:picChg>
        <pc:picChg chg="add mod">
          <ac:chgData name="Fumihiro Yokoyama（横山史尋）" userId="3eda85d7-7d9c-40b2-98ee-c42658c7cb9c" providerId="ADAL" clId="{A33BB565-B700-4533-848B-624B91BF8BE1}" dt="2024-03-12T02:43:24.367" v="4594" actId="1076"/>
          <ac:picMkLst>
            <pc:docMk/>
            <pc:sldMk cId="2115611693" sldId="2147480395"/>
            <ac:picMk id="6" creationId="{0B3E0925-9BA4-A8D9-1B49-BFE8700EB14B}"/>
          </ac:picMkLst>
        </pc:picChg>
        <pc:picChg chg="mod">
          <ac:chgData name="Fumihiro Yokoyama（横山史尋）" userId="3eda85d7-7d9c-40b2-98ee-c42658c7cb9c" providerId="ADAL" clId="{A33BB565-B700-4533-848B-624B91BF8BE1}" dt="2024-03-13T07:47:30.446" v="6937" actId="1076"/>
          <ac:picMkLst>
            <pc:docMk/>
            <pc:sldMk cId="2115611693" sldId="2147480395"/>
            <ac:picMk id="7" creationId="{DABF6A05-D325-6CC1-B4EC-0FE80194FD8B}"/>
          </ac:picMkLst>
        </pc:picChg>
        <pc:picChg chg="del">
          <ac:chgData name="Fumihiro Yokoyama（横山史尋）" userId="3eda85d7-7d9c-40b2-98ee-c42658c7cb9c" providerId="ADAL" clId="{A33BB565-B700-4533-848B-624B91BF8BE1}" dt="2024-03-12T02:43:04.888" v="4590" actId="478"/>
          <ac:picMkLst>
            <pc:docMk/>
            <pc:sldMk cId="2115611693" sldId="2147480395"/>
            <ac:picMk id="9" creationId="{E1A4CEA2-3AD6-B0FE-B2AD-662141727D4D}"/>
          </ac:picMkLst>
        </pc:picChg>
        <pc:picChg chg="mod">
          <ac:chgData name="Fumihiro Yokoyama（横山史尋）" userId="3eda85d7-7d9c-40b2-98ee-c42658c7cb9c" providerId="ADAL" clId="{A33BB565-B700-4533-848B-624B91BF8BE1}" dt="2024-03-13T07:47:22.107" v="6936" actId="1076"/>
          <ac:picMkLst>
            <pc:docMk/>
            <pc:sldMk cId="2115611693" sldId="2147480395"/>
            <ac:picMk id="11" creationId="{4E3F5B64-39BF-B0F9-C513-3A5C89BC5844}"/>
          </ac:picMkLst>
        </pc:picChg>
        <pc:picChg chg="del">
          <ac:chgData name="Fumihiro Yokoyama（横山史尋）" userId="3eda85d7-7d9c-40b2-98ee-c42658c7cb9c" providerId="ADAL" clId="{A33BB565-B700-4533-848B-624B91BF8BE1}" dt="2024-03-12T02:05:44.475" v="4536" actId="478"/>
          <ac:picMkLst>
            <pc:docMk/>
            <pc:sldMk cId="2115611693" sldId="2147480395"/>
            <ac:picMk id="21" creationId="{E93DD514-BADC-42FB-6A74-C761C69C8DA3}"/>
          </ac:picMkLst>
        </pc:picChg>
      </pc:sldChg>
      <pc:sldChg chg="modSp mod">
        <pc:chgData name="Fumihiro Yokoyama（横山史尋）" userId="3eda85d7-7d9c-40b2-98ee-c42658c7cb9c" providerId="ADAL" clId="{A33BB565-B700-4533-848B-624B91BF8BE1}" dt="2024-03-13T07:49:19.179" v="6948" actId="1076"/>
        <pc:sldMkLst>
          <pc:docMk/>
          <pc:sldMk cId="3445292158" sldId="2147480396"/>
        </pc:sldMkLst>
        <pc:graphicFrameChg chg="mod modGraphic">
          <ac:chgData name="Fumihiro Yokoyama（横山史尋）" userId="3eda85d7-7d9c-40b2-98ee-c42658c7cb9c" providerId="ADAL" clId="{A33BB565-B700-4533-848B-624B91BF8BE1}" dt="2024-03-13T07:48:49.465" v="6944" actId="14734"/>
          <ac:graphicFrameMkLst>
            <pc:docMk/>
            <pc:sldMk cId="3445292158" sldId="2147480396"/>
            <ac:graphicFrameMk id="10" creationId="{29011733-6ACC-EA1D-5995-747F2E6F86D7}"/>
          </ac:graphicFrameMkLst>
        </pc:graphicFrameChg>
        <pc:picChg chg="mod">
          <ac:chgData name="Fumihiro Yokoyama（横山史尋）" userId="3eda85d7-7d9c-40b2-98ee-c42658c7cb9c" providerId="ADAL" clId="{A33BB565-B700-4533-848B-624B91BF8BE1}" dt="2024-03-13T07:49:19.179" v="6948" actId="1076"/>
          <ac:picMkLst>
            <pc:docMk/>
            <pc:sldMk cId="3445292158" sldId="2147480396"/>
            <ac:picMk id="4" creationId="{5B36D135-28C1-359F-10F6-67F8645BCDA9}"/>
          </ac:picMkLst>
        </pc:picChg>
        <pc:picChg chg="mod">
          <ac:chgData name="Fumihiro Yokoyama（横山史尋）" userId="3eda85d7-7d9c-40b2-98ee-c42658c7cb9c" providerId="ADAL" clId="{A33BB565-B700-4533-848B-624B91BF8BE1}" dt="2024-03-13T07:49:13.055" v="6947" actId="1076"/>
          <ac:picMkLst>
            <pc:docMk/>
            <pc:sldMk cId="3445292158" sldId="2147480396"/>
            <ac:picMk id="5" creationId="{25E7D860-6C1A-C387-EE80-F4B92F5E50D0}"/>
          </ac:picMkLst>
        </pc:picChg>
        <pc:picChg chg="mod">
          <ac:chgData name="Fumihiro Yokoyama（横山史尋）" userId="3eda85d7-7d9c-40b2-98ee-c42658c7cb9c" providerId="ADAL" clId="{A33BB565-B700-4533-848B-624B91BF8BE1}" dt="2024-03-13T07:49:06.270" v="6946" actId="1076"/>
          <ac:picMkLst>
            <pc:docMk/>
            <pc:sldMk cId="3445292158" sldId="2147480396"/>
            <ac:picMk id="6" creationId="{5817D1F9-B3D2-7353-80C9-7C9B78E0F1B3}"/>
          </ac:picMkLst>
        </pc:picChg>
        <pc:picChg chg="mod">
          <ac:chgData name="Fumihiro Yokoyama（横山史尋）" userId="3eda85d7-7d9c-40b2-98ee-c42658c7cb9c" providerId="ADAL" clId="{A33BB565-B700-4533-848B-624B91BF8BE1}" dt="2024-03-13T07:49:03.366" v="6945" actId="1076"/>
          <ac:picMkLst>
            <pc:docMk/>
            <pc:sldMk cId="3445292158" sldId="2147480396"/>
            <ac:picMk id="8" creationId="{A5537799-7D03-FC62-09C1-09619B282989}"/>
          </ac:picMkLst>
        </pc:picChg>
      </pc:sldChg>
      <pc:sldChg chg="addSp delSp modSp mod">
        <pc:chgData name="Fumihiro Yokoyama（横山史尋）" userId="3eda85d7-7d9c-40b2-98ee-c42658c7cb9c" providerId="ADAL" clId="{A33BB565-B700-4533-848B-624B91BF8BE1}" dt="2024-03-13T07:51:07.559" v="6963" actId="1076"/>
        <pc:sldMkLst>
          <pc:docMk/>
          <pc:sldMk cId="896341616" sldId="2147480397"/>
        </pc:sldMkLst>
        <pc:spChg chg="ord">
          <ac:chgData name="Fumihiro Yokoyama（横山史尋）" userId="3eda85d7-7d9c-40b2-98ee-c42658c7cb9c" providerId="ADAL" clId="{A33BB565-B700-4533-848B-624B91BF8BE1}" dt="2024-03-12T07:25:02.077" v="4990" actId="166"/>
          <ac:spMkLst>
            <pc:docMk/>
            <pc:sldMk cId="896341616" sldId="2147480397"/>
            <ac:spMk id="2" creationId="{319BB477-3CBA-381D-75E7-E6CE128D8D4D}"/>
          </ac:spMkLst>
        </pc:spChg>
        <pc:spChg chg="add mod">
          <ac:chgData name="Fumihiro Yokoyama（横山史尋）" userId="3eda85d7-7d9c-40b2-98ee-c42658c7cb9c" providerId="ADAL" clId="{A33BB565-B700-4533-848B-624B91BF8BE1}" dt="2024-03-13T07:49:41.906" v="6949" actId="1076"/>
          <ac:spMkLst>
            <pc:docMk/>
            <pc:sldMk cId="896341616" sldId="2147480397"/>
            <ac:spMk id="13" creationId="{B0E4EEF3-5A52-ADB2-4448-AB5EB9FED94A}"/>
          </ac:spMkLst>
        </pc:spChg>
        <pc:spChg chg="add mod">
          <ac:chgData name="Fumihiro Yokoyama（横山史尋）" userId="3eda85d7-7d9c-40b2-98ee-c42658c7cb9c" providerId="ADAL" clId="{A33BB565-B700-4533-848B-624B91BF8BE1}" dt="2024-03-13T07:51:04.208" v="6962" actId="1076"/>
          <ac:spMkLst>
            <pc:docMk/>
            <pc:sldMk cId="896341616" sldId="2147480397"/>
            <ac:spMk id="15" creationId="{C9412D87-4CF3-8A48-D734-633967CD786C}"/>
          </ac:spMkLst>
        </pc:spChg>
        <pc:spChg chg="add mod">
          <ac:chgData name="Fumihiro Yokoyama（横山史尋）" userId="3eda85d7-7d9c-40b2-98ee-c42658c7cb9c" providerId="ADAL" clId="{A33BB565-B700-4533-848B-624B91BF8BE1}" dt="2024-03-13T07:51:07.559" v="6963" actId="1076"/>
          <ac:spMkLst>
            <pc:docMk/>
            <pc:sldMk cId="896341616" sldId="2147480397"/>
            <ac:spMk id="16" creationId="{021EA4BA-0EA5-6467-8536-DB8CAEECBB63}"/>
          </ac:spMkLst>
        </pc:spChg>
        <pc:spChg chg="add mod">
          <ac:chgData name="Fumihiro Yokoyama（横山史尋）" userId="3eda85d7-7d9c-40b2-98ee-c42658c7cb9c" providerId="ADAL" clId="{A33BB565-B700-4533-848B-624B91BF8BE1}" dt="2024-03-12T07:26:58.198" v="5032"/>
          <ac:spMkLst>
            <pc:docMk/>
            <pc:sldMk cId="896341616" sldId="2147480397"/>
            <ac:spMk id="17" creationId="{E44FC0FF-E224-48A4-562E-C16666546372}"/>
          </ac:spMkLst>
        </pc:spChg>
        <pc:graphicFrameChg chg="modGraphic">
          <ac:chgData name="Fumihiro Yokoyama（横山史尋）" userId="3eda85d7-7d9c-40b2-98ee-c42658c7cb9c" providerId="ADAL" clId="{A33BB565-B700-4533-848B-624B91BF8BE1}" dt="2024-03-13T07:49:58.901" v="6952" actId="14734"/>
          <ac:graphicFrameMkLst>
            <pc:docMk/>
            <pc:sldMk cId="896341616" sldId="2147480397"/>
            <ac:graphicFrameMk id="10" creationId="{29011733-6ACC-EA1D-5995-747F2E6F86D7}"/>
          </ac:graphicFrameMkLst>
        </pc:graphicFrameChg>
        <pc:graphicFrameChg chg="mod">
          <ac:chgData name="Fumihiro Yokoyama（横山史尋）" userId="3eda85d7-7d9c-40b2-98ee-c42658c7cb9c" providerId="ADAL" clId="{A33BB565-B700-4533-848B-624B91BF8BE1}" dt="2024-03-12T02:10:21.128" v="4542"/>
          <ac:graphicFrameMkLst>
            <pc:docMk/>
            <pc:sldMk cId="896341616" sldId="2147480397"/>
            <ac:graphicFrameMk id="34" creationId="{E12617DD-AAE4-43B8-CD14-A0637B08F0ED}"/>
          </ac:graphicFrameMkLst>
        </pc:graphicFrameChg>
        <pc:picChg chg="del">
          <ac:chgData name="Fumihiro Yokoyama（横山史尋）" userId="3eda85d7-7d9c-40b2-98ee-c42658c7cb9c" providerId="ADAL" clId="{A33BB565-B700-4533-848B-624B91BF8BE1}" dt="2024-03-12T07:24:49.043" v="4988" actId="478"/>
          <ac:picMkLst>
            <pc:docMk/>
            <pc:sldMk cId="896341616" sldId="2147480397"/>
            <ac:picMk id="3" creationId="{9D3A09EE-64CE-34DE-7A78-FF75E272B96A}"/>
          </ac:picMkLst>
        </pc:picChg>
        <pc:picChg chg="mod">
          <ac:chgData name="Fumihiro Yokoyama（横山史尋）" userId="3eda85d7-7d9c-40b2-98ee-c42658c7cb9c" providerId="ADAL" clId="{A33BB565-B700-4533-848B-624B91BF8BE1}" dt="2024-03-13T07:50:16.049" v="6954" actId="1076"/>
          <ac:picMkLst>
            <pc:docMk/>
            <pc:sldMk cId="896341616" sldId="2147480397"/>
            <ac:picMk id="7" creationId="{0A432992-16C7-23A7-1D8C-0846688D5974}"/>
          </ac:picMkLst>
        </pc:picChg>
        <pc:picChg chg="add mod">
          <ac:chgData name="Fumihiro Yokoyama（横山史尋）" userId="3eda85d7-7d9c-40b2-98ee-c42658c7cb9c" providerId="ADAL" clId="{A33BB565-B700-4533-848B-624B91BF8BE1}" dt="2024-03-13T07:50:42.370" v="6957" actId="1076"/>
          <ac:picMkLst>
            <pc:docMk/>
            <pc:sldMk cId="896341616" sldId="2147480397"/>
            <ac:picMk id="8" creationId="{D8EF6026-2DE2-9A87-9A27-100800A9F204}"/>
          </ac:picMkLst>
        </pc:picChg>
        <pc:picChg chg="del">
          <ac:chgData name="Fumihiro Yokoyama（横山史尋）" userId="3eda85d7-7d9c-40b2-98ee-c42658c7cb9c" providerId="ADAL" clId="{A33BB565-B700-4533-848B-624B91BF8BE1}" dt="2024-03-12T02:36:05.161" v="4561" actId="478"/>
          <ac:picMkLst>
            <pc:docMk/>
            <pc:sldMk cId="896341616" sldId="2147480397"/>
            <ac:picMk id="9" creationId="{FC8254DC-CF77-7F71-D998-6CF78674D203}"/>
          </ac:picMkLst>
        </pc:picChg>
        <pc:picChg chg="del">
          <ac:chgData name="Fumihiro Yokoyama（横山史尋）" userId="3eda85d7-7d9c-40b2-98ee-c42658c7cb9c" providerId="ADAL" clId="{A33BB565-B700-4533-848B-624B91BF8BE1}" dt="2024-03-12T02:06:04.435" v="4539" actId="478"/>
          <ac:picMkLst>
            <pc:docMk/>
            <pc:sldMk cId="896341616" sldId="2147480397"/>
            <ac:picMk id="11" creationId="{2505230E-62E2-1C04-9B41-8DF9D903DC14}"/>
          </ac:picMkLst>
        </pc:picChg>
        <pc:picChg chg="add mod">
          <ac:chgData name="Fumihiro Yokoyama（横山史尋）" userId="3eda85d7-7d9c-40b2-98ee-c42658c7cb9c" providerId="ADAL" clId="{A33BB565-B700-4533-848B-624B91BF8BE1}" dt="2024-03-12T07:28:06.537" v="5034" actId="1076"/>
          <ac:picMkLst>
            <pc:docMk/>
            <pc:sldMk cId="896341616" sldId="2147480397"/>
            <ac:picMk id="12" creationId="{8CAD5734-12FE-39EF-2E9B-339C3C95C639}"/>
          </ac:picMkLst>
        </pc:picChg>
        <pc:picChg chg="add mod">
          <ac:chgData name="Fumihiro Yokoyama（横山史尋）" userId="3eda85d7-7d9c-40b2-98ee-c42658c7cb9c" providerId="ADAL" clId="{A33BB565-B700-4533-848B-624B91BF8BE1}" dt="2024-03-13T07:50:59.035" v="6961" actId="1076"/>
          <ac:picMkLst>
            <pc:docMk/>
            <pc:sldMk cId="896341616" sldId="2147480397"/>
            <ac:picMk id="14" creationId="{C16C3131-BD93-4839-C1AC-2E7D84A5F082}"/>
          </ac:picMkLst>
        </pc:picChg>
      </pc:sldChg>
      <pc:sldChg chg="new del">
        <pc:chgData name="Fumihiro Yokoyama（横山史尋）" userId="3eda85d7-7d9c-40b2-98ee-c42658c7cb9c" providerId="ADAL" clId="{A33BB565-B700-4533-848B-624B91BF8BE1}" dt="2024-03-13T01:58:18.765" v="5441" actId="680"/>
        <pc:sldMkLst>
          <pc:docMk/>
          <pc:sldMk cId="314086591" sldId="2147480398"/>
        </pc:sldMkLst>
      </pc:sldChg>
      <pc:sldChg chg="addSp delSp modSp mod">
        <pc:chgData name="Fumihiro Yokoyama（横山史尋）" userId="3eda85d7-7d9c-40b2-98ee-c42658c7cb9c" providerId="ADAL" clId="{A33BB565-B700-4533-848B-624B91BF8BE1}" dt="2024-06-14T06:40:32.724" v="8189" actId="1076"/>
        <pc:sldMkLst>
          <pc:docMk/>
          <pc:sldMk cId="3228151718" sldId="2147480398"/>
        </pc:sldMkLst>
        <pc:spChg chg="add mod ord">
          <ac:chgData name="Fumihiro Yokoyama（横山史尋）" userId="3eda85d7-7d9c-40b2-98ee-c42658c7cb9c" providerId="ADAL" clId="{A33BB565-B700-4533-848B-624B91BF8BE1}" dt="2024-06-14T06:25:53.244" v="8139" actId="14100"/>
          <ac:spMkLst>
            <pc:docMk/>
            <pc:sldMk cId="3228151718" sldId="2147480398"/>
            <ac:spMk id="7" creationId="{6FFD3A43-9128-8984-EFA1-9C20CB304F98}"/>
          </ac:spMkLst>
        </pc:spChg>
        <pc:spChg chg="del">
          <ac:chgData name="Fumihiro Yokoyama（横山史尋）" userId="3eda85d7-7d9c-40b2-98ee-c42658c7cb9c" providerId="ADAL" clId="{A33BB565-B700-4533-848B-624B91BF8BE1}" dt="2024-05-24T02:56:29.309" v="7652" actId="478"/>
          <ac:spMkLst>
            <pc:docMk/>
            <pc:sldMk cId="3228151718" sldId="2147480398"/>
            <ac:spMk id="8" creationId="{44FCF90F-8FFB-EAF4-F67D-80D9882747BB}"/>
          </ac:spMkLst>
        </pc:spChg>
        <pc:spChg chg="add mod ord">
          <ac:chgData name="Fumihiro Yokoyama（横山史尋）" userId="3eda85d7-7d9c-40b2-98ee-c42658c7cb9c" providerId="ADAL" clId="{A33BB565-B700-4533-848B-624B91BF8BE1}" dt="2024-06-14T06:40:32.724" v="8189" actId="1076"/>
          <ac:spMkLst>
            <pc:docMk/>
            <pc:sldMk cId="3228151718" sldId="2147480398"/>
            <ac:spMk id="10" creationId="{DC6C94C4-21F9-D75B-2D11-C2D76CBED8EC}"/>
          </ac:spMkLst>
        </pc:spChg>
        <pc:spChg chg="del">
          <ac:chgData name="Fumihiro Yokoyama（横山史尋）" userId="3eda85d7-7d9c-40b2-98ee-c42658c7cb9c" providerId="ADAL" clId="{A33BB565-B700-4533-848B-624B91BF8BE1}" dt="2024-03-13T02:04:21.242" v="5471" actId="478"/>
          <ac:spMkLst>
            <pc:docMk/>
            <pc:sldMk cId="3228151718" sldId="2147480398"/>
            <ac:spMk id="12" creationId="{3656F6B4-332D-3C79-DE86-995287854F7C}"/>
          </ac:spMkLst>
        </pc:spChg>
        <pc:spChg chg="del">
          <ac:chgData name="Fumihiro Yokoyama（横山史尋）" userId="3eda85d7-7d9c-40b2-98ee-c42658c7cb9c" providerId="ADAL" clId="{A33BB565-B700-4533-848B-624B91BF8BE1}" dt="2024-03-13T02:04:21.242" v="5471" actId="478"/>
          <ac:spMkLst>
            <pc:docMk/>
            <pc:sldMk cId="3228151718" sldId="2147480398"/>
            <ac:spMk id="19" creationId="{D3789323-5131-DC6F-FA33-0833BA05B79C}"/>
          </ac:spMkLst>
        </pc:spChg>
        <pc:spChg chg="del">
          <ac:chgData name="Fumihiro Yokoyama（横山史尋）" userId="3eda85d7-7d9c-40b2-98ee-c42658c7cb9c" providerId="ADAL" clId="{A33BB565-B700-4533-848B-624B91BF8BE1}" dt="2024-03-13T02:04:21.242" v="5471" actId="478"/>
          <ac:spMkLst>
            <pc:docMk/>
            <pc:sldMk cId="3228151718" sldId="2147480398"/>
            <ac:spMk id="21" creationId="{67F67D34-D77A-0238-60E0-7F38D50891F5}"/>
          </ac:spMkLst>
        </pc:spChg>
        <pc:spChg chg="del">
          <ac:chgData name="Fumihiro Yokoyama（横山史尋）" userId="3eda85d7-7d9c-40b2-98ee-c42658c7cb9c" providerId="ADAL" clId="{A33BB565-B700-4533-848B-624B91BF8BE1}" dt="2024-03-13T02:04:21.242" v="5471" actId="478"/>
          <ac:spMkLst>
            <pc:docMk/>
            <pc:sldMk cId="3228151718" sldId="2147480398"/>
            <ac:spMk id="24" creationId="{E25C3557-FDF8-948E-1FEB-496B197A5E96}"/>
          </ac:spMkLst>
        </pc:spChg>
        <pc:spChg chg="add del mod">
          <ac:chgData name="Fumihiro Yokoyama（横山史尋）" userId="3eda85d7-7d9c-40b2-98ee-c42658c7cb9c" providerId="ADAL" clId="{A33BB565-B700-4533-848B-624B91BF8BE1}" dt="2024-03-13T02:05:33.136" v="5476" actId="478"/>
          <ac:spMkLst>
            <pc:docMk/>
            <pc:sldMk cId="3228151718" sldId="2147480398"/>
            <ac:spMk id="25" creationId="{C3833233-721F-0323-3775-F7C4484113A0}"/>
          </ac:spMkLst>
        </pc:spChg>
        <pc:spChg chg="add del mod">
          <ac:chgData name="Fumihiro Yokoyama（横山史尋）" userId="3eda85d7-7d9c-40b2-98ee-c42658c7cb9c" providerId="ADAL" clId="{A33BB565-B700-4533-848B-624B91BF8BE1}" dt="2024-03-13T02:05:33.136" v="5476" actId="478"/>
          <ac:spMkLst>
            <pc:docMk/>
            <pc:sldMk cId="3228151718" sldId="2147480398"/>
            <ac:spMk id="28" creationId="{0FDEDB22-C45A-3CDF-5FA2-31B6B9B94871}"/>
          </ac:spMkLst>
        </pc:spChg>
        <pc:spChg chg="del">
          <ac:chgData name="Fumihiro Yokoyama（横山史尋）" userId="3eda85d7-7d9c-40b2-98ee-c42658c7cb9c" providerId="ADAL" clId="{A33BB565-B700-4533-848B-624B91BF8BE1}" dt="2024-03-13T02:04:21.242" v="5471" actId="478"/>
          <ac:spMkLst>
            <pc:docMk/>
            <pc:sldMk cId="3228151718" sldId="2147480398"/>
            <ac:spMk id="31" creationId="{D9F08537-C178-079D-6433-562EB140EB3A}"/>
          </ac:spMkLst>
        </pc:spChg>
        <pc:spChg chg="add del mod">
          <ac:chgData name="Fumihiro Yokoyama（横山史尋）" userId="3eda85d7-7d9c-40b2-98ee-c42658c7cb9c" providerId="ADAL" clId="{A33BB565-B700-4533-848B-624B91BF8BE1}" dt="2024-03-13T02:05:33.136" v="5476" actId="478"/>
          <ac:spMkLst>
            <pc:docMk/>
            <pc:sldMk cId="3228151718" sldId="2147480398"/>
            <ac:spMk id="33" creationId="{D18E3B50-E471-E0E9-CC7C-EDE914BE2F0E}"/>
          </ac:spMkLst>
        </pc:spChg>
        <pc:spChg chg="add del mod">
          <ac:chgData name="Fumihiro Yokoyama（横山史尋）" userId="3eda85d7-7d9c-40b2-98ee-c42658c7cb9c" providerId="ADAL" clId="{A33BB565-B700-4533-848B-624B91BF8BE1}" dt="2024-03-13T02:05:33.136" v="5476" actId="478"/>
          <ac:spMkLst>
            <pc:docMk/>
            <pc:sldMk cId="3228151718" sldId="2147480398"/>
            <ac:spMk id="34" creationId="{48CCF5CC-9CA2-A04A-CAD6-AAF5F0DF9881}"/>
          </ac:spMkLst>
        </pc:spChg>
        <pc:spChg chg="add del mod">
          <ac:chgData name="Fumihiro Yokoyama（横山史尋）" userId="3eda85d7-7d9c-40b2-98ee-c42658c7cb9c" providerId="ADAL" clId="{A33BB565-B700-4533-848B-624B91BF8BE1}" dt="2024-03-13T02:05:33.136" v="5476" actId="478"/>
          <ac:spMkLst>
            <pc:docMk/>
            <pc:sldMk cId="3228151718" sldId="2147480398"/>
            <ac:spMk id="35" creationId="{5FDF7D62-F11E-0711-EB0F-EFDBA5571AE8}"/>
          </ac:spMkLst>
        </pc:spChg>
        <pc:spChg chg="add del mod">
          <ac:chgData name="Fumihiro Yokoyama（横山史尋）" userId="3eda85d7-7d9c-40b2-98ee-c42658c7cb9c" providerId="ADAL" clId="{A33BB565-B700-4533-848B-624B91BF8BE1}" dt="2024-03-13T02:05:33.136" v="5476" actId="478"/>
          <ac:spMkLst>
            <pc:docMk/>
            <pc:sldMk cId="3228151718" sldId="2147480398"/>
            <ac:spMk id="36" creationId="{4CB88C20-3FE0-3E0E-4FB0-BE623394902F}"/>
          </ac:spMkLst>
        </pc:spChg>
        <pc:spChg chg="add del mod">
          <ac:chgData name="Fumihiro Yokoyama（横山史尋）" userId="3eda85d7-7d9c-40b2-98ee-c42658c7cb9c" providerId="ADAL" clId="{A33BB565-B700-4533-848B-624B91BF8BE1}" dt="2024-03-13T02:23:44.336" v="5611" actId="478"/>
          <ac:spMkLst>
            <pc:docMk/>
            <pc:sldMk cId="3228151718" sldId="2147480398"/>
            <ac:spMk id="39" creationId="{227323FB-2943-72FD-C3BA-84037F6B9A59}"/>
          </ac:spMkLst>
        </pc:spChg>
        <pc:spChg chg="add del mod">
          <ac:chgData name="Fumihiro Yokoyama（横山史尋）" userId="3eda85d7-7d9c-40b2-98ee-c42658c7cb9c" providerId="ADAL" clId="{A33BB565-B700-4533-848B-624B91BF8BE1}" dt="2024-03-13T02:23:44.336" v="5611" actId="478"/>
          <ac:spMkLst>
            <pc:docMk/>
            <pc:sldMk cId="3228151718" sldId="2147480398"/>
            <ac:spMk id="41" creationId="{A7FD72CA-2586-05D4-716D-A4127816A3FA}"/>
          </ac:spMkLst>
        </pc:spChg>
        <pc:spChg chg="add del mod">
          <ac:chgData name="Fumihiro Yokoyama（横山史尋）" userId="3eda85d7-7d9c-40b2-98ee-c42658c7cb9c" providerId="ADAL" clId="{A33BB565-B700-4533-848B-624B91BF8BE1}" dt="2024-03-13T02:23:44.336" v="5611" actId="478"/>
          <ac:spMkLst>
            <pc:docMk/>
            <pc:sldMk cId="3228151718" sldId="2147480398"/>
            <ac:spMk id="42" creationId="{31CCF3B6-7459-E9CB-D684-8D58F93CCF67}"/>
          </ac:spMkLst>
        </pc:spChg>
        <pc:spChg chg="add del mod">
          <ac:chgData name="Fumihiro Yokoyama（横山史尋）" userId="3eda85d7-7d9c-40b2-98ee-c42658c7cb9c" providerId="ADAL" clId="{A33BB565-B700-4533-848B-624B91BF8BE1}" dt="2024-03-13T02:23:44.336" v="5611" actId="478"/>
          <ac:spMkLst>
            <pc:docMk/>
            <pc:sldMk cId="3228151718" sldId="2147480398"/>
            <ac:spMk id="44" creationId="{DFC13FF9-FB57-AC9D-4FD1-AE5BDD07E7D6}"/>
          </ac:spMkLst>
        </pc:spChg>
        <pc:spChg chg="add del mod">
          <ac:chgData name="Fumihiro Yokoyama（横山史尋）" userId="3eda85d7-7d9c-40b2-98ee-c42658c7cb9c" providerId="ADAL" clId="{A33BB565-B700-4533-848B-624B91BF8BE1}" dt="2024-03-13T02:23:44.336" v="5611" actId="478"/>
          <ac:spMkLst>
            <pc:docMk/>
            <pc:sldMk cId="3228151718" sldId="2147480398"/>
            <ac:spMk id="46" creationId="{79C7B6C7-8F91-0702-E452-70508A2C8216}"/>
          </ac:spMkLst>
        </pc:spChg>
        <pc:spChg chg="add del mod">
          <ac:chgData name="Fumihiro Yokoyama（横山史尋）" userId="3eda85d7-7d9c-40b2-98ee-c42658c7cb9c" providerId="ADAL" clId="{A33BB565-B700-4533-848B-624B91BF8BE1}" dt="2024-03-13T02:24:36.810" v="5616" actId="478"/>
          <ac:spMkLst>
            <pc:docMk/>
            <pc:sldMk cId="3228151718" sldId="2147480398"/>
            <ac:spMk id="52" creationId="{3AD4B78C-0D67-8003-38C5-5E79EC174CF6}"/>
          </ac:spMkLst>
        </pc:spChg>
        <pc:spChg chg="add del mod">
          <ac:chgData name="Fumihiro Yokoyama（横山史尋）" userId="3eda85d7-7d9c-40b2-98ee-c42658c7cb9c" providerId="ADAL" clId="{A33BB565-B700-4533-848B-624B91BF8BE1}" dt="2024-03-13T02:24:36.810" v="5616" actId="478"/>
          <ac:spMkLst>
            <pc:docMk/>
            <pc:sldMk cId="3228151718" sldId="2147480398"/>
            <ac:spMk id="53" creationId="{19DB95C3-1955-C778-3835-FB16D2A5A5B4}"/>
          </ac:spMkLst>
        </pc:spChg>
        <pc:spChg chg="add del mod">
          <ac:chgData name="Fumihiro Yokoyama（横山史尋）" userId="3eda85d7-7d9c-40b2-98ee-c42658c7cb9c" providerId="ADAL" clId="{A33BB565-B700-4533-848B-624B91BF8BE1}" dt="2024-03-14T08:29:50.644" v="7196" actId="478"/>
          <ac:spMkLst>
            <pc:docMk/>
            <pc:sldMk cId="3228151718" sldId="2147480398"/>
            <ac:spMk id="59" creationId="{85495B8E-384C-96B5-9156-EC2F5861E609}"/>
          </ac:spMkLst>
        </pc:spChg>
        <pc:spChg chg="add mod">
          <ac:chgData name="Fumihiro Yokoyama（横山史尋）" userId="3eda85d7-7d9c-40b2-98ee-c42658c7cb9c" providerId="ADAL" clId="{A33BB565-B700-4533-848B-624B91BF8BE1}" dt="2024-03-14T05:57:09.024" v="7035" actId="1076"/>
          <ac:spMkLst>
            <pc:docMk/>
            <pc:sldMk cId="3228151718" sldId="2147480398"/>
            <ac:spMk id="61" creationId="{3C7E5D21-BE30-7C4E-4CD6-240E726C1CA9}"/>
          </ac:spMkLst>
        </pc:spChg>
        <pc:spChg chg="add del mod ord">
          <ac:chgData name="Fumihiro Yokoyama（横山史尋）" userId="3eda85d7-7d9c-40b2-98ee-c42658c7cb9c" providerId="ADAL" clId="{A33BB565-B700-4533-848B-624B91BF8BE1}" dt="2024-04-17T01:42:00.068" v="7607" actId="478"/>
          <ac:spMkLst>
            <pc:docMk/>
            <pc:sldMk cId="3228151718" sldId="2147480398"/>
            <ac:spMk id="62" creationId="{66954169-4BEF-92BA-935B-C04CB78721B1}"/>
          </ac:spMkLst>
        </pc:spChg>
        <pc:spChg chg="add del mod ord">
          <ac:chgData name="Fumihiro Yokoyama（横山史尋）" userId="3eda85d7-7d9c-40b2-98ee-c42658c7cb9c" providerId="ADAL" clId="{A33BB565-B700-4533-848B-624B91BF8BE1}" dt="2024-06-14T06:23:20.914" v="8119" actId="478"/>
          <ac:spMkLst>
            <pc:docMk/>
            <pc:sldMk cId="3228151718" sldId="2147480398"/>
            <ac:spMk id="64" creationId="{472F5C43-3CAD-2BC8-3B96-86500C9D89C4}"/>
          </ac:spMkLst>
        </pc:spChg>
        <pc:spChg chg="add mod">
          <ac:chgData name="Fumihiro Yokoyama（横山史尋）" userId="3eda85d7-7d9c-40b2-98ee-c42658c7cb9c" providerId="ADAL" clId="{A33BB565-B700-4533-848B-624B91BF8BE1}" dt="2024-03-13T07:54:35.885" v="6981" actId="1076"/>
          <ac:spMkLst>
            <pc:docMk/>
            <pc:sldMk cId="3228151718" sldId="2147480398"/>
            <ac:spMk id="66" creationId="{AD0EB2E2-F0C2-7FA2-D186-73AC88FB9D6D}"/>
          </ac:spMkLst>
        </pc:spChg>
        <pc:grpChg chg="del">
          <ac:chgData name="Fumihiro Yokoyama（横山史尋）" userId="3eda85d7-7d9c-40b2-98ee-c42658c7cb9c" providerId="ADAL" clId="{A33BB565-B700-4533-848B-624B91BF8BE1}" dt="2024-03-13T02:04:21.242" v="5471" actId="478"/>
          <ac:grpSpMkLst>
            <pc:docMk/>
            <pc:sldMk cId="3228151718" sldId="2147480398"/>
            <ac:grpSpMk id="4" creationId="{AA0ADA14-EAB0-74C0-3E55-7FC5E3C9E764}"/>
          </ac:grpSpMkLst>
        </pc:grpChg>
        <pc:grpChg chg="del">
          <ac:chgData name="Fumihiro Yokoyama（横山史尋）" userId="3eda85d7-7d9c-40b2-98ee-c42658c7cb9c" providerId="ADAL" clId="{A33BB565-B700-4533-848B-624B91BF8BE1}" dt="2024-03-13T02:04:21.242" v="5471" actId="478"/>
          <ac:grpSpMkLst>
            <pc:docMk/>
            <pc:sldMk cId="3228151718" sldId="2147480398"/>
            <ac:grpSpMk id="13" creationId="{7BCF82D8-1A31-38C2-1CB4-BA9E6B86BB51}"/>
          </ac:grpSpMkLst>
        </pc:grpChg>
        <pc:grpChg chg="del">
          <ac:chgData name="Fumihiro Yokoyama（横山史尋）" userId="3eda85d7-7d9c-40b2-98ee-c42658c7cb9c" providerId="ADAL" clId="{A33BB565-B700-4533-848B-624B91BF8BE1}" dt="2024-03-13T02:04:21.242" v="5471" actId="478"/>
          <ac:grpSpMkLst>
            <pc:docMk/>
            <pc:sldMk cId="3228151718" sldId="2147480398"/>
            <ac:grpSpMk id="16" creationId="{FCEF986A-4CA6-0201-D08C-4E8DC6A83A09}"/>
          </ac:grpSpMkLst>
        </pc:grpChg>
        <pc:graphicFrameChg chg="del">
          <ac:chgData name="Fumihiro Yokoyama（横山史尋）" userId="3eda85d7-7d9c-40b2-98ee-c42658c7cb9c" providerId="ADAL" clId="{A33BB565-B700-4533-848B-624B91BF8BE1}" dt="2024-03-13T02:04:21.242" v="5471" actId="478"/>
          <ac:graphicFrameMkLst>
            <pc:docMk/>
            <pc:sldMk cId="3228151718" sldId="2147480398"/>
            <ac:graphicFrameMk id="7" creationId="{32EE5B9C-E5B5-9EAD-CCD3-9FF28DB1E5D3}"/>
          </ac:graphicFrameMkLst>
        </pc:graphicFrameChg>
        <pc:graphicFrameChg chg="add del mod">
          <ac:chgData name="Fumihiro Yokoyama（横山史尋）" userId="3eda85d7-7d9c-40b2-98ee-c42658c7cb9c" providerId="ADAL" clId="{A33BB565-B700-4533-848B-624B91BF8BE1}" dt="2024-03-13T02:23:44.336" v="5611" actId="478"/>
          <ac:graphicFrameMkLst>
            <pc:docMk/>
            <pc:sldMk cId="3228151718" sldId="2147480398"/>
            <ac:graphicFrameMk id="8" creationId="{AF20D124-CED1-27C9-4AD4-0FCDAA54645D}"/>
          </ac:graphicFrameMkLst>
        </pc:graphicFrameChg>
        <pc:graphicFrameChg chg="del">
          <ac:chgData name="Fumihiro Yokoyama（横山史尋）" userId="3eda85d7-7d9c-40b2-98ee-c42658c7cb9c" providerId="ADAL" clId="{A33BB565-B700-4533-848B-624B91BF8BE1}" dt="2024-03-13T02:04:21.242" v="5471" actId="478"/>
          <ac:graphicFrameMkLst>
            <pc:docMk/>
            <pc:sldMk cId="3228151718" sldId="2147480398"/>
            <ac:graphicFrameMk id="10" creationId="{29011733-6ACC-EA1D-5995-747F2E6F86D7}"/>
          </ac:graphicFrameMkLst>
        </pc:graphicFrameChg>
        <pc:graphicFrameChg chg="add del mod modGraphic">
          <ac:chgData name="Fumihiro Yokoyama（横山史尋）" userId="3eda85d7-7d9c-40b2-98ee-c42658c7cb9c" providerId="ADAL" clId="{A33BB565-B700-4533-848B-624B91BF8BE1}" dt="2024-03-13T02:23:49.436" v="5612" actId="478"/>
          <ac:graphicFrameMkLst>
            <pc:docMk/>
            <pc:sldMk cId="3228151718" sldId="2147480398"/>
            <ac:graphicFrameMk id="20" creationId="{C47A5EB6-E8FE-92A5-5E77-A6EABF278629}"/>
          </ac:graphicFrameMkLst>
        </pc:graphicFrameChg>
        <pc:graphicFrameChg chg="add del mod">
          <ac:chgData name="Fumihiro Yokoyama（横山史尋）" userId="3eda85d7-7d9c-40b2-98ee-c42658c7cb9c" providerId="ADAL" clId="{A33BB565-B700-4533-848B-624B91BF8BE1}" dt="2024-03-13T02:23:44.336" v="5611" actId="478"/>
          <ac:graphicFrameMkLst>
            <pc:docMk/>
            <pc:sldMk cId="3228151718" sldId="2147480398"/>
            <ac:graphicFrameMk id="29" creationId="{5AF8BBE3-A2EE-C803-7440-39ECA9CDA534}"/>
          </ac:graphicFrameMkLst>
        </pc:graphicFrameChg>
        <pc:graphicFrameChg chg="add mod modGraphic">
          <ac:chgData name="Fumihiro Yokoyama（横山史尋）" userId="3eda85d7-7d9c-40b2-98ee-c42658c7cb9c" providerId="ADAL" clId="{A33BB565-B700-4533-848B-624B91BF8BE1}" dt="2024-03-13T04:05:15.395" v="6159" actId="20577"/>
          <ac:graphicFrameMkLst>
            <pc:docMk/>
            <pc:sldMk cId="3228151718" sldId="2147480398"/>
            <ac:graphicFrameMk id="48" creationId="{EB235C3E-57F7-04FC-D0BB-9FF40FAFEDC1}"/>
          </ac:graphicFrameMkLst>
        </pc:graphicFrameChg>
        <pc:graphicFrameChg chg="add mod">
          <ac:chgData name="Fumihiro Yokoyama（横山史尋）" userId="3eda85d7-7d9c-40b2-98ee-c42658c7cb9c" providerId="ADAL" clId="{A33BB565-B700-4533-848B-624B91BF8BE1}" dt="2024-03-13T02:30:42.019" v="5663" actId="20577"/>
          <ac:graphicFrameMkLst>
            <pc:docMk/>
            <pc:sldMk cId="3228151718" sldId="2147480398"/>
            <ac:graphicFrameMk id="49" creationId="{0D60D9A6-12C2-B647-3344-720FC1D891E0}"/>
          </ac:graphicFrameMkLst>
        </pc:graphicFrameChg>
        <pc:picChg chg="add mod">
          <ac:chgData name="Fumihiro Yokoyama（横山史尋）" userId="3eda85d7-7d9c-40b2-98ee-c42658c7cb9c" providerId="ADAL" clId="{A33BB565-B700-4533-848B-624B91BF8BE1}" dt="2024-04-17T01:42:09.234" v="7609" actId="1076"/>
          <ac:picMkLst>
            <pc:docMk/>
            <pc:sldMk cId="3228151718" sldId="2147480398"/>
            <ac:picMk id="3" creationId="{12AB3F71-7D88-8BD8-D9B8-BC4B2054D149}"/>
          </ac:picMkLst>
        </pc:picChg>
        <pc:picChg chg="del">
          <ac:chgData name="Fumihiro Yokoyama（横山史尋）" userId="3eda85d7-7d9c-40b2-98ee-c42658c7cb9c" providerId="ADAL" clId="{A33BB565-B700-4533-848B-624B91BF8BE1}" dt="2024-03-13T02:04:21.242" v="5471" actId="478"/>
          <ac:picMkLst>
            <pc:docMk/>
            <pc:sldMk cId="3228151718" sldId="2147480398"/>
            <ac:picMk id="3" creationId="{95A46D57-D927-A187-FC11-FCCF12458E3D}"/>
          </ac:picMkLst>
        </pc:picChg>
        <pc:picChg chg="add del mod">
          <ac:chgData name="Fumihiro Yokoyama（横山史尋）" userId="3eda85d7-7d9c-40b2-98ee-c42658c7cb9c" providerId="ADAL" clId="{A33BB565-B700-4533-848B-624B91BF8BE1}" dt="2024-04-16T10:35:46.112" v="7599" actId="478"/>
          <ac:picMkLst>
            <pc:docMk/>
            <pc:sldMk cId="3228151718" sldId="2147480398"/>
            <ac:picMk id="3" creationId="{B8BE0C78-41C8-A2D0-2CDB-C069180772E4}"/>
          </ac:picMkLst>
        </pc:picChg>
        <pc:picChg chg="add del mod">
          <ac:chgData name="Fumihiro Yokoyama（横山史尋）" userId="3eda85d7-7d9c-40b2-98ee-c42658c7cb9c" providerId="ADAL" clId="{A33BB565-B700-4533-848B-624B91BF8BE1}" dt="2024-06-14T06:25:02.392" v="8128" actId="478"/>
          <ac:picMkLst>
            <pc:docMk/>
            <pc:sldMk cId="3228151718" sldId="2147480398"/>
            <ac:picMk id="4" creationId="{4877F9E9-4856-BCD3-2AE9-68F5D68A3B7B}"/>
          </ac:picMkLst>
        </pc:picChg>
        <pc:picChg chg="add del mod">
          <ac:chgData name="Fumihiro Yokoyama（横山史尋）" userId="3eda85d7-7d9c-40b2-98ee-c42658c7cb9c" providerId="ADAL" clId="{A33BB565-B700-4533-848B-624B91BF8BE1}" dt="2024-04-17T01:41:54.894" v="7606" actId="478"/>
          <ac:picMkLst>
            <pc:docMk/>
            <pc:sldMk cId="3228151718" sldId="2147480398"/>
            <ac:picMk id="4" creationId="{D3F3D68D-8983-E18C-C85B-97F28254EF58}"/>
          </ac:picMkLst>
        </pc:picChg>
        <pc:picChg chg="del">
          <ac:chgData name="Fumihiro Yokoyama（横山史尋）" userId="3eda85d7-7d9c-40b2-98ee-c42658c7cb9c" providerId="ADAL" clId="{A33BB565-B700-4533-848B-624B91BF8BE1}" dt="2024-05-24T02:56:22.583" v="7650" actId="478"/>
          <ac:picMkLst>
            <pc:docMk/>
            <pc:sldMk cId="3228151718" sldId="2147480398"/>
            <ac:picMk id="5" creationId="{C5226AF8-CFB3-309D-8400-8B2D68138CCC}"/>
          </ac:picMkLst>
        </pc:picChg>
        <pc:picChg chg="add del mod">
          <ac:chgData name="Fumihiro Yokoyama（横山史尋）" userId="3eda85d7-7d9c-40b2-98ee-c42658c7cb9c" providerId="ADAL" clId="{A33BB565-B700-4533-848B-624B91BF8BE1}" dt="2024-06-14T06:23:16.174" v="8118" actId="478"/>
          <ac:picMkLst>
            <pc:docMk/>
            <pc:sldMk cId="3228151718" sldId="2147480398"/>
            <ac:picMk id="6" creationId="{2407B428-A92D-52DE-7431-0A95F25F634A}"/>
          </ac:picMkLst>
        </pc:picChg>
        <pc:picChg chg="add mod">
          <ac:chgData name="Fumihiro Yokoyama（横山史尋）" userId="3eda85d7-7d9c-40b2-98ee-c42658c7cb9c" providerId="ADAL" clId="{A33BB565-B700-4533-848B-624B91BF8BE1}" dt="2024-04-16T10:35:57.325" v="7602" actId="1076"/>
          <ac:picMkLst>
            <pc:docMk/>
            <pc:sldMk cId="3228151718" sldId="2147480398"/>
            <ac:picMk id="7" creationId="{5F4BD5D5-0DF0-72E4-E1A6-4D99C8621BC2}"/>
          </ac:picMkLst>
        </pc:picChg>
        <pc:picChg chg="add del mod">
          <ac:chgData name="Fumihiro Yokoyama（横山史尋）" userId="3eda85d7-7d9c-40b2-98ee-c42658c7cb9c" providerId="ADAL" clId="{A33BB565-B700-4533-848B-624B91BF8BE1}" dt="2024-06-14T06:40:07.505" v="8183" actId="478"/>
          <ac:picMkLst>
            <pc:docMk/>
            <pc:sldMk cId="3228151718" sldId="2147480398"/>
            <ac:picMk id="8" creationId="{1E27FBFB-E20E-37CE-379C-531496F9B823}"/>
          </ac:picMkLst>
        </pc:picChg>
        <pc:picChg chg="del">
          <ac:chgData name="Fumihiro Yokoyama（横山史尋）" userId="3eda85d7-7d9c-40b2-98ee-c42658c7cb9c" providerId="ADAL" clId="{A33BB565-B700-4533-848B-624B91BF8BE1}" dt="2024-06-14T06:27:33.517" v="8140" actId="478"/>
          <ac:picMkLst>
            <pc:docMk/>
            <pc:sldMk cId="3228151718" sldId="2147480398"/>
            <ac:picMk id="9" creationId="{8EDC9F37-7DB7-891B-B27E-33D415DDA64E}"/>
          </ac:picMkLst>
        </pc:picChg>
        <pc:picChg chg="del">
          <ac:chgData name="Fumihiro Yokoyama（横山史尋）" userId="3eda85d7-7d9c-40b2-98ee-c42658c7cb9c" providerId="ADAL" clId="{A33BB565-B700-4533-848B-624B91BF8BE1}" dt="2024-03-13T02:04:21.242" v="5471" actId="478"/>
          <ac:picMkLst>
            <pc:docMk/>
            <pc:sldMk cId="3228151718" sldId="2147480398"/>
            <ac:picMk id="9" creationId="{9EBB6C5C-7883-EFD8-5B50-80D999034B70}"/>
          </ac:picMkLst>
        </pc:picChg>
        <pc:picChg chg="del">
          <ac:chgData name="Fumihiro Yokoyama（横山史尋）" userId="3eda85d7-7d9c-40b2-98ee-c42658c7cb9c" providerId="ADAL" clId="{A33BB565-B700-4533-848B-624B91BF8BE1}" dt="2024-03-13T02:04:21.242" v="5471" actId="478"/>
          <ac:picMkLst>
            <pc:docMk/>
            <pc:sldMk cId="3228151718" sldId="2147480398"/>
            <ac:picMk id="11" creationId="{4E3F5B64-39BF-B0F9-C513-3A5C89BC5844}"/>
          </ac:picMkLst>
        </pc:picChg>
        <pc:picChg chg="add mod">
          <ac:chgData name="Fumihiro Yokoyama（横山史尋）" userId="3eda85d7-7d9c-40b2-98ee-c42658c7cb9c" providerId="ADAL" clId="{A33BB565-B700-4533-848B-624B91BF8BE1}" dt="2024-06-14T06:25:24.094" v="8135" actId="1076"/>
          <ac:picMkLst>
            <pc:docMk/>
            <pc:sldMk cId="3228151718" sldId="2147480398"/>
            <ac:picMk id="12" creationId="{01F8C312-B513-2A29-688B-628467592CC4}"/>
          </ac:picMkLst>
        </pc:picChg>
        <pc:picChg chg="add mod">
          <ac:chgData name="Fumihiro Yokoyama（横山史尋）" userId="3eda85d7-7d9c-40b2-98ee-c42658c7cb9c" providerId="ADAL" clId="{A33BB565-B700-4533-848B-624B91BF8BE1}" dt="2024-06-14T06:27:45.694" v="8144" actId="1076"/>
          <ac:picMkLst>
            <pc:docMk/>
            <pc:sldMk cId="3228151718" sldId="2147480398"/>
            <ac:picMk id="14" creationId="{B524AE6C-804A-E3F9-D327-B37DE6E7D05B}"/>
          </ac:picMkLst>
        </pc:picChg>
        <pc:picChg chg="add mod">
          <ac:chgData name="Fumihiro Yokoyama（横山史尋）" userId="3eda85d7-7d9c-40b2-98ee-c42658c7cb9c" providerId="ADAL" clId="{A33BB565-B700-4533-848B-624B91BF8BE1}" dt="2024-06-14T06:40:22.859" v="8188" actId="14100"/>
          <ac:picMkLst>
            <pc:docMk/>
            <pc:sldMk cId="3228151718" sldId="2147480398"/>
            <ac:picMk id="16" creationId="{2FAF7CAE-9025-9C3C-9AB3-40B1B802F52D}"/>
          </ac:picMkLst>
        </pc:picChg>
        <pc:picChg chg="add del mod">
          <ac:chgData name="Fumihiro Yokoyama（横山史尋）" userId="3eda85d7-7d9c-40b2-98ee-c42658c7cb9c" providerId="ADAL" clId="{A33BB565-B700-4533-848B-624B91BF8BE1}" dt="2024-03-13T02:05:33.136" v="5476" actId="478"/>
          <ac:picMkLst>
            <pc:docMk/>
            <pc:sldMk cId="3228151718" sldId="2147480398"/>
            <ac:picMk id="22" creationId="{92887902-B06A-306C-08B0-346C1802D385}"/>
          </ac:picMkLst>
        </pc:picChg>
        <pc:picChg chg="del">
          <ac:chgData name="Fumihiro Yokoyama（横山史尋）" userId="3eda85d7-7d9c-40b2-98ee-c42658c7cb9c" providerId="ADAL" clId="{A33BB565-B700-4533-848B-624B91BF8BE1}" dt="2024-03-13T02:04:21.242" v="5471" actId="478"/>
          <ac:picMkLst>
            <pc:docMk/>
            <pc:sldMk cId="3228151718" sldId="2147480398"/>
            <ac:picMk id="23" creationId="{EF4FCF83-E91B-35A2-C519-F39216261877}"/>
          </ac:picMkLst>
        </pc:picChg>
        <pc:picChg chg="add del mod">
          <ac:chgData name="Fumihiro Yokoyama（横山史尋）" userId="3eda85d7-7d9c-40b2-98ee-c42658c7cb9c" providerId="ADAL" clId="{A33BB565-B700-4533-848B-624B91BF8BE1}" dt="2024-03-13T02:05:33.136" v="5476" actId="478"/>
          <ac:picMkLst>
            <pc:docMk/>
            <pc:sldMk cId="3228151718" sldId="2147480398"/>
            <ac:picMk id="27" creationId="{2CE6F080-5BA7-6CF3-F5E9-DFD149A4D9C7}"/>
          </ac:picMkLst>
        </pc:picChg>
        <pc:picChg chg="del">
          <ac:chgData name="Fumihiro Yokoyama（横山史尋）" userId="3eda85d7-7d9c-40b2-98ee-c42658c7cb9c" providerId="ADAL" clId="{A33BB565-B700-4533-848B-624B91BF8BE1}" dt="2024-03-13T02:04:21.242" v="5471" actId="478"/>
          <ac:picMkLst>
            <pc:docMk/>
            <pc:sldMk cId="3228151718" sldId="2147480398"/>
            <ac:picMk id="30" creationId="{C5CE3A69-B74E-52B0-B023-6DAA3D9DBB13}"/>
          </ac:picMkLst>
        </pc:picChg>
        <pc:picChg chg="add del mod">
          <ac:chgData name="Fumihiro Yokoyama（横山史尋）" userId="3eda85d7-7d9c-40b2-98ee-c42658c7cb9c" providerId="ADAL" clId="{A33BB565-B700-4533-848B-624B91BF8BE1}" dt="2024-03-13T02:05:33.136" v="5476" actId="478"/>
          <ac:picMkLst>
            <pc:docMk/>
            <pc:sldMk cId="3228151718" sldId="2147480398"/>
            <ac:picMk id="32" creationId="{6320FF61-9402-1D6B-63A4-A21E5CFD2225}"/>
          </ac:picMkLst>
        </pc:picChg>
        <pc:picChg chg="add del mod">
          <ac:chgData name="Fumihiro Yokoyama（横山史尋）" userId="3eda85d7-7d9c-40b2-98ee-c42658c7cb9c" providerId="ADAL" clId="{A33BB565-B700-4533-848B-624B91BF8BE1}" dt="2024-03-13T02:07:32.435" v="5491" actId="478"/>
          <ac:picMkLst>
            <pc:docMk/>
            <pc:sldMk cId="3228151718" sldId="2147480398"/>
            <ac:picMk id="37" creationId="{5A8533A4-F807-818F-BA22-DAC69B6C5994}"/>
          </ac:picMkLst>
        </pc:picChg>
        <pc:picChg chg="add del mod">
          <ac:chgData name="Fumihiro Yokoyama（横山史尋）" userId="3eda85d7-7d9c-40b2-98ee-c42658c7cb9c" providerId="ADAL" clId="{A33BB565-B700-4533-848B-624B91BF8BE1}" dt="2024-03-13T02:06:53.449" v="5486" actId="478"/>
          <ac:picMkLst>
            <pc:docMk/>
            <pc:sldMk cId="3228151718" sldId="2147480398"/>
            <ac:picMk id="38" creationId="{BB4B9522-4F2E-912C-9D22-D807D0574737}"/>
          </ac:picMkLst>
        </pc:picChg>
        <pc:picChg chg="add del mod">
          <ac:chgData name="Fumihiro Yokoyama（横山史尋）" userId="3eda85d7-7d9c-40b2-98ee-c42658c7cb9c" providerId="ADAL" clId="{A33BB565-B700-4533-848B-624B91BF8BE1}" dt="2024-03-13T02:23:44.336" v="5611" actId="478"/>
          <ac:picMkLst>
            <pc:docMk/>
            <pc:sldMk cId="3228151718" sldId="2147480398"/>
            <ac:picMk id="40" creationId="{34B49C2D-DC66-5539-E417-010EC5542616}"/>
          </ac:picMkLst>
        </pc:picChg>
        <pc:picChg chg="add del mod">
          <ac:chgData name="Fumihiro Yokoyama（横山史尋）" userId="3eda85d7-7d9c-40b2-98ee-c42658c7cb9c" providerId="ADAL" clId="{A33BB565-B700-4533-848B-624B91BF8BE1}" dt="2024-03-13T02:23:44.336" v="5611" actId="478"/>
          <ac:picMkLst>
            <pc:docMk/>
            <pc:sldMk cId="3228151718" sldId="2147480398"/>
            <ac:picMk id="43" creationId="{9D181463-CDFA-65BB-8BA3-B72DF485C809}"/>
          </ac:picMkLst>
        </pc:picChg>
        <pc:picChg chg="add del mod">
          <ac:chgData name="Fumihiro Yokoyama（横山史尋）" userId="3eda85d7-7d9c-40b2-98ee-c42658c7cb9c" providerId="ADAL" clId="{A33BB565-B700-4533-848B-624B91BF8BE1}" dt="2024-03-13T02:23:44.336" v="5611" actId="478"/>
          <ac:picMkLst>
            <pc:docMk/>
            <pc:sldMk cId="3228151718" sldId="2147480398"/>
            <ac:picMk id="45" creationId="{5AFFB0BC-737E-7363-F9E8-F98CE380DA9E}"/>
          </ac:picMkLst>
        </pc:picChg>
        <pc:picChg chg="add del mod">
          <ac:chgData name="Fumihiro Yokoyama（横山史尋）" userId="3eda85d7-7d9c-40b2-98ee-c42658c7cb9c" providerId="ADAL" clId="{A33BB565-B700-4533-848B-624B91BF8BE1}" dt="2024-03-13T02:23:44.336" v="5611" actId="478"/>
          <ac:picMkLst>
            <pc:docMk/>
            <pc:sldMk cId="3228151718" sldId="2147480398"/>
            <ac:picMk id="47" creationId="{72736613-E7BC-9F3B-2F3B-B17250DC06C9}"/>
          </ac:picMkLst>
        </pc:picChg>
        <pc:picChg chg="add del mod">
          <ac:chgData name="Fumihiro Yokoyama（横山史尋）" userId="3eda85d7-7d9c-40b2-98ee-c42658c7cb9c" providerId="ADAL" clId="{A33BB565-B700-4533-848B-624B91BF8BE1}" dt="2024-03-13T02:24:36.810" v="5616" actId="478"/>
          <ac:picMkLst>
            <pc:docMk/>
            <pc:sldMk cId="3228151718" sldId="2147480398"/>
            <ac:picMk id="50" creationId="{5F757F86-7143-1F27-C775-ED1970697942}"/>
          </ac:picMkLst>
        </pc:picChg>
        <pc:picChg chg="add del mod">
          <ac:chgData name="Fumihiro Yokoyama（横山史尋）" userId="3eda85d7-7d9c-40b2-98ee-c42658c7cb9c" providerId="ADAL" clId="{A33BB565-B700-4533-848B-624B91BF8BE1}" dt="2024-03-13T02:24:36.810" v="5616" actId="478"/>
          <ac:picMkLst>
            <pc:docMk/>
            <pc:sldMk cId="3228151718" sldId="2147480398"/>
            <ac:picMk id="51" creationId="{D4A5A5F7-A41C-1B9E-86AE-C47899E5943B}"/>
          </ac:picMkLst>
        </pc:picChg>
        <pc:picChg chg="add del mod">
          <ac:chgData name="Fumihiro Yokoyama（横山史尋）" userId="3eda85d7-7d9c-40b2-98ee-c42658c7cb9c" providerId="ADAL" clId="{A33BB565-B700-4533-848B-624B91BF8BE1}" dt="2024-03-13T02:24:36.810" v="5616" actId="478"/>
          <ac:picMkLst>
            <pc:docMk/>
            <pc:sldMk cId="3228151718" sldId="2147480398"/>
            <ac:picMk id="54" creationId="{A62B3B2C-894A-D113-04E1-5913C8B7B5F4}"/>
          </ac:picMkLst>
        </pc:picChg>
        <pc:picChg chg="add del mod">
          <ac:chgData name="Fumihiro Yokoyama（横山史尋）" userId="3eda85d7-7d9c-40b2-98ee-c42658c7cb9c" providerId="ADAL" clId="{A33BB565-B700-4533-848B-624B91BF8BE1}" dt="2024-03-13T02:24:36.810" v="5616" actId="478"/>
          <ac:picMkLst>
            <pc:docMk/>
            <pc:sldMk cId="3228151718" sldId="2147480398"/>
            <ac:picMk id="55" creationId="{6A48E739-5C7F-09EF-DCA4-3313391C5981}"/>
          </ac:picMkLst>
        </pc:picChg>
        <pc:picChg chg="add del mod">
          <ac:chgData name="Fumihiro Yokoyama（横山史尋）" userId="3eda85d7-7d9c-40b2-98ee-c42658c7cb9c" providerId="ADAL" clId="{A33BB565-B700-4533-848B-624B91BF8BE1}" dt="2024-03-14T08:07:54.078" v="7100" actId="478"/>
          <ac:picMkLst>
            <pc:docMk/>
            <pc:sldMk cId="3228151718" sldId="2147480398"/>
            <ac:picMk id="60" creationId="{8A926900-BD28-5272-2447-06DDB268D75C}"/>
          </ac:picMkLst>
        </pc:picChg>
        <pc:picChg chg="add del mod">
          <ac:chgData name="Fumihiro Yokoyama（横山史尋）" userId="3eda85d7-7d9c-40b2-98ee-c42658c7cb9c" providerId="ADAL" clId="{A33BB565-B700-4533-848B-624B91BF8BE1}" dt="2024-03-14T08:29:33.412" v="7192" actId="478"/>
          <ac:picMkLst>
            <pc:docMk/>
            <pc:sldMk cId="3228151718" sldId="2147480398"/>
            <ac:picMk id="63" creationId="{91F97927-D680-5DCD-3399-1E1D6890F555}"/>
          </ac:picMkLst>
        </pc:picChg>
        <pc:picChg chg="add mod">
          <ac:chgData name="Fumihiro Yokoyama（横山史尋）" userId="3eda85d7-7d9c-40b2-98ee-c42658c7cb9c" providerId="ADAL" clId="{A33BB565-B700-4533-848B-624B91BF8BE1}" dt="2024-03-13T02:28:27.355" v="5646" actId="1076"/>
          <ac:picMkLst>
            <pc:docMk/>
            <pc:sldMk cId="3228151718" sldId="2147480398"/>
            <ac:picMk id="65" creationId="{B9E9BFDB-A687-960A-CD9B-917074919CA0}"/>
          </ac:picMkLst>
        </pc:picChg>
        <pc:picChg chg="add del mod">
          <ac:chgData name="Fumihiro Yokoyama（横山史尋）" userId="3eda85d7-7d9c-40b2-98ee-c42658c7cb9c" providerId="ADAL" clId="{A33BB565-B700-4533-848B-624B91BF8BE1}" dt="2024-04-16T09:09:15.409" v="7287" actId="478"/>
          <ac:picMkLst>
            <pc:docMk/>
            <pc:sldMk cId="3228151718" sldId="2147480398"/>
            <ac:picMk id="67" creationId="{89F6D881-A04A-D7BB-6EE0-52ECF7A9C16C}"/>
          </ac:picMkLst>
        </pc:picChg>
      </pc:sldChg>
      <pc:sldChg chg="del">
        <pc:chgData name="Fumihiro Yokoyama（横山史尋）" userId="3eda85d7-7d9c-40b2-98ee-c42658c7cb9c" providerId="ADAL" clId="{A33BB565-B700-4533-848B-624B91BF8BE1}" dt="2024-03-13T02:02:40.791" v="5459" actId="2696"/>
        <pc:sldMkLst>
          <pc:docMk/>
          <pc:sldMk cId="3941492301" sldId="2147480398"/>
        </pc:sldMkLst>
      </pc:sldChg>
      <pc:sldChg chg="modSp add del mod">
        <pc:chgData name="Fumihiro Yokoyama（横山史尋）" userId="3eda85d7-7d9c-40b2-98ee-c42658c7cb9c" providerId="ADAL" clId="{A33BB565-B700-4533-848B-624B91BF8BE1}" dt="2024-03-13T02:58:13.740" v="5805" actId="2696"/>
        <pc:sldMkLst>
          <pc:docMk/>
          <pc:sldMk cId="2453522708" sldId="2147480399"/>
        </pc:sldMkLst>
        <pc:graphicFrameChg chg="modGraphic">
          <ac:chgData name="Fumihiro Yokoyama（横山史尋）" userId="3eda85d7-7d9c-40b2-98ee-c42658c7cb9c" providerId="ADAL" clId="{A33BB565-B700-4533-848B-624B91BF8BE1}" dt="2024-03-13T02:39:59.634" v="5695" actId="20577"/>
          <ac:graphicFrameMkLst>
            <pc:docMk/>
            <pc:sldMk cId="2453522708" sldId="2147480399"/>
            <ac:graphicFrameMk id="2" creationId="{17294321-A6BA-4A90-1AD0-528587799E87}"/>
          </ac:graphicFrameMkLst>
        </pc:graphicFrameChg>
      </pc:sldChg>
      <pc:sldChg chg="modSp del mod">
        <pc:chgData name="Fumihiro Yokoyama（横山史尋）" userId="3eda85d7-7d9c-40b2-98ee-c42658c7cb9c" providerId="ADAL" clId="{A33BB565-B700-4533-848B-624B91BF8BE1}" dt="2024-03-13T02:30:50.999" v="5664" actId="2696"/>
        <pc:sldMkLst>
          <pc:docMk/>
          <pc:sldMk cId="2969194071" sldId="2147480399"/>
        </pc:sldMkLst>
        <pc:picChg chg="mod">
          <ac:chgData name="Fumihiro Yokoyama（横山史尋）" userId="3eda85d7-7d9c-40b2-98ee-c42658c7cb9c" providerId="ADAL" clId="{A33BB565-B700-4533-848B-624B91BF8BE1}" dt="2024-03-13T02:30:06.074" v="5650" actId="1076"/>
          <ac:picMkLst>
            <pc:docMk/>
            <pc:sldMk cId="2969194071" sldId="2147480399"/>
            <ac:picMk id="47" creationId="{72736613-E7BC-9F3B-2F3B-B17250DC06C9}"/>
          </ac:picMkLst>
        </pc:picChg>
      </pc:sldChg>
      <pc:sldChg chg="add del">
        <pc:chgData name="Fumihiro Yokoyama（横山史尋）" userId="3eda85d7-7d9c-40b2-98ee-c42658c7cb9c" providerId="ADAL" clId="{A33BB565-B700-4533-848B-624B91BF8BE1}" dt="2024-03-13T02:24:09.482" v="5614"/>
        <pc:sldMkLst>
          <pc:docMk/>
          <pc:sldMk cId="1621766732" sldId="2147480400"/>
        </pc:sldMkLst>
      </pc:sldChg>
      <pc:sldChg chg="addSp delSp modSp add mod">
        <pc:chgData name="Fumihiro Yokoyama（横山史尋）" userId="3eda85d7-7d9c-40b2-98ee-c42658c7cb9c" providerId="ADAL" clId="{A33BB565-B700-4533-848B-624B91BF8BE1}" dt="2024-04-16T10:36:32.787" v="7605" actId="1076"/>
        <pc:sldMkLst>
          <pc:docMk/>
          <pc:sldMk cId="2305255082" sldId="2147480400"/>
        </pc:sldMkLst>
        <pc:spChg chg="mod">
          <ac:chgData name="Fumihiro Yokoyama（横山史尋）" userId="3eda85d7-7d9c-40b2-98ee-c42658c7cb9c" providerId="ADAL" clId="{A33BB565-B700-4533-848B-624B91BF8BE1}" dt="2024-03-13T02:52:04.791" v="5780" actId="1076"/>
          <ac:spMkLst>
            <pc:docMk/>
            <pc:sldMk cId="2305255082" sldId="2147480400"/>
            <ac:spMk id="44" creationId="{032BC91B-32D3-841B-8CA3-F40702E5A18B}"/>
          </ac:spMkLst>
        </pc:spChg>
        <pc:spChg chg="mod ord">
          <ac:chgData name="Fumihiro Yokoyama（横山史尋）" userId="3eda85d7-7d9c-40b2-98ee-c42658c7cb9c" providerId="ADAL" clId="{A33BB565-B700-4533-848B-624B91BF8BE1}" dt="2024-03-13T07:57:11.416" v="6993" actId="1076"/>
          <ac:spMkLst>
            <pc:docMk/>
            <pc:sldMk cId="2305255082" sldId="2147480400"/>
            <ac:spMk id="48" creationId="{204A7F77-AA0C-4CAD-4873-24BDB670FDAA}"/>
          </ac:spMkLst>
        </pc:spChg>
        <pc:spChg chg="del">
          <ac:chgData name="Fumihiro Yokoyama（横山史尋）" userId="3eda85d7-7d9c-40b2-98ee-c42658c7cb9c" providerId="ADAL" clId="{A33BB565-B700-4533-848B-624B91BF8BE1}" dt="2024-03-13T02:51:21.456" v="5772" actId="478"/>
          <ac:spMkLst>
            <pc:docMk/>
            <pc:sldMk cId="2305255082" sldId="2147480400"/>
            <ac:spMk id="49" creationId="{D473D9DF-B06F-202C-C93F-32D565BDC949}"/>
          </ac:spMkLst>
        </pc:spChg>
        <pc:spChg chg="del">
          <ac:chgData name="Fumihiro Yokoyama（横山史尋）" userId="3eda85d7-7d9c-40b2-98ee-c42658c7cb9c" providerId="ADAL" clId="{A33BB565-B700-4533-848B-624B91BF8BE1}" dt="2024-03-13T02:51:54.150" v="5779" actId="478"/>
          <ac:spMkLst>
            <pc:docMk/>
            <pc:sldMk cId="2305255082" sldId="2147480400"/>
            <ac:spMk id="51" creationId="{7C447DC0-8962-04AE-E56D-DA0CC4B859FE}"/>
          </ac:spMkLst>
        </pc:spChg>
        <pc:spChg chg="del">
          <ac:chgData name="Fumihiro Yokoyama（横山史尋）" userId="3eda85d7-7d9c-40b2-98ee-c42658c7cb9c" providerId="ADAL" clId="{A33BB565-B700-4533-848B-624B91BF8BE1}" dt="2024-03-13T02:52:48.884" v="5788" actId="478"/>
          <ac:spMkLst>
            <pc:docMk/>
            <pc:sldMk cId="2305255082" sldId="2147480400"/>
            <ac:spMk id="52" creationId="{B9BD7A3C-4364-E888-647F-455FFF67C636}"/>
          </ac:spMkLst>
        </pc:spChg>
        <pc:spChg chg="mod">
          <ac:chgData name="Fumihiro Yokoyama（横山史尋）" userId="3eda85d7-7d9c-40b2-98ee-c42658c7cb9c" providerId="ADAL" clId="{A33BB565-B700-4533-848B-624B91BF8BE1}" dt="2024-03-13T02:41:11.219" v="5713" actId="20577"/>
          <ac:spMkLst>
            <pc:docMk/>
            <pc:sldMk cId="2305255082" sldId="2147480400"/>
            <ac:spMk id="58" creationId="{78B6E5B7-6442-B8AA-E338-FA632C294557}"/>
          </ac:spMkLst>
        </pc:spChg>
        <pc:graphicFrameChg chg="add mod ord modGraphic">
          <ac:chgData name="Fumihiro Yokoyama（横山史尋）" userId="3eda85d7-7d9c-40b2-98ee-c42658c7cb9c" providerId="ADAL" clId="{A33BB565-B700-4533-848B-624B91BF8BE1}" dt="2024-03-13T02:57:35.797" v="5804" actId="20577"/>
          <ac:graphicFrameMkLst>
            <pc:docMk/>
            <pc:sldMk cId="2305255082" sldId="2147480400"/>
            <ac:graphicFrameMk id="2" creationId="{7A48567F-A3AB-D39F-22BA-CC60B3593EDE}"/>
          </ac:graphicFrameMkLst>
        </pc:graphicFrameChg>
        <pc:graphicFrameChg chg="add del modGraphic">
          <ac:chgData name="Fumihiro Yokoyama（横山史尋）" userId="3eda85d7-7d9c-40b2-98ee-c42658c7cb9c" providerId="ADAL" clId="{A33BB565-B700-4533-848B-624B91BF8BE1}" dt="2024-03-13T02:43:49.185" v="5720" actId="478"/>
          <ac:graphicFrameMkLst>
            <pc:docMk/>
            <pc:sldMk cId="2305255082" sldId="2147480400"/>
            <ac:graphicFrameMk id="30" creationId="{C997C555-A474-FC6D-3B3C-BB11BEB00E74}"/>
          </ac:graphicFrameMkLst>
        </pc:graphicFrameChg>
        <pc:graphicFrameChg chg="mod">
          <ac:chgData name="Fumihiro Yokoyama（横山史尋）" userId="3eda85d7-7d9c-40b2-98ee-c42658c7cb9c" providerId="ADAL" clId="{A33BB565-B700-4533-848B-624B91BF8BE1}" dt="2024-03-13T02:52:24.772" v="5785" actId="14100"/>
          <ac:graphicFrameMkLst>
            <pc:docMk/>
            <pc:sldMk cId="2305255082" sldId="2147480400"/>
            <ac:graphicFrameMk id="31" creationId="{F5193538-6A8D-F277-EBF9-D06E8A7E7AC9}"/>
          </ac:graphicFrameMkLst>
        </pc:graphicFrameChg>
        <pc:picChg chg="add mod">
          <ac:chgData name="Fumihiro Yokoyama（横山史尋）" userId="3eda85d7-7d9c-40b2-98ee-c42658c7cb9c" providerId="ADAL" clId="{A33BB565-B700-4533-848B-624B91BF8BE1}" dt="2024-03-13T02:54:09.444" v="5794" actId="14100"/>
          <ac:picMkLst>
            <pc:docMk/>
            <pc:sldMk cId="2305255082" sldId="2147480400"/>
            <ac:picMk id="4" creationId="{208B9F58-AA55-F92D-C6D3-A6D4F92F5166}"/>
          </ac:picMkLst>
        </pc:picChg>
        <pc:picChg chg="add mod">
          <ac:chgData name="Fumihiro Yokoyama（横山史尋）" userId="3eda85d7-7d9c-40b2-98ee-c42658c7cb9c" providerId="ADAL" clId="{A33BB565-B700-4533-848B-624B91BF8BE1}" dt="2024-04-16T10:36:32.787" v="7605" actId="1076"/>
          <ac:picMkLst>
            <pc:docMk/>
            <pc:sldMk cId="2305255082" sldId="2147480400"/>
            <ac:picMk id="5" creationId="{8E8C1116-E4DE-4C37-9B8F-43648065960A}"/>
          </ac:picMkLst>
        </pc:picChg>
        <pc:picChg chg="add del mod">
          <ac:chgData name="Fumihiro Yokoyama（横山史尋）" userId="3eda85d7-7d9c-40b2-98ee-c42658c7cb9c" providerId="ADAL" clId="{A33BB565-B700-4533-848B-624B91BF8BE1}" dt="2024-04-16T09:06:39.428" v="7281" actId="478"/>
          <ac:picMkLst>
            <pc:docMk/>
            <pc:sldMk cId="2305255082" sldId="2147480400"/>
            <ac:picMk id="5" creationId="{A344C066-3214-B8AA-5E8E-6D896C451FEE}"/>
          </ac:picMkLst>
        </pc:picChg>
        <pc:picChg chg="add del mod">
          <ac:chgData name="Fumihiro Yokoyama（横山史尋）" userId="3eda85d7-7d9c-40b2-98ee-c42658c7cb9c" providerId="ADAL" clId="{A33BB565-B700-4533-848B-624B91BF8BE1}" dt="2024-04-16T10:36:20.608" v="7603" actId="478"/>
          <ac:picMkLst>
            <pc:docMk/>
            <pc:sldMk cId="2305255082" sldId="2147480400"/>
            <ac:picMk id="6" creationId="{F7D27F4E-2148-92DB-38A6-7A1FDE839D7F}"/>
          </ac:picMkLst>
        </pc:picChg>
        <pc:picChg chg="del">
          <ac:chgData name="Fumihiro Yokoyama（横山史尋）" userId="3eda85d7-7d9c-40b2-98ee-c42658c7cb9c" providerId="ADAL" clId="{A33BB565-B700-4533-848B-624B91BF8BE1}" dt="2024-03-13T02:50:15.599" v="5766" actId="478"/>
          <ac:picMkLst>
            <pc:docMk/>
            <pc:sldMk cId="2305255082" sldId="2147480400"/>
            <ac:picMk id="45" creationId="{80A06673-E52F-1848-FEC8-2CDACD980277}"/>
          </ac:picMkLst>
        </pc:picChg>
        <pc:picChg chg="del">
          <ac:chgData name="Fumihiro Yokoyama（横山史尋）" userId="3eda85d7-7d9c-40b2-98ee-c42658c7cb9c" providerId="ADAL" clId="{A33BB565-B700-4533-848B-624B91BF8BE1}" dt="2024-03-13T02:50:15.599" v="5766" actId="478"/>
          <ac:picMkLst>
            <pc:docMk/>
            <pc:sldMk cId="2305255082" sldId="2147480400"/>
            <ac:picMk id="46" creationId="{6E065D5F-AC64-98FE-E4FD-EFF8DFEF31D1}"/>
          </ac:picMkLst>
        </pc:picChg>
        <pc:picChg chg="del">
          <ac:chgData name="Fumihiro Yokoyama（横山史尋）" userId="3eda85d7-7d9c-40b2-98ee-c42658c7cb9c" providerId="ADAL" clId="{A33BB565-B700-4533-848B-624B91BF8BE1}" dt="2024-03-13T02:50:15.599" v="5766" actId="478"/>
          <ac:picMkLst>
            <pc:docMk/>
            <pc:sldMk cId="2305255082" sldId="2147480400"/>
            <ac:picMk id="47" creationId="{34C68295-DD9F-6957-B16C-19C4E4D15717}"/>
          </ac:picMkLst>
        </pc:picChg>
        <pc:picChg chg="del">
          <ac:chgData name="Fumihiro Yokoyama（横山史尋）" userId="3eda85d7-7d9c-40b2-98ee-c42658c7cb9c" providerId="ADAL" clId="{A33BB565-B700-4533-848B-624B91BF8BE1}" dt="2024-03-13T02:50:15.599" v="5766" actId="478"/>
          <ac:picMkLst>
            <pc:docMk/>
            <pc:sldMk cId="2305255082" sldId="2147480400"/>
            <ac:picMk id="50" creationId="{0C0E9AEC-FB17-3A61-3BD7-B597971F700D}"/>
          </ac:picMkLst>
        </pc:picChg>
      </pc:sldChg>
      <pc:sldChg chg="addSp delSp modSp add mod">
        <pc:chgData name="Fumihiro Yokoyama（横山史尋）" userId="3eda85d7-7d9c-40b2-98ee-c42658c7cb9c" providerId="ADAL" clId="{A33BB565-B700-4533-848B-624B91BF8BE1}" dt="2024-03-14T07:59:05.411" v="7065" actId="14100"/>
        <pc:sldMkLst>
          <pc:docMk/>
          <pc:sldMk cId="1234964495" sldId="2147480401"/>
        </pc:sldMkLst>
        <pc:spChg chg="add mod">
          <ac:chgData name="Fumihiro Yokoyama（横山史尋）" userId="3eda85d7-7d9c-40b2-98ee-c42658c7cb9c" providerId="ADAL" clId="{A33BB565-B700-4533-848B-624B91BF8BE1}" dt="2024-03-13T03:51:45.817" v="6147"/>
          <ac:spMkLst>
            <pc:docMk/>
            <pc:sldMk cId="1234964495" sldId="2147480401"/>
            <ac:spMk id="5" creationId="{1406309A-D78E-AAA6-9AC4-61FFEFEE41F8}"/>
          </ac:spMkLst>
        </pc:spChg>
        <pc:spChg chg="del">
          <ac:chgData name="Fumihiro Yokoyama（横山史尋）" userId="3eda85d7-7d9c-40b2-98ee-c42658c7cb9c" providerId="ADAL" clId="{A33BB565-B700-4533-848B-624B91BF8BE1}" dt="2024-03-13T03:51:23.229" v="6146" actId="478"/>
          <ac:spMkLst>
            <pc:docMk/>
            <pc:sldMk cId="1234964495" sldId="2147480401"/>
            <ac:spMk id="8" creationId="{73F75C91-452A-8A21-A048-544E63F68B1E}"/>
          </ac:spMkLst>
        </pc:spChg>
        <pc:spChg chg="add mod ord">
          <ac:chgData name="Fumihiro Yokoyama（横山史尋）" userId="3eda85d7-7d9c-40b2-98ee-c42658c7cb9c" providerId="ADAL" clId="{A33BB565-B700-4533-848B-624B91BF8BE1}" dt="2024-03-13T08:00:39.149" v="7017" actId="1076"/>
          <ac:spMkLst>
            <pc:docMk/>
            <pc:sldMk cId="1234964495" sldId="2147480401"/>
            <ac:spMk id="12" creationId="{2EEAF28D-6713-5634-3CE0-EB429B50EAB2}"/>
          </ac:spMkLst>
        </pc:spChg>
        <pc:spChg chg="del">
          <ac:chgData name="Fumihiro Yokoyama（横山史尋）" userId="3eda85d7-7d9c-40b2-98ee-c42658c7cb9c" providerId="ADAL" clId="{A33BB565-B700-4533-848B-624B91BF8BE1}" dt="2024-03-13T03:51:23.229" v="6146" actId="478"/>
          <ac:spMkLst>
            <pc:docMk/>
            <pc:sldMk cId="1234964495" sldId="2147480401"/>
            <ac:spMk id="14" creationId="{72C369CE-4A92-8D73-5C3B-13574E9472B0}"/>
          </ac:spMkLst>
        </pc:spChg>
        <pc:spChg chg="del">
          <ac:chgData name="Fumihiro Yokoyama（横山史尋）" userId="3eda85d7-7d9c-40b2-98ee-c42658c7cb9c" providerId="ADAL" clId="{A33BB565-B700-4533-848B-624B91BF8BE1}" dt="2024-03-13T03:51:23.229" v="6146" actId="478"/>
          <ac:spMkLst>
            <pc:docMk/>
            <pc:sldMk cId="1234964495" sldId="2147480401"/>
            <ac:spMk id="15" creationId="{4871FA99-BF87-608C-BC1C-720089A544A1}"/>
          </ac:spMkLst>
        </pc:spChg>
        <pc:spChg chg="del">
          <ac:chgData name="Fumihiro Yokoyama（横山史尋）" userId="3eda85d7-7d9c-40b2-98ee-c42658c7cb9c" providerId="ADAL" clId="{A33BB565-B700-4533-848B-624B91BF8BE1}" dt="2024-03-13T03:51:23.229" v="6146" actId="478"/>
          <ac:spMkLst>
            <pc:docMk/>
            <pc:sldMk cId="1234964495" sldId="2147480401"/>
            <ac:spMk id="17" creationId="{798AFFA6-9179-57E6-B83B-F504B9B64D2D}"/>
          </ac:spMkLst>
        </pc:spChg>
        <pc:spChg chg="del">
          <ac:chgData name="Fumihiro Yokoyama（横山史尋）" userId="3eda85d7-7d9c-40b2-98ee-c42658c7cb9c" providerId="ADAL" clId="{A33BB565-B700-4533-848B-624B91BF8BE1}" dt="2024-03-13T03:51:23.229" v="6146" actId="478"/>
          <ac:spMkLst>
            <pc:docMk/>
            <pc:sldMk cId="1234964495" sldId="2147480401"/>
            <ac:spMk id="18" creationId="{D860A071-43E9-B403-19A2-4A1A5E05BA63}"/>
          </ac:spMkLst>
        </pc:spChg>
        <pc:spChg chg="mod">
          <ac:chgData name="Fumihiro Yokoyama（横山史尋）" userId="3eda85d7-7d9c-40b2-98ee-c42658c7cb9c" providerId="ADAL" clId="{A33BB565-B700-4533-848B-624B91BF8BE1}" dt="2024-03-13T03:51:15.502" v="6145" actId="20577"/>
          <ac:spMkLst>
            <pc:docMk/>
            <pc:sldMk cId="1234964495" sldId="2147480401"/>
            <ac:spMk id="58" creationId="{78B6E5B7-6442-B8AA-E338-FA632C294557}"/>
          </ac:spMkLst>
        </pc:spChg>
        <pc:graphicFrameChg chg="add mod">
          <ac:chgData name="Fumihiro Yokoyama（横山史尋）" userId="3eda85d7-7d9c-40b2-98ee-c42658c7cb9c" providerId="ADAL" clId="{A33BB565-B700-4533-848B-624B91BF8BE1}" dt="2024-03-13T03:51:45.817" v="6147"/>
          <ac:graphicFrameMkLst>
            <pc:docMk/>
            <pc:sldMk cId="1234964495" sldId="2147480401"/>
            <ac:graphicFrameMk id="2" creationId="{F76E4750-6202-C31E-9215-B396FF796F90}"/>
          </ac:graphicFrameMkLst>
        </pc:graphicFrameChg>
        <pc:graphicFrameChg chg="add mod">
          <ac:chgData name="Fumihiro Yokoyama（横山史尋）" userId="3eda85d7-7d9c-40b2-98ee-c42658c7cb9c" providerId="ADAL" clId="{A33BB565-B700-4533-848B-624B91BF8BE1}" dt="2024-03-13T04:13:10.712" v="6258" actId="20577"/>
          <ac:graphicFrameMkLst>
            <pc:docMk/>
            <pc:sldMk cId="1234964495" sldId="2147480401"/>
            <ac:graphicFrameMk id="4" creationId="{CC5660B8-EF7E-B256-32F7-FA2EAC580986}"/>
          </ac:graphicFrameMkLst>
        </pc:graphicFrameChg>
        <pc:graphicFrameChg chg="del">
          <ac:chgData name="Fumihiro Yokoyama（横山史尋）" userId="3eda85d7-7d9c-40b2-98ee-c42658c7cb9c" providerId="ADAL" clId="{A33BB565-B700-4533-848B-624B91BF8BE1}" dt="2024-03-13T03:51:23.229" v="6146" actId="478"/>
          <ac:graphicFrameMkLst>
            <pc:docMk/>
            <pc:sldMk cId="1234964495" sldId="2147480401"/>
            <ac:graphicFrameMk id="6" creationId="{8688D555-264C-A4CB-3072-831F60D23D38}"/>
          </ac:graphicFrameMkLst>
        </pc:graphicFrameChg>
        <pc:graphicFrameChg chg="del">
          <ac:chgData name="Fumihiro Yokoyama（横山史尋）" userId="3eda85d7-7d9c-40b2-98ee-c42658c7cb9c" providerId="ADAL" clId="{A33BB565-B700-4533-848B-624B91BF8BE1}" dt="2024-03-13T03:51:23.229" v="6146" actId="478"/>
          <ac:graphicFrameMkLst>
            <pc:docMk/>
            <pc:sldMk cId="1234964495" sldId="2147480401"/>
            <ac:graphicFrameMk id="7" creationId="{42CE6F9F-F09E-5996-6A78-09453E124AB1}"/>
          </ac:graphicFrameMkLst>
        </pc:graphicFrameChg>
        <pc:picChg chg="del">
          <ac:chgData name="Fumihiro Yokoyama（横山史尋）" userId="3eda85d7-7d9c-40b2-98ee-c42658c7cb9c" providerId="ADAL" clId="{A33BB565-B700-4533-848B-624B91BF8BE1}" dt="2024-03-13T03:51:23.229" v="6146" actId="478"/>
          <ac:picMkLst>
            <pc:docMk/>
            <pc:sldMk cId="1234964495" sldId="2147480401"/>
            <ac:picMk id="9" creationId="{22E831FB-5489-04CC-7940-5F8C0B8B0CD8}"/>
          </ac:picMkLst>
        </pc:picChg>
        <pc:picChg chg="del">
          <ac:chgData name="Fumihiro Yokoyama（横山史尋）" userId="3eda85d7-7d9c-40b2-98ee-c42658c7cb9c" providerId="ADAL" clId="{A33BB565-B700-4533-848B-624B91BF8BE1}" dt="2024-03-13T03:51:23.229" v="6146" actId="478"/>
          <ac:picMkLst>
            <pc:docMk/>
            <pc:sldMk cId="1234964495" sldId="2147480401"/>
            <ac:picMk id="10" creationId="{C2104625-C2A4-9F8F-A86E-7DB79330EAF1}"/>
          </ac:picMkLst>
        </pc:picChg>
        <pc:picChg chg="del">
          <ac:chgData name="Fumihiro Yokoyama（横山史尋）" userId="3eda85d7-7d9c-40b2-98ee-c42658c7cb9c" providerId="ADAL" clId="{A33BB565-B700-4533-848B-624B91BF8BE1}" dt="2024-03-13T03:51:23.229" v="6146" actId="478"/>
          <ac:picMkLst>
            <pc:docMk/>
            <pc:sldMk cId="1234964495" sldId="2147480401"/>
            <ac:picMk id="13" creationId="{C6D43C87-EB81-3290-2828-AF1AAD00F7D8}"/>
          </ac:picMkLst>
        </pc:picChg>
        <pc:picChg chg="del">
          <ac:chgData name="Fumihiro Yokoyama（横山史尋）" userId="3eda85d7-7d9c-40b2-98ee-c42658c7cb9c" providerId="ADAL" clId="{A33BB565-B700-4533-848B-624B91BF8BE1}" dt="2024-03-13T03:51:23.229" v="6146" actId="478"/>
          <ac:picMkLst>
            <pc:docMk/>
            <pc:sldMk cId="1234964495" sldId="2147480401"/>
            <ac:picMk id="16" creationId="{AC063F09-7BB1-C903-4BEA-07F542FFF050}"/>
          </ac:picMkLst>
        </pc:picChg>
        <pc:picChg chg="add mod">
          <ac:chgData name="Fumihiro Yokoyama（横山史尋）" userId="3eda85d7-7d9c-40b2-98ee-c42658c7cb9c" providerId="ADAL" clId="{A33BB565-B700-4533-848B-624B91BF8BE1}" dt="2024-03-13T03:51:45.817" v="6147"/>
          <ac:picMkLst>
            <pc:docMk/>
            <pc:sldMk cId="1234964495" sldId="2147480401"/>
            <ac:picMk id="19" creationId="{C4A29F15-CF31-E4A7-A2BB-F020F6E16C5F}"/>
          </ac:picMkLst>
        </pc:picChg>
        <pc:picChg chg="add mod">
          <ac:chgData name="Fumihiro Yokoyama（横山史尋）" userId="3eda85d7-7d9c-40b2-98ee-c42658c7cb9c" providerId="ADAL" clId="{A33BB565-B700-4533-848B-624B91BF8BE1}" dt="2024-03-14T07:59:05.411" v="7065" actId="14100"/>
          <ac:picMkLst>
            <pc:docMk/>
            <pc:sldMk cId="1234964495" sldId="2147480401"/>
            <ac:picMk id="20" creationId="{A7E72F6F-6E78-AFFE-3E0D-D50741EDCBA1}"/>
          </ac:picMkLst>
        </pc:picChg>
      </pc:sldChg>
      <pc:sldChg chg="add del">
        <pc:chgData name="Fumihiro Yokoyama（横山史尋）" userId="3eda85d7-7d9c-40b2-98ee-c42658c7cb9c" providerId="ADAL" clId="{A33BB565-B700-4533-848B-624B91BF8BE1}" dt="2024-03-13T03:32:49.056" v="6005" actId="2696"/>
        <pc:sldMkLst>
          <pc:docMk/>
          <pc:sldMk cId="3474484700" sldId="2147480401"/>
        </pc:sldMkLst>
      </pc:sldChg>
      <pc:sldChg chg="addSp delSp modSp mod">
        <pc:chgData name="Fumihiro Yokoyama（横山史尋）" userId="3eda85d7-7d9c-40b2-98ee-c42658c7cb9c" providerId="ADAL" clId="{A33BB565-B700-4533-848B-624B91BF8BE1}" dt="2024-06-14T06:37:26.712" v="8182" actId="20577"/>
        <pc:sldMkLst>
          <pc:docMk/>
          <pc:sldMk cId="506324267" sldId="2147480403"/>
        </pc:sldMkLst>
        <pc:spChg chg="mod ord">
          <ac:chgData name="Fumihiro Yokoyama（横山史尋）" userId="3eda85d7-7d9c-40b2-98ee-c42658c7cb9c" providerId="ADAL" clId="{A33BB565-B700-4533-848B-624B91BF8BE1}" dt="2024-06-14T06:06:46.228" v="8055" actId="14100"/>
          <ac:spMkLst>
            <pc:docMk/>
            <pc:sldMk cId="506324267" sldId="2147480403"/>
            <ac:spMk id="2" creationId="{DDD054A8-2C48-2484-79D0-4A6280D38CBA}"/>
          </ac:spMkLst>
        </pc:spChg>
        <pc:spChg chg="mod ord">
          <ac:chgData name="Fumihiro Yokoyama（横山史尋）" userId="3eda85d7-7d9c-40b2-98ee-c42658c7cb9c" providerId="ADAL" clId="{A33BB565-B700-4533-848B-624B91BF8BE1}" dt="2024-06-14T06:11:27.121" v="8081" actId="1076"/>
          <ac:spMkLst>
            <pc:docMk/>
            <pc:sldMk cId="506324267" sldId="2147480403"/>
            <ac:spMk id="3" creationId="{3A94E12B-90A5-6B40-1BCC-06AC426E41D9}"/>
          </ac:spMkLst>
        </pc:spChg>
        <pc:spChg chg="mod ord">
          <ac:chgData name="Fumihiro Yokoyama（横山史尋）" userId="3eda85d7-7d9c-40b2-98ee-c42658c7cb9c" providerId="ADAL" clId="{A33BB565-B700-4533-848B-624B91BF8BE1}" dt="2024-06-14T06:11:56.246" v="8088" actId="1076"/>
          <ac:spMkLst>
            <pc:docMk/>
            <pc:sldMk cId="506324267" sldId="2147480403"/>
            <ac:spMk id="4" creationId="{F53E9D19-0BC7-5FA1-B225-D727D6768B08}"/>
          </ac:spMkLst>
        </pc:spChg>
        <pc:spChg chg="del">
          <ac:chgData name="Fumihiro Yokoyama（横山史尋）" userId="3eda85d7-7d9c-40b2-98ee-c42658c7cb9c" providerId="ADAL" clId="{A33BB565-B700-4533-848B-624B91BF8BE1}" dt="2024-06-14T06:08:29.297" v="8069" actId="478"/>
          <ac:spMkLst>
            <pc:docMk/>
            <pc:sldMk cId="506324267" sldId="2147480403"/>
            <ac:spMk id="30" creationId="{130C443D-D5E6-9401-76AD-10354592F141}"/>
          </ac:spMkLst>
        </pc:spChg>
        <pc:spChg chg="del">
          <ac:chgData name="Fumihiro Yokoyama（横山史尋）" userId="3eda85d7-7d9c-40b2-98ee-c42658c7cb9c" providerId="ADAL" clId="{A33BB565-B700-4533-848B-624B91BF8BE1}" dt="2024-06-14T06:11:34.761" v="8083" actId="478"/>
          <ac:spMkLst>
            <pc:docMk/>
            <pc:sldMk cId="506324267" sldId="2147480403"/>
            <ac:spMk id="35" creationId="{F6CBDA13-2851-AD93-39A4-B80B1DC41473}"/>
          </ac:spMkLst>
        </pc:spChg>
        <pc:spChg chg="del">
          <ac:chgData name="Fumihiro Yokoyama（横山史尋）" userId="3eda85d7-7d9c-40b2-98ee-c42658c7cb9c" providerId="ADAL" clId="{A33BB565-B700-4533-848B-624B91BF8BE1}" dt="2024-06-14T06:03:33.746" v="8042" actId="478"/>
          <ac:spMkLst>
            <pc:docMk/>
            <pc:sldMk cId="506324267" sldId="2147480403"/>
            <ac:spMk id="37" creationId="{2B61F648-8009-1B3F-3AA8-18BB8E698725}"/>
          </ac:spMkLst>
        </pc:spChg>
        <pc:graphicFrameChg chg="modGraphic">
          <ac:chgData name="Fumihiro Yokoyama（横山史尋）" userId="3eda85d7-7d9c-40b2-98ee-c42658c7cb9c" providerId="ADAL" clId="{A33BB565-B700-4533-848B-624B91BF8BE1}" dt="2024-06-14T06:37:26.712" v="8182" actId="20577"/>
          <ac:graphicFrameMkLst>
            <pc:docMk/>
            <pc:sldMk cId="506324267" sldId="2147480403"/>
            <ac:graphicFrameMk id="31" creationId="{AC7A65E7-D20C-E290-BDF7-E16244D8EB9D}"/>
          </ac:graphicFrameMkLst>
        </pc:graphicFrameChg>
        <pc:picChg chg="del mod">
          <ac:chgData name="Fumihiro Yokoyama（横山史尋）" userId="3eda85d7-7d9c-40b2-98ee-c42658c7cb9c" providerId="ADAL" clId="{A33BB565-B700-4533-848B-624B91BF8BE1}" dt="2024-06-14T06:03:10.378" v="8037" actId="478"/>
          <ac:picMkLst>
            <pc:docMk/>
            <pc:sldMk cId="506324267" sldId="2147480403"/>
            <ac:picMk id="8" creationId="{5924AE9C-A3B9-3431-9CEF-46DCD969C4BD}"/>
          </ac:picMkLst>
        </pc:picChg>
        <pc:picChg chg="add del mod">
          <ac:chgData name="Fumihiro Yokoyama（横山史尋）" userId="3eda85d7-7d9c-40b2-98ee-c42658c7cb9c" providerId="ADAL" clId="{A33BB565-B700-4533-848B-624B91BF8BE1}" dt="2024-06-14T06:04:13.545" v="8047" actId="478"/>
          <ac:picMkLst>
            <pc:docMk/>
            <pc:sldMk cId="506324267" sldId="2147480403"/>
            <ac:picMk id="9" creationId="{DC74ADC2-A6F9-CBEE-7667-A50895A6E147}"/>
          </ac:picMkLst>
        </pc:picChg>
        <pc:picChg chg="del">
          <ac:chgData name="Fumihiro Yokoyama（横山史尋）" userId="3eda85d7-7d9c-40b2-98ee-c42658c7cb9c" providerId="ADAL" clId="{A33BB565-B700-4533-848B-624B91BF8BE1}" dt="2024-06-14T06:11:30.752" v="8082" actId="478"/>
          <ac:picMkLst>
            <pc:docMk/>
            <pc:sldMk cId="506324267" sldId="2147480403"/>
            <ac:picMk id="10" creationId="{4D8E498B-5800-1FB3-0549-CFA15450B931}"/>
          </ac:picMkLst>
        </pc:picChg>
        <pc:picChg chg="del">
          <ac:chgData name="Fumihiro Yokoyama（横山史尋）" userId="3eda85d7-7d9c-40b2-98ee-c42658c7cb9c" providerId="ADAL" clId="{A33BB565-B700-4533-848B-624B91BF8BE1}" dt="2024-06-14T06:08:27.046" v="8068" actId="478"/>
          <ac:picMkLst>
            <pc:docMk/>
            <pc:sldMk cId="506324267" sldId="2147480403"/>
            <ac:picMk id="12" creationId="{7A9CE779-5611-7157-C142-1CD365D27286}"/>
          </ac:picMkLst>
        </pc:picChg>
        <pc:picChg chg="add mod">
          <ac:chgData name="Fumihiro Yokoyama（横山史尋）" userId="3eda85d7-7d9c-40b2-98ee-c42658c7cb9c" providerId="ADAL" clId="{A33BB565-B700-4533-848B-624B91BF8BE1}" dt="2024-06-14T06:06:40.971" v="8053" actId="1076"/>
          <ac:picMkLst>
            <pc:docMk/>
            <pc:sldMk cId="506324267" sldId="2147480403"/>
            <ac:picMk id="13" creationId="{DB20D97B-FECA-8DC1-54BE-B3DE606DB459}"/>
          </ac:picMkLst>
        </pc:picChg>
        <pc:picChg chg="add mod">
          <ac:chgData name="Fumihiro Yokoyama（横山史尋）" userId="3eda85d7-7d9c-40b2-98ee-c42658c7cb9c" providerId="ADAL" clId="{A33BB565-B700-4533-848B-624B91BF8BE1}" dt="2024-06-14T06:08:51.439" v="8076" actId="1076"/>
          <ac:picMkLst>
            <pc:docMk/>
            <pc:sldMk cId="506324267" sldId="2147480403"/>
            <ac:picMk id="15" creationId="{90C54353-7DAF-0E5F-2D50-5E8437E92467}"/>
          </ac:picMkLst>
        </pc:picChg>
        <pc:picChg chg="add mod">
          <ac:chgData name="Fumihiro Yokoyama（横山史尋）" userId="3eda85d7-7d9c-40b2-98ee-c42658c7cb9c" providerId="ADAL" clId="{A33BB565-B700-4533-848B-624B91BF8BE1}" dt="2024-06-14T06:11:48.559" v="8087" actId="14100"/>
          <ac:picMkLst>
            <pc:docMk/>
            <pc:sldMk cId="506324267" sldId="2147480403"/>
            <ac:picMk id="17" creationId="{375D8676-581B-0102-9F55-85C4E2CA9887}"/>
          </ac:picMkLst>
        </pc:picChg>
      </pc:sldChg>
    </pc:docChg>
  </pc:docChgLst>
  <pc:docChgLst>
    <pc:chgData name="Fumihiro Yokoyama（横山史尋）" userId="3eda85d7-7d9c-40b2-98ee-c42658c7cb9c" providerId="ADAL" clId="{694DAF2C-8E10-4B05-88B9-76E7281B551A}"/>
    <pc:docChg chg="undo custSel modSld">
      <pc:chgData name="Fumihiro Yokoyama（横山史尋）" userId="3eda85d7-7d9c-40b2-98ee-c42658c7cb9c" providerId="ADAL" clId="{694DAF2C-8E10-4B05-88B9-76E7281B551A}" dt="2024-08-09T06:44:16.381" v="347" actId="20577"/>
      <pc:docMkLst>
        <pc:docMk/>
      </pc:docMkLst>
      <pc:sldChg chg="delSp modSp mod">
        <pc:chgData name="Fumihiro Yokoyama（横山史尋）" userId="3eda85d7-7d9c-40b2-98ee-c42658c7cb9c" providerId="ADAL" clId="{694DAF2C-8E10-4B05-88B9-76E7281B551A}" dt="2024-08-09T01:29:37.887" v="342" actId="478"/>
        <pc:sldMkLst>
          <pc:docMk/>
          <pc:sldMk cId="3870606431" sldId="258"/>
        </pc:sldMkLst>
        <pc:spChg chg="del mod">
          <ac:chgData name="Fumihiro Yokoyama（横山史尋）" userId="3eda85d7-7d9c-40b2-98ee-c42658c7cb9c" providerId="ADAL" clId="{694DAF2C-8E10-4B05-88B9-76E7281B551A}" dt="2024-08-09T01:29:37.887" v="342" actId="478"/>
          <ac:spMkLst>
            <pc:docMk/>
            <pc:sldMk cId="3870606431" sldId="258"/>
            <ac:spMk id="5" creationId="{7A11C062-BF4D-AA17-1073-2E1417E9EDDC}"/>
          </ac:spMkLst>
        </pc:spChg>
        <pc:spChg chg="mod">
          <ac:chgData name="Fumihiro Yokoyama（横山史尋）" userId="3eda85d7-7d9c-40b2-98ee-c42658c7cb9c" providerId="ADAL" clId="{694DAF2C-8E10-4B05-88B9-76E7281B551A}" dt="2024-08-08T02:24:53.499" v="211" actId="20577"/>
          <ac:spMkLst>
            <pc:docMk/>
            <pc:sldMk cId="3870606431" sldId="258"/>
            <ac:spMk id="6" creationId="{07F33AFA-71EF-4E1F-856B-460A9519D051}"/>
          </ac:spMkLst>
        </pc:spChg>
        <pc:graphicFrameChg chg="modGraphic">
          <ac:chgData name="Fumihiro Yokoyama（横山史尋）" userId="3eda85d7-7d9c-40b2-98ee-c42658c7cb9c" providerId="ADAL" clId="{694DAF2C-8E10-4B05-88B9-76E7281B551A}" dt="2024-08-08T02:25:19.123" v="219" actId="20577"/>
          <ac:graphicFrameMkLst>
            <pc:docMk/>
            <pc:sldMk cId="3870606431" sldId="258"/>
            <ac:graphicFrameMk id="4" creationId="{B1FD0BF3-39C4-4C6B-B7C5-4C30C908DECC}"/>
          </ac:graphicFrameMkLst>
        </pc:graphicFrameChg>
      </pc:sldChg>
      <pc:sldChg chg="delSp modSp mod">
        <pc:chgData name="Fumihiro Yokoyama（横山史尋）" userId="3eda85d7-7d9c-40b2-98ee-c42658c7cb9c" providerId="ADAL" clId="{694DAF2C-8E10-4B05-88B9-76E7281B551A}" dt="2024-08-09T01:29:49.136" v="345" actId="478"/>
        <pc:sldMkLst>
          <pc:docMk/>
          <pc:sldMk cId="1424370624" sldId="2147480304"/>
        </pc:sldMkLst>
        <pc:spChg chg="del mod">
          <ac:chgData name="Fumihiro Yokoyama（横山史尋）" userId="3eda85d7-7d9c-40b2-98ee-c42658c7cb9c" providerId="ADAL" clId="{694DAF2C-8E10-4B05-88B9-76E7281B551A}" dt="2024-08-09T01:29:49.136" v="345" actId="478"/>
          <ac:spMkLst>
            <pc:docMk/>
            <pc:sldMk cId="1424370624" sldId="2147480304"/>
            <ac:spMk id="5" creationId="{4F44EB27-ABF9-5920-473B-333B1A4190D7}"/>
          </ac:spMkLst>
        </pc:spChg>
      </pc:sldChg>
      <pc:sldChg chg="delSp modSp mod">
        <pc:chgData name="Fumihiro Yokoyama（横山史尋）" userId="3eda85d7-7d9c-40b2-98ee-c42658c7cb9c" providerId="ADAL" clId="{694DAF2C-8E10-4B05-88B9-76E7281B551A}" dt="2024-08-09T06:44:16.381" v="347" actId="20577"/>
        <pc:sldMkLst>
          <pc:docMk/>
          <pc:sldMk cId="4148436839" sldId="2147480330"/>
        </pc:sldMkLst>
        <pc:spChg chg="del mod">
          <ac:chgData name="Fumihiro Yokoyama（横山史尋）" userId="3eda85d7-7d9c-40b2-98ee-c42658c7cb9c" providerId="ADAL" clId="{694DAF2C-8E10-4B05-88B9-76E7281B551A}" dt="2024-08-09T01:29:34.692" v="341" actId="478"/>
          <ac:spMkLst>
            <pc:docMk/>
            <pc:sldMk cId="4148436839" sldId="2147480330"/>
            <ac:spMk id="3" creationId="{E3CFB3E9-4A81-2107-9DE1-E76A22ABE19A}"/>
          </ac:spMkLst>
        </pc:spChg>
        <pc:graphicFrameChg chg="mod modGraphic">
          <ac:chgData name="Fumihiro Yokoyama（横山史尋）" userId="3eda85d7-7d9c-40b2-98ee-c42658c7cb9c" providerId="ADAL" clId="{694DAF2C-8E10-4B05-88B9-76E7281B551A}" dt="2024-08-09T06:44:16.381" v="347" actId="20577"/>
          <ac:graphicFrameMkLst>
            <pc:docMk/>
            <pc:sldMk cId="4148436839" sldId="2147480330"/>
            <ac:graphicFrameMk id="4" creationId="{DBC456AF-05BC-D44E-90DE-B016CAE93D62}"/>
          </ac:graphicFrameMkLst>
        </pc:graphicFrameChg>
      </pc:sldChg>
      <pc:sldChg chg="addSp delSp modSp mod">
        <pc:chgData name="Fumihiro Yokoyama（横山史尋）" userId="3eda85d7-7d9c-40b2-98ee-c42658c7cb9c" providerId="ADAL" clId="{694DAF2C-8E10-4B05-88B9-76E7281B551A}" dt="2024-08-09T01:29:25.746" v="340" actId="478"/>
        <pc:sldMkLst>
          <pc:docMk/>
          <pc:sldMk cId="290322612" sldId="2147480401"/>
        </pc:sldMkLst>
        <pc:spChg chg="mod">
          <ac:chgData name="Fumihiro Yokoyama（横山史尋）" userId="3eda85d7-7d9c-40b2-98ee-c42658c7cb9c" providerId="ADAL" clId="{694DAF2C-8E10-4B05-88B9-76E7281B551A}" dt="2024-08-09T01:29:04.884" v="337" actId="6549"/>
          <ac:spMkLst>
            <pc:docMk/>
            <pc:sldMk cId="290322612" sldId="2147480401"/>
            <ac:spMk id="3" creationId="{F81D8837-84D0-4BB9-913D-3B9E022D1C18}"/>
          </ac:spMkLst>
        </pc:spChg>
        <pc:spChg chg="mod">
          <ac:chgData name="Fumihiro Yokoyama（横山史尋）" userId="3eda85d7-7d9c-40b2-98ee-c42658c7cb9c" providerId="ADAL" clId="{694DAF2C-8E10-4B05-88B9-76E7281B551A}" dt="2024-08-08T02:35:56.724" v="262" actId="20577"/>
          <ac:spMkLst>
            <pc:docMk/>
            <pc:sldMk cId="290322612" sldId="2147480401"/>
            <ac:spMk id="6" creationId="{07F33AFA-71EF-4E1F-856B-460A9519D051}"/>
          </ac:spMkLst>
        </pc:spChg>
        <pc:spChg chg="add mod">
          <ac:chgData name="Fumihiro Yokoyama（横山史尋）" userId="3eda85d7-7d9c-40b2-98ee-c42658c7cb9c" providerId="ADAL" clId="{694DAF2C-8E10-4B05-88B9-76E7281B551A}" dt="2024-08-09T01:28:35.008" v="332" actId="1076"/>
          <ac:spMkLst>
            <pc:docMk/>
            <pc:sldMk cId="290322612" sldId="2147480401"/>
            <ac:spMk id="7" creationId="{C7AA0C7F-7624-62A4-F2B3-6BDFBEA64CB9}"/>
          </ac:spMkLst>
        </pc:spChg>
        <pc:graphicFrameChg chg="modGraphic">
          <ac:chgData name="Fumihiro Yokoyama（横山史尋）" userId="3eda85d7-7d9c-40b2-98ee-c42658c7cb9c" providerId="ADAL" clId="{694DAF2C-8E10-4B05-88B9-76E7281B551A}" dt="2024-08-08T02:35:37.205" v="253" actId="20577"/>
          <ac:graphicFrameMkLst>
            <pc:docMk/>
            <pc:sldMk cId="290322612" sldId="2147480401"/>
            <ac:graphicFrameMk id="4" creationId="{B1FD0BF3-39C4-4C6B-B7C5-4C30C908DECC}"/>
          </ac:graphicFrameMkLst>
        </pc:graphicFrameChg>
        <pc:picChg chg="del mod">
          <ac:chgData name="Fumihiro Yokoyama（横山史尋）" userId="3eda85d7-7d9c-40b2-98ee-c42658c7cb9c" providerId="ADAL" clId="{694DAF2C-8E10-4B05-88B9-76E7281B551A}" dt="2024-08-08T02:36:48.715" v="267" actId="478"/>
          <ac:picMkLst>
            <pc:docMk/>
            <pc:sldMk cId="290322612" sldId="2147480401"/>
            <ac:picMk id="9" creationId="{27E40181-BA95-FBF2-AD9F-1FF1BD5290E3}"/>
          </ac:picMkLst>
        </pc:picChg>
        <pc:picChg chg="add del mod">
          <ac:chgData name="Fumihiro Yokoyama（横山史尋）" userId="3eda85d7-7d9c-40b2-98ee-c42658c7cb9c" providerId="ADAL" clId="{694DAF2C-8E10-4B05-88B9-76E7281B551A}" dt="2024-08-09T01:29:25.746" v="340" actId="478"/>
          <ac:picMkLst>
            <pc:docMk/>
            <pc:sldMk cId="290322612" sldId="2147480401"/>
            <ac:picMk id="10" creationId="{809848A7-21D5-8E0E-8C59-A4953D64F1B5}"/>
          </ac:picMkLst>
        </pc:picChg>
      </pc:sldChg>
    </pc:docChg>
  </pc:docChgLst>
  <pc:docChgLst>
    <pc:chgData name="Kinya Hattori" userId="72c18a4f-e0a9-478b-ba61-d6e92e3d4a67" providerId="ADAL" clId="{889BB294-3901-4BDD-9891-B440E83C7A14}"/>
    <pc:docChg chg="custSel modSld">
      <pc:chgData name="Kinya Hattori" userId="72c18a4f-e0a9-478b-ba61-d6e92e3d4a67" providerId="ADAL" clId="{889BB294-3901-4BDD-9891-B440E83C7A14}" dt="2024-03-08T06:43:12.573" v="4" actId="1076"/>
      <pc:docMkLst>
        <pc:docMk/>
      </pc:docMkLst>
      <pc:sldChg chg="modSp mod">
        <pc:chgData name="Kinya Hattori" userId="72c18a4f-e0a9-478b-ba61-d6e92e3d4a67" providerId="ADAL" clId="{889BB294-3901-4BDD-9891-B440E83C7A14}" dt="2024-03-08T06:39:58.190" v="2" actId="27636"/>
        <pc:sldMkLst>
          <pc:docMk/>
          <pc:sldMk cId="3597996337" sldId="257"/>
        </pc:sldMkLst>
        <pc:spChg chg="mod">
          <ac:chgData name="Kinya Hattori" userId="72c18a4f-e0a9-478b-ba61-d6e92e3d4a67" providerId="ADAL" clId="{889BB294-3901-4BDD-9891-B440E83C7A14}" dt="2024-03-08T06:39:58.190" v="2" actId="27636"/>
          <ac:spMkLst>
            <pc:docMk/>
            <pc:sldMk cId="3597996337" sldId="257"/>
            <ac:spMk id="2" creationId="{6AAE0917-3D06-4B2B-A6E4-4D2C21B403BE}"/>
          </ac:spMkLst>
        </pc:spChg>
      </pc:sldChg>
      <pc:sldChg chg="modSp mod">
        <pc:chgData name="Kinya Hattori" userId="72c18a4f-e0a9-478b-ba61-d6e92e3d4a67" providerId="ADAL" clId="{889BB294-3901-4BDD-9891-B440E83C7A14}" dt="2024-03-08T06:43:12.573" v="4" actId="1076"/>
        <pc:sldMkLst>
          <pc:docMk/>
          <pc:sldMk cId="1775532147" sldId="2147480363"/>
        </pc:sldMkLst>
        <pc:spChg chg="mod">
          <ac:chgData name="Kinya Hattori" userId="72c18a4f-e0a9-478b-ba61-d6e92e3d4a67" providerId="ADAL" clId="{889BB294-3901-4BDD-9891-B440E83C7A14}" dt="2024-03-08T06:43:04.658" v="3" actId="1076"/>
          <ac:spMkLst>
            <pc:docMk/>
            <pc:sldMk cId="1775532147" sldId="2147480363"/>
            <ac:spMk id="6" creationId="{7BF8A692-7E90-F1E5-D505-16D1842F3CDD}"/>
          </ac:spMkLst>
        </pc:spChg>
        <pc:spChg chg="mod">
          <ac:chgData name="Kinya Hattori" userId="72c18a4f-e0a9-478b-ba61-d6e92e3d4a67" providerId="ADAL" clId="{889BB294-3901-4BDD-9891-B440E83C7A14}" dt="2024-03-08T06:43:12.573" v="4" actId="1076"/>
          <ac:spMkLst>
            <pc:docMk/>
            <pc:sldMk cId="1775532147" sldId="2147480363"/>
            <ac:spMk id="7" creationId="{D06A0886-E7F5-6FE0-BDA8-BB51C69EFF61}"/>
          </ac:spMkLst>
        </pc:spChg>
      </pc:sldChg>
    </pc:docChg>
  </pc:docChgLst>
  <pc:docChgLst>
    <pc:chgData name="Ryousuke Tamori（田森亮佑）" userId="S::3260223@coe.ntt.com::aac8d6eb-34dc-485c-93b2-52dc5938e12d" providerId="AD" clId="Web-{DF97D1DD-8075-A3CD-8454-38DE79FE7B8D}"/>
    <pc:docChg chg="modSld">
      <pc:chgData name="Ryousuke Tamori（田森亮佑）" userId="S::3260223@coe.ntt.com::aac8d6eb-34dc-485c-93b2-52dc5938e12d" providerId="AD" clId="Web-{DF97D1DD-8075-A3CD-8454-38DE79FE7B8D}" dt="2024-05-14T04:43:54.551" v="1"/>
      <pc:docMkLst>
        <pc:docMk/>
      </pc:docMkLst>
      <pc:sldChg chg="modSp">
        <pc:chgData name="Ryousuke Tamori（田森亮佑）" userId="S::3260223@coe.ntt.com::aac8d6eb-34dc-485c-93b2-52dc5938e12d" providerId="AD" clId="Web-{DF97D1DD-8075-A3CD-8454-38DE79FE7B8D}" dt="2024-05-14T04:43:54.551" v="1"/>
        <pc:sldMkLst>
          <pc:docMk/>
          <pc:sldMk cId="1919204589" sldId="2147480366"/>
        </pc:sldMkLst>
        <pc:graphicFrameChg chg="modGraphic">
          <ac:chgData name="Ryousuke Tamori（田森亮佑）" userId="S::3260223@coe.ntt.com::aac8d6eb-34dc-485c-93b2-52dc5938e12d" providerId="AD" clId="Web-{DF97D1DD-8075-A3CD-8454-38DE79FE7B8D}" dt="2024-05-14T04:43:54.551" v="1"/>
          <ac:graphicFrameMkLst>
            <pc:docMk/>
            <pc:sldMk cId="1919204589" sldId="2147480366"/>
            <ac:graphicFrameMk id="2" creationId="{17294321-A6BA-4A90-1AD0-528587799E87}"/>
          </ac:graphicFrameMkLst>
        </pc:graphicFrameChg>
      </pc:sldChg>
    </pc:docChg>
  </pc:docChgLst>
  <pc:docChgLst>
    <pc:chgData name="Sho Yamamura（山村奨）" userId="ad78378a-01bc-491d-af0b-8b0e5f08f5df" providerId="ADAL" clId="{AECD8044-1D1E-42F1-9288-AAE3DD6FF031}"/>
    <pc:docChg chg="undo custSel mod delSld modSld modSection">
      <pc:chgData name="Sho Yamamura（山村奨）" userId="ad78378a-01bc-491d-af0b-8b0e5f08f5df" providerId="ADAL" clId="{AECD8044-1D1E-42F1-9288-AAE3DD6FF031}" dt="2024-06-07T02:50:51.348" v="134" actId="1076"/>
      <pc:docMkLst>
        <pc:docMk/>
      </pc:docMkLst>
      <pc:sldChg chg="modSp mod">
        <pc:chgData name="Sho Yamamura（山村奨）" userId="ad78378a-01bc-491d-af0b-8b0e5f08f5df" providerId="ADAL" clId="{AECD8044-1D1E-42F1-9288-AAE3DD6FF031}" dt="2024-05-22T06:24:02.643" v="35" actId="20577"/>
        <pc:sldMkLst>
          <pc:docMk/>
          <pc:sldMk cId="3597996337" sldId="257"/>
        </pc:sldMkLst>
        <pc:spChg chg="mod">
          <ac:chgData name="Sho Yamamura（山村奨）" userId="ad78378a-01bc-491d-af0b-8b0e5f08f5df" providerId="ADAL" clId="{AECD8044-1D1E-42F1-9288-AAE3DD6FF031}" dt="2024-05-22T06:24:02.643" v="35" actId="20577"/>
          <ac:spMkLst>
            <pc:docMk/>
            <pc:sldMk cId="3597996337" sldId="257"/>
            <ac:spMk id="3" creationId="{5AAB1A56-6F4E-4D68-B30E-89A19F1DFDFB}"/>
          </ac:spMkLst>
        </pc:spChg>
      </pc:sldChg>
      <pc:sldChg chg="modSp mod">
        <pc:chgData name="Sho Yamamura（山村奨）" userId="ad78378a-01bc-491d-af0b-8b0e5f08f5df" providerId="ADAL" clId="{AECD8044-1D1E-42F1-9288-AAE3DD6FF031}" dt="2024-05-22T06:22:01.761" v="21" actId="404"/>
        <pc:sldMkLst>
          <pc:docMk/>
          <pc:sldMk cId="3870606431" sldId="258"/>
        </pc:sldMkLst>
        <pc:spChg chg="mod">
          <ac:chgData name="Sho Yamamura（山村奨）" userId="ad78378a-01bc-491d-af0b-8b0e5f08f5df" providerId="ADAL" clId="{AECD8044-1D1E-42F1-9288-AAE3DD6FF031}" dt="2024-05-22T06:22:01.761" v="21" actId="404"/>
          <ac:spMkLst>
            <pc:docMk/>
            <pc:sldMk cId="3870606431" sldId="258"/>
            <ac:spMk id="3" creationId="{F81D8837-84D0-4BB9-913D-3B9E022D1C18}"/>
          </ac:spMkLst>
        </pc:spChg>
        <pc:spChg chg="mod">
          <ac:chgData name="Sho Yamamura（山村奨）" userId="ad78378a-01bc-491d-af0b-8b0e5f08f5df" providerId="ADAL" clId="{AECD8044-1D1E-42F1-9288-AAE3DD6FF031}" dt="2024-05-22T06:21:32.524" v="9" actId="947"/>
          <ac:spMkLst>
            <pc:docMk/>
            <pc:sldMk cId="3870606431" sldId="258"/>
            <ac:spMk id="6" creationId="{07F33AFA-71EF-4E1F-856B-460A9519D051}"/>
          </ac:spMkLst>
        </pc:spChg>
      </pc:sldChg>
      <pc:sldChg chg="modSp mod">
        <pc:chgData name="Sho Yamamura（山村奨）" userId="ad78378a-01bc-491d-af0b-8b0e5f08f5df" providerId="ADAL" clId="{AECD8044-1D1E-42F1-9288-AAE3DD6FF031}" dt="2024-05-31T02:43:20.770" v="45" actId="14734"/>
        <pc:sldMkLst>
          <pc:docMk/>
          <pc:sldMk cId="1424370624" sldId="2147480304"/>
        </pc:sldMkLst>
        <pc:graphicFrameChg chg="modGraphic">
          <ac:chgData name="Sho Yamamura（山村奨）" userId="ad78378a-01bc-491d-af0b-8b0e5f08f5df" providerId="ADAL" clId="{AECD8044-1D1E-42F1-9288-AAE3DD6FF031}" dt="2024-05-31T02:43:20.770" v="45" actId="14734"/>
          <ac:graphicFrameMkLst>
            <pc:docMk/>
            <pc:sldMk cId="1424370624" sldId="2147480304"/>
            <ac:graphicFrameMk id="6" creationId="{A8279072-CE69-94DC-8232-D2B0EE84C2CE}"/>
          </ac:graphicFrameMkLst>
        </pc:graphicFrameChg>
      </pc:sldChg>
      <pc:sldChg chg="modSp mod">
        <pc:chgData name="Sho Yamamura（山村奨）" userId="ad78378a-01bc-491d-af0b-8b0e5f08f5df" providerId="ADAL" clId="{AECD8044-1D1E-42F1-9288-AAE3DD6FF031}" dt="2024-05-24T00:29:55.562" v="43"/>
        <pc:sldMkLst>
          <pc:docMk/>
          <pc:sldMk cId="4148436839" sldId="2147480330"/>
        </pc:sldMkLst>
        <pc:graphicFrameChg chg="mod modGraphic">
          <ac:chgData name="Sho Yamamura（山村奨）" userId="ad78378a-01bc-491d-af0b-8b0e5f08f5df" providerId="ADAL" clId="{AECD8044-1D1E-42F1-9288-AAE3DD6FF031}" dt="2024-05-24T00:29:55.562" v="43"/>
          <ac:graphicFrameMkLst>
            <pc:docMk/>
            <pc:sldMk cId="4148436839" sldId="2147480330"/>
            <ac:graphicFrameMk id="4" creationId="{DBC456AF-05BC-D44E-90DE-B016CAE93D62}"/>
          </ac:graphicFrameMkLst>
        </pc:graphicFrameChg>
      </pc:sldChg>
      <pc:sldChg chg="addSp delSp modSp mod">
        <pc:chgData name="Sho Yamamura（山村奨）" userId="ad78378a-01bc-491d-af0b-8b0e5f08f5df" providerId="ADAL" clId="{AECD8044-1D1E-42F1-9288-AAE3DD6FF031}" dt="2024-06-07T02:50:51.348" v="134" actId="1076"/>
        <pc:sldMkLst>
          <pc:docMk/>
          <pc:sldMk cId="2650142293" sldId="2147480367"/>
        </pc:sldMkLst>
        <pc:spChg chg="add mod">
          <ac:chgData name="Sho Yamamura（山村奨）" userId="ad78378a-01bc-491d-af0b-8b0e5f08f5df" providerId="ADAL" clId="{AECD8044-1D1E-42F1-9288-AAE3DD6FF031}" dt="2024-06-07T02:50:51.348" v="134" actId="1076"/>
          <ac:spMkLst>
            <pc:docMk/>
            <pc:sldMk cId="2650142293" sldId="2147480367"/>
            <ac:spMk id="6" creationId="{FEBB1CEB-3E3A-9A2F-315C-4316344077D7}"/>
          </ac:spMkLst>
        </pc:spChg>
        <pc:spChg chg="add mod">
          <ac:chgData name="Sho Yamamura（山村奨）" userId="ad78378a-01bc-491d-af0b-8b0e5f08f5df" providerId="ADAL" clId="{AECD8044-1D1E-42F1-9288-AAE3DD6FF031}" dt="2024-06-07T02:50:50.013" v="133" actId="1076"/>
          <ac:spMkLst>
            <pc:docMk/>
            <pc:sldMk cId="2650142293" sldId="2147480367"/>
            <ac:spMk id="7" creationId="{A6FD24AC-94F4-5028-B89E-01E5062DEB17}"/>
          </ac:spMkLst>
        </pc:spChg>
        <pc:spChg chg="add del mod">
          <ac:chgData name="Sho Yamamura（山村奨）" userId="ad78378a-01bc-491d-af0b-8b0e5f08f5df" providerId="ADAL" clId="{AECD8044-1D1E-42F1-9288-AAE3DD6FF031}" dt="2024-06-07T02:50:37.101" v="132" actId="478"/>
          <ac:spMkLst>
            <pc:docMk/>
            <pc:sldMk cId="2650142293" sldId="2147480367"/>
            <ac:spMk id="8" creationId="{8F25EA95-6C0A-60F6-C38B-6ACF7F8B854E}"/>
          </ac:spMkLst>
        </pc:spChg>
      </pc:sldChg>
      <pc:sldChg chg="modSp mod">
        <pc:chgData name="Sho Yamamura（山村奨）" userId="ad78378a-01bc-491d-af0b-8b0e5f08f5df" providerId="ADAL" clId="{AECD8044-1D1E-42F1-9288-AAE3DD6FF031}" dt="2024-05-22T06:22:49.203" v="26" actId="20577"/>
        <pc:sldMkLst>
          <pc:docMk/>
          <pc:sldMk cId="290322612" sldId="2147480401"/>
        </pc:sldMkLst>
        <pc:spChg chg="mod">
          <ac:chgData name="Sho Yamamura（山村奨）" userId="ad78378a-01bc-491d-af0b-8b0e5f08f5df" providerId="ADAL" clId="{AECD8044-1D1E-42F1-9288-AAE3DD6FF031}" dt="2024-05-22T06:22:33.369" v="23" actId="20577"/>
          <ac:spMkLst>
            <pc:docMk/>
            <pc:sldMk cId="290322612" sldId="2147480401"/>
            <ac:spMk id="3" creationId="{F81D8837-84D0-4BB9-913D-3B9E022D1C18}"/>
          </ac:spMkLst>
        </pc:spChg>
        <pc:spChg chg="mod">
          <ac:chgData name="Sho Yamamura（山村奨）" userId="ad78378a-01bc-491d-af0b-8b0e5f08f5df" providerId="ADAL" clId="{AECD8044-1D1E-42F1-9288-AAE3DD6FF031}" dt="2024-05-22T06:22:49.203" v="26" actId="20577"/>
          <ac:spMkLst>
            <pc:docMk/>
            <pc:sldMk cId="290322612" sldId="2147480401"/>
            <ac:spMk id="6" creationId="{07F33AFA-71EF-4E1F-856B-460A9519D051}"/>
          </ac:spMkLst>
        </pc:spChg>
      </pc:sldChg>
      <pc:sldChg chg="del">
        <pc:chgData name="Sho Yamamura（山村奨）" userId="ad78378a-01bc-491d-af0b-8b0e5f08f5df" providerId="ADAL" clId="{AECD8044-1D1E-42F1-9288-AAE3DD6FF031}" dt="2024-06-05T23:13:49.466" v="47" actId="47"/>
        <pc:sldMkLst>
          <pc:docMk/>
          <pc:sldMk cId="1920665195" sldId="2147480404"/>
        </pc:sldMkLst>
      </pc:sldChg>
      <pc:sldChg chg="del">
        <pc:chgData name="Sho Yamamura（山村奨）" userId="ad78378a-01bc-491d-af0b-8b0e5f08f5df" providerId="ADAL" clId="{AECD8044-1D1E-42F1-9288-AAE3DD6FF031}" dt="2024-06-05T23:13:49.101" v="46" actId="47"/>
        <pc:sldMkLst>
          <pc:docMk/>
          <pc:sldMk cId="1159960564" sldId="2147480405"/>
        </pc:sldMkLst>
      </pc:sldChg>
    </pc:docChg>
  </pc:docChgLst>
  <pc:docChgLst>
    <pc:chgData name="Hitomi Ogino（荻野人美）" userId="dae20605-0220-428f-b1cc-85239d6935ae" providerId="ADAL" clId="{D51A35C2-27FD-419B-8F36-988572E15BB3}"/>
    <pc:docChg chg="undo redo custSel addSld delSld modSld modSection">
      <pc:chgData name="Hitomi Ogino（荻野人美）" userId="dae20605-0220-428f-b1cc-85239d6935ae" providerId="ADAL" clId="{D51A35C2-27FD-419B-8F36-988572E15BB3}" dt="2024-02-29T07:15:08.396" v="3639" actId="478"/>
      <pc:docMkLst>
        <pc:docMk/>
      </pc:docMkLst>
      <pc:sldChg chg="addSp delSp modSp mod">
        <pc:chgData name="Hitomi Ogino（荻野人美）" userId="dae20605-0220-428f-b1cc-85239d6935ae" providerId="ADAL" clId="{D51A35C2-27FD-419B-8F36-988572E15BB3}" dt="2024-02-27T10:18:33.764" v="429" actId="20577"/>
        <pc:sldMkLst>
          <pc:docMk/>
          <pc:sldMk cId="2610296918" sldId="2147480365"/>
        </pc:sldMkLst>
        <pc:spChg chg="add del mod">
          <ac:chgData name="Hitomi Ogino（荻野人美）" userId="dae20605-0220-428f-b1cc-85239d6935ae" providerId="ADAL" clId="{D51A35C2-27FD-419B-8F36-988572E15BB3}" dt="2024-02-27T10:11:49.293" v="264" actId="767"/>
          <ac:spMkLst>
            <pc:docMk/>
            <pc:sldMk cId="2610296918" sldId="2147480365"/>
            <ac:spMk id="2" creationId="{C01EC19E-734A-00B6-46D8-25A37E4DA320}"/>
          </ac:spMkLst>
        </pc:spChg>
        <pc:spChg chg="add del mod ord">
          <ac:chgData name="Hitomi Ogino（荻野人美）" userId="dae20605-0220-428f-b1cc-85239d6935ae" providerId="ADAL" clId="{D51A35C2-27FD-419B-8F36-988572E15BB3}" dt="2024-02-27T10:16:09.604" v="377" actId="478"/>
          <ac:spMkLst>
            <pc:docMk/>
            <pc:sldMk cId="2610296918" sldId="2147480365"/>
            <ac:spMk id="3" creationId="{07017888-1DB0-C10C-CA44-59995777EC8F}"/>
          </ac:spMkLst>
        </pc:spChg>
        <pc:spChg chg="add mod">
          <ac:chgData name="Hitomi Ogino（荻野人美）" userId="dae20605-0220-428f-b1cc-85239d6935ae" providerId="ADAL" clId="{D51A35C2-27FD-419B-8F36-988572E15BB3}" dt="2024-02-27T10:17:15.528" v="390" actId="14100"/>
          <ac:spMkLst>
            <pc:docMk/>
            <pc:sldMk cId="2610296918" sldId="2147480365"/>
            <ac:spMk id="33" creationId="{12C7D03C-A382-3B41-A280-AEA12744F2B7}"/>
          </ac:spMkLst>
        </pc:spChg>
        <pc:spChg chg="add mod">
          <ac:chgData name="Hitomi Ogino（荻野人美）" userId="dae20605-0220-428f-b1cc-85239d6935ae" providerId="ADAL" clId="{D51A35C2-27FD-419B-8F36-988572E15BB3}" dt="2024-02-27T10:16:56.501" v="386" actId="14100"/>
          <ac:spMkLst>
            <pc:docMk/>
            <pc:sldMk cId="2610296918" sldId="2147480365"/>
            <ac:spMk id="34" creationId="{280325C3-039D-9DE1-366F-BBCCB53E157D}"/>
          </ac:spMkLst>
        </pc:spChg>
        <pc:graphicFrameChg chg="modGraphic">
          <ac:chgData name="Hitomi Ogino（荻野人美）" userId="dae20605-0220-428f-b1cc-85239d6935ae" providerId="ADAL" clId="{D51A35C2-27FD-419B-8F36-988572E15BB3}" dt="2024-02-27T10:18:33.764" v="429" actId="20577"/>
          <ac:graphicFrameMkLst>
            <pc:docMk/>
            <pc:sldMk cId="2610296918" sldId="2147480365"/>
            <ac:graphicFrameMk id="19" creationId="{AD265598-AAA9-3256-4164-2325DAF971AE}"/>
          </ac:graphicFrameMkLst>
        </pc:graphicFrameChg>
        <pc:picChg chg="mod ord">
          <ac:chgData name="Hitomi Ogino（荻野人美）" userId="dae20605-0220-428f-b1cc-85239d6935ae" providerId="ADAL" clId="{D51A35C2-27FD-419B-8F36-988572E15BB3}" dt="2024-02-27T10:14:51.587" v="363" actId="1076"/>
          <ac:picMkLst>
            <pc:docMk/>
            <pc:sldMk cId="2610296918" sldId="2147480365"/>
            <ac:picMk id="22" creationId="{E2682BFB-9FAF-A9EB-9BFA-D646AA4986CF}"/>
          </ac:picMkLst>
        </pc:picChg>
        <pc:picChg chg="add del mod">
          <ac:chgData name="Hitomi Ogino（荻野人美）" userId="dae20605-0220-428f-b1cc-85239d6935ae" providerId="ADAL" clId="{D51A35C2-27FD-419B-8F36-988572E15BB3}" dt="2024-02-27T10:14:05.778" v="353" actId="22"/>
          <ac:picMkLst>
            <pc:docMk/>
            <pc:sldMk cId="2610296918" sldId="2147480365"/>
            <ac:picMk id="30" creationId="{CD7F2BA6-A6E1-C466-EB0E-4CB1E6C492BE}"/>
          </ac:picMkLst>
        </pc:picChg>
        <pc:picChg chg="add mod">
          <ac:chgData name="Hitomi Ogino（荻野人美）" userId="dae20605-0220-428f-b1cc-85239d6935ae" providerId="ADAL" clId="{D51A35C2-27FD-419B-8F36-988572E15BB3}" dt="2024-02-27T10:15:11.131" v="368" actId="1076"/>
          <ac:picMkLst>
            <pc:docMk/>
            <pc:sldMk cId="2610296918" sldId="2147480365"/>
            <ac:picMk id="32" creationId="{A53E9972-3052-76B6-08A2-B0BDF68093C0}"/>
          </ac:picMkLst>
        </pc:picChg>
      </pc:sldChg>
      <pc:sldChg chg="modSp mod">
        <pc:chgData name="Hitomi Ogino（荻野人美）" userId="dae20605-0220-428f-b1cc-85239d6935ae" providerId="ADAL" clId="{D51A35C2-27FD-419B-8F36-988572E15BB3}" dt="2024-02-28T10:42:51.699" v="3284" actId="20577"/>
        <pc:sldMkLst>
          <pc:docMk/>
          <pc:sldMk cId="1919204589" sldId="2147480366"/>
        </pc:sldMkLst>
        <pc:graphicFrameChg chg="mod modGraphic">
          <ac:chgData name="Hitomi Ogino（荻野人美）" userId="dae20605-0220-428f-b1cc-85239d6935ae" providerId="ADAL" clId="{D51A35C2-27FD-419B-8F36-988572E15BB3}" dt="2024-02-28T10:42:51.699" v="3284" actId="20577"/>
          <ac:graphicFrameMkLst>
            <pc:docMk/>
            <pc:sldMk cId="1919204589" sldId="2147480366"/>
            <ac:graphicFrameMk id="2" creationId="{17294321-A6BA-4A90-1AD0-528587799E87}"/>
          </ac:graphicFrameMkLst>
        </pc:graphicFrameChg>
        <pc:picChg chg="mod">
          <ac:chgData name="Hitomi Ogino（荻野人美）" userId="dae20605-0220-428f-b1cc-85239d6935ae" providerId="ADAL" clId="{D51A35C2-27FD-419B-8F36-988572E15BB3}" dt="2024-02-27T10:21:04.549" v="652" actId="14100"/>
          <ac:picMkLst>
            <pc:docMk/>
            <pc:sldMk cId="1919204589" sldId="2147480366"/>
            <ac:picMk id="3" creationId="{95A46D57-D927-A187-FC11-FCCF12458E3D}"/>
          </ac:picMkLst>
        </pc:picChg>
      </pc:sldChg>
      <pc:sldChg chg="addSp modSp mod">
        <pc:chgData name="Hitomi Ogino（荻野人美）" userId="dae20605-0220-428f-b1cc-85239d6935ae" providerId="ADAL" clId="{D51A35C2-27FD-419B-8F36-988572E15BB3}" dt="2024-02-27T10:50:41.001" v="2257" actId="1076"/>
        <pc:sldMkLst>
          <pc:docMk/>
          <pc:sldMk cId="2650142293" sldId="2147480367"/>
        </pc:sldMkLst>
        <pc:graphicFrameChg chg="modGraphic">
          <ac:chgData name="Hitomi Ogino（荻野人美）" userId="dae20605-0220-428f-b1cc-85239d6935ae" providerId="ADAL" clId="{D51A35C2-27FD-419B-8F36-988572E15BB3}" dt="2024-02-27T10:31:25.715" v="1521" actId="20577"/>
          <ac:graphicFrameMkLst>
            <pc:docMk/>
            <pc:sldMk cId="2650142293" sldId="2147480367"/>
            <ac:graphicFrameMk id="19" creationId="{822EB1BF-0BFC-21D9-D248-2136C0ABF6B6}"/>
          </ac:graphicFrameMkLst>
        </pc:graphicFrameChg>
        <pc:picChg chg="add mod">
          <ac:chgData name="Hitomi Ogino（荻野人美）" userId="dae20605-0220-428f-b1cc-85239d6935ae" providerId="ADAL" clId="{D51A35C2-27FD-419B-8F36-988572E15BB3}" dt="2024-02-27T10:44:21.565" v="2198" actId="1076"/>
          <ac:picMkLst>
            <pc:docMk/>
            <pc:sldMk cId="2650142293" sldId="2147480367"/>
            <ac:picMk id="3" creationId="{40F48D4D-795E-C5F0-0E78-F0409D040989}"/>
          </ac:picMkLst>
        </pc:picChg>
        <pc:picChg chg="add mod">
          <ac:chgData name="Hitomi Ogino（荻野人美）" userId="dae20605-0220-428f-b1cc-85239d6935ae" providerId="ADAL" clId="{D51A35C2-27FD-419B-8F36-988572E15BB3}" dt="2024-02-27T10:50:41.001" v="2257" actId="1076"/>
          <ac:picMkLst>
            <pc:docMk/>
            <pc:sldMk cId="2650142293" sldId="2147480367"/>
            <ac:picMk id="5" creationId="{09DD52FF-24A2-20E0-03C1-70C3F2D9BE1D}"/>
          </ac:picMkLst>
        </pc:picChg>
      </pc:sldChg>
      <pc:sldChg chg="addSp modSp mod">
        <pc:chgData name="Hitomi Ogino（荻野人美）" userId="dae20605-0220-428f-b1cc-85239d6935ae" providerId="ADAL" clId="{D51A35C2-27FD-419B-8F36-988572E15BB3}" dt="2024-02-28T10:50:12.176" v="3623" actId="1076"/>
        <pc:sldMkLst>
          <pc:docMk/>
          <pc:sldMk cId="2807971945" sldId="2147480368"/>
        </pc:sldMkLst>
        <pc:spChg chg="add mod ord">
          <ac:chgData name="Hitomi Ogino（荻野人美）" userId="dae20605-0220-428f-b1cc-85239d6935ae" providerId="ADAL" clId="{D51A35C2-27FD-419B-8F36-988572E15BB3}" dt="2024-02-27T10:39:31.291" v="1897" actId="166"/>
          <ac:spMkLst>
            <pc:docMk/>
            <pc:sldMk cId="2807971945" sldId="2147480368"/>
            <ac:spMk id="2" creationId="{B2EEE6BA-34E5-CDB6-7B00-6D5C645E7C51}"/>
          </ac:spMkLst>
        </pc:spChg>
        <pc:spChg chg="add mod">
          <ac:chgData name="Hitomi Ogino（荻野人美）" userId="dae20605-0220-428f-b1cc-85239d6935ae" providerId="ADAL" clId="{D51A35C2-27FD-419B-8F36-988572E15BB3}" dt="2024-02-28T10:50:12.176" v="3623" actId="1076"/>
          <ac:spMkLst>
            <pc:docMk/>
            <pc:sldMk cId="2807971945" sldId="2147480368"/>
            <ac:spMk id="4" creationId="{AAEC993C-0447-D357-CBCB-B474F4FF9306}"/>
          </ac:spMkLst>
        </pc:spChg>
        <pc:graphicFrameChg chg="modGraphic">
          <ac:chgData name="Hitomi Ogino（荻野人美）" userId="dae20605-0220-428f-b1cc-85239d6935ae" providerId="ADAL" clId="{D51A35C2-27FD-419B-8F36-988572E15BB3}" dt="2024-02-27T10:40:20.868" v="1983" actId="20577"/>
          <ac:graphicFrameMkLst>
            <pc:docMk/>
            <pc:sldMk cId="2807971945" sldId="2147480368"/>
            <ac:graphicFrameMk id="10" creationId="{29011733-6ACC-EA1D-5995-747F2E6F86D7}"/>
          </ac:graphicFrameMkLst>
        </pc:graphicFrameChg>
        <pc:picChg chg="add mod">
          <ac:chgData name="Hitomi Ogino（荻野人美）" userId="dae20605-0220-428f-b1cc-85239d6935ae" providerId="ADAL" clId="{D51A35C2-27FD-419B-8F36-988572E15BB3}" dt="2024-02-27T10:39:25.310" v="1896" actId="1076"/>
          <ac:picMkLst>
            <pc:docMk/>
            <pc:sldMk cId="2807971945" sldId="2147480368"/>
            <ac:picMk id="5" creationId="{0427779C-F967-F68C-C143-5A5D7CD44DA6}"/>
          </ac:picMkLst>
        </pc:picChg>
      </pc:sldChg>
      <pc:sldChg chg="addSp modSp mod">
        <pc:chgData name="Hitomi Ogino（荻野人美）" userId="dae20605-0220-428f-b1cc-85239d6935ae" providerId="ADAL" clId="{D51A35C2-27FD-419B-8F36-988572E15BB3}" dt="2024-02-28T10:51:16.313" v="3638" actId="14100"/>
        <pc:sldMkLst>
          <pc:docMk/>
          <pc:sldMk cId="1217108227" sldId="2147480369"/>
        </pc:sldMkLst>
        <pc:spChg chg="add mod ord">
          <ac:chgData name="Hitomi Ogino（荻野人美）" userId="dae20605-0220-428f-b1cc-85239d6935ae" providerId="ADAL" clId="{D51A35C2-27FD-419B-8F36-988572E15BB3}" dt="2024-02-27T10:46:43.221" v="2216" actId="166"/>
          <ac:spMkLst>
            <pc:docMk/>
            <pc:sldMk cId="1217108227" sldId="2147480369"/>
            <ac:spMk id="3" creationId="{7AFDB8FF-39E0-DBE9-7284-3D38AA665F47}"/>
          </ac:spMkLst>
        </pc:spChg>
        <pc:spChg chg="add mod ord">
          <ac:chgData name="Hitomi Ogino（荻野人美）" userId="dae20605-0220-428f-b1cc-85239d6935ae" providerId="ADAL" clId="{D51A35C2-27FD-419B-8F36-988572E15BB3}" dt="2024-02-27T10:46:05.066" v="2211" actId="1076"/>
          <ac:spMkLst>
            <pc:docMk/>
            <pc:sldMk cId="1217108227" sldId="2147480369"/>
            <ac:spMk id="21" creationId="{FA478F84-42DE-FE31-3B18-492799563D6A}"/>
          </ac:spMkLst>
        </pc:spChg>
        <pc:spChg chg="add mod">
          <ac:chgData name="Hitomi Ogino（荻野人美）" userId="dae20605-0220-428f-b1cc-85239d6935ae" providerId="ADAL" clId="{D51A35C2-27FD-419B-8F36-988572E15BB3}" dt="2024-02-28T10:51:16.313" v="3638" actId="14100"/>
          <ac:spMkLst>
            <pc:docMk/>
            <pc:sldMk cId="1217108227" sldId="2147480369"/>
            <ac:spMk id="22" creationId="{CCC4E71F-84A1-EEFB-8A8A-EBF52BB24D77}"/>
          </ac:spMkLst>
        </pc:spChg>
        <pc:picChg chg="add mod">
          <ac:chgData name="Hitomi Ogino（荻野人美）" userId="dae20605-0220-428f-b1cc-85239d6935ae" providerId="ADAL" clId="{D51A35C2-27FD-419B-8F36-988572E15BB3}" dt="2024-02-27T10:45:37.006" v="2206" actId="1076"/>
          <ac:picMkLst>
            <pc:docMk/>
            <pc:sldMk cId="1217108227" sldId="2147480369"/>
            <ac:picMk id="23" creationId="{A1244C57-67A9-7C85-7982-9D0DAFBBA9BC}"/>
          </ac:picMkLst>
        </pc:picChg>
        <pc:picChg chg="add mod">
          <ac:chgData name="Hitomi Ogino（荻野人美）" userId="dae20605-0220-428f-b1cc-85239d6935ae" providerId="ADAL" clId="{D51A35C2-27FD-419B-8F36-988572E15BB3}" dt="2024-02-27T10:45:58.425" v="2209" actId="1076"/>
          <ac:picMkLst>
            <pc:docMk/>
            <pc:sldMk cId="1217108227" sldId="2147480369"/>
            <ac:picMk id="25" creationId="{E01FCE03-DF51-5BED-40D3-74C7B3B71BCE}"/>
          </ac:picMkLst>
        </pc:picChg>
        <pc:picChg chg="add mod">
          <ac:chgData name="Hitomi Ogino（荻野人美）" userId="dae20605-0220-428f-b1cc-85239d6935ae" providerId="ADAL" clId="{D51A35C2-27FD-419B-8F36-988572E15BB3}" dt="2024-02-27T10:46:40.530" v="2215" actId="1076"/>
          <ac:picMkLst>
            <pc:docMk/>
            <pc:sldMk cId="1217108227" sldId="2147480369"/>
            <ac:picMk id="28" creationId="{088646B3-38CF-BCE7-74F1-9DFFA9B12E51}"/>
          </ac:picMkLst>
        </pc:picChg>
        <pc:picChg chg="add mod">
          <ac:chgData name="Hitomi Ogino（荻野人美）" userId="dae20605-0220-428f-b1cc-85239d6935ae" providerId="ADAL" clId="{D51A35C2-27FD-419B-8F36-988572E15BB3}" dt="2024-02-27T10:47:08.252" v="2219" actId="1076"/>
          <ac:picMkLst>
            <pc:docMk/>
            <pc:sldMk cId="1217108227" sldId="2147480369"/>
            <ac:picMk id="30" creationId="{C071C85F-F664-B5AC-1DDF-84344B57DE59}"/>
          </ac:picMkLst>
        </pc:picChg>
      </pc:sldChg>
      <pc:sldChg chg="addSp delSp modSp mod">
        <pc:chgData name="Hitomi Ogino（荻野人美）" userId="dae20605-0220-428f-b1cc-85239d6935ae" providerId="ADAL" clId="{D51A35C2-27FD-419B-8F36-988572E15BB3}" dt="2024-02-29T07:15:08.396" v="3639" actId="478"/>
        <pc:sldMkLst>
          <pc:docMk/>
          <pc:sldMk cId="1121936855" sldId="2147480370"/>
        </pc:sldMkLst>
        <pc:spChg chg="add del mod">
          <ac:chgData name="Hitomi Ogino（荻野人美）" userId="dae20605-0220-428f-b1cc-85239d6935ae" providerId="ADAL" clId="{D51A35C2-27FD-419B-8F36-988572E15BB3}" dt="2024-02-28T10:15:31.880" v="2372" actId="478"/>
          <ac:spMkLst>
            <pc:docMk/>
            <pc:sldMk cId="1121936855" sldId="2147480370"/>
            <ac:spMk id="4" creationId="{AB5C4989-093C-4A2D-B7F7-59356F8A12FC}"/>
          </ac:spMkLst>
        </pc:spChg>
        <pc:spChg chg="add mod">
          <ac:chgData name="Hitomi Ogino（荻野人美）" userId="dae20605-0220-428f-b1cc-85239d6935ae" providerId="ADAL" clId="{D51A35C2-27FD-419B-8F36-988572E15BB3}" dt="2024-02-28T10:16:30.749" v="2397" actId="14100"/>
          <ac:spMkLst>
            <pc:docMk/>
            <pc:sldMk cId="1121936855" sldId="2147480370"/>
            <ac:spMk id="5" creationId="{D9649468-F231-A1ED-A244-46242E3AA188}"/>
          </ac:spMkLst>
        </pc:spChg>
        <pc:spChg chg="add mod">
          <ac:chgData name="Hitomi Ogino（荻野人美）" userId="dae20605-0220-428f-b1cc-85239d6935ae" providerId="ADAL" clId="{D51A35C2-27FD-419B-8F36-988572E15BB3}" dt="2024-02-28T10:23:36.570" v="2557" actId="1076"/>
          <ac:spMkLst>
            <pc:docMk/>
            <pc:sldMk cId="1121936855" sldId="2147480370"/>
            <ac:spMk id="6" creationId="{D22006EB-906C-252E-CE6D-9D8C20B54F06}"/>
          </ac:spMkLst>
        </pc:spChg>
        <pc:spChg chg="add mod">
          <ac:chgData name="Hitomi Ogino（荻野人美）" userId="dae20605-0220-428f-b1cc-85239d6935ae" providerId="ADAL" clId="{D51A35C2-27FD-419B-8F36-988572E15BB3}" dt="2024-02-28T10:23:48.953" v="2562" actId="1076"/>
          <ac:spMkLst>
            <pc:docMk/>
            <pc:sldMk cId="1121936855" sldId="2147480370"/>
            <ac:spMk id="10" creationId="{EF670B4F-C9AB-B3DB-2B56-B069E71AF4CD}"/>
          </ac:spMkLst>
        </pc:spChg>
        <pc:spChg chg="add del mod">
          <ac:chgData name="Hitomi Ogino（荻野人美）" userId="dae20605-0220-428f-b1cc-85239d6935ae" providerId="ADAL" clId="{D51A35C2-27FD-419B-8F36-988572E15BB3}" dt="2024-02-29T07:15:08.396" v="3639" actId="478"/>
          <ac:spMkLst>
            <pc:docMk/>
            <pc:sldMk cId="1121936855" sldId="2147480370"/>
            <ac:spMk id="11" creationId="{BCF7F0FC-F391-FFDA-4D0B-39C3C1670817}"/>
          </ac:spMkLst>
        </pc:spChg>
        <pc:spChg chg="mod">
          <ac:chgData name="Hitomi Ogino（荻野人美）" userId="dae20605-0220-428f-b1cc-85239d6935ae" providerId="ADAL" clId="{D51A35C2-27FD-419B-8F36-988572E15BB3}" dt="2024-02-28T10:14:13.896" v="2334" actId="20577"/>
          <ac:spMkLst>
            <pc:docMk/>
            <pc:sldMk cId="1121936855" sldId="2147480370"/>
            <ac:spMk id="26" creationId="{12497438-599A-E36D-E2FC-C9B2A122E7CB}"/>
          </ac:spMkLst>
        </pc:spChg>
        <pc:graphicFrameChg chg="mod modGraphic">
          <ac:chgData name="Hitomi Ogino（荻野人美）" userId="dae20605-0220-428f-b1cc-85239d6935ae" providerId="ADAL" clId="{D51A35C2-27FD-419B-8F36-988572E15BB3}" dt="2024-02-28T10:23:40.409" v="2558" actId="21"/>
          <ac:graphicFrameMkLst>
            <pc:docMk/>
            <pc:sldMk cId="1121936855" sldId="2147480370"/>
            <ac:graphicFrameMk id="3" creationId="{316F1CF5-3500-DF16-3BCF-83EEFA1E9103}"/>
          </ac:graphicFrameMkLst>
        </pc:graphicFrameChg>
      </pc:sldChg>
      <pc:sldChg chg="modSp mod">
        <pc:chgData name="Hitomi Ogino（荻野人美）" userId="dae20605-0220-428f-b1cc-85239d6935ae" providerId="ADAL" clId="{D51A35C2-27FD-419B-8F36-988572E15BB3}" dt="2024-02-28T10:36:59.012" v="3201" actId="20577"/>
        <pc:sldMkLst>
          <pc:docMk/>
          <pc:sldMk cId="3480120421" sldId="2147480371"/>
        </pc:sldMkLst>
        <pc:graphicFrameChg chg="mod modGraphic">
          <ac:chgData name="Hitomi Ogino（荻野人美）" userId="dae20605-0220-428f-b1cc-85239d6935ae" providerId="ADAL" clId="{D51A35C2-27FD-419B-8F36-988572E15BB3}" dt="2024-02-28T10:36:59.012" v="3201" actId="20577"/>
          <ac:graphicFrameMkLst>
            <pc:docMk/>
            <pc:sldMk cId="3480120421" sldId="2147480371"/>
            <ac:graphicFrameMk id="34" creationId="{BF26124C-9571-EE6E-A20D-37CB6DDD89F0}"/>
          </ac:graphicFrameMkLst>
        </pc:graphicFrameChg>
      </pc:sldChg>
      <pc:sldChg chg="modSp mod">
        <pc:chgData name="Hitomi Ogino（荻野人美）" userId="dae20605-0220-428f-b1cc-85239d6935ae" providerId="ADAL" clId="{D51A35C2-27FD-419B-8F36-988572E15BB3}" dt="2024-02-28T10:34:51.986" v="3165" actId="20577"/>
        <pc:sldMkLst>
          <pc:docMk/>
          <pc:sldMk cId="4242217248" sldId="2147480372"/>
        </pc:sldMkLst>
        <pc:graphicFrameChg chg="mod modGraphic">
          <ac:chgData name="Hitomi Ogino（荻野人美）" userId="dae20605-0220-428f-b1cc-85239d6935ae" providerId="ADAL" clId="{D51A35C2-27FD-419B-8F36-988572E15BB3}" dt="2024-02-28T10:34:51.986" v="3165" actId="20577"/>
          <ac:graphicFrameMkLst>
            <pc:docMk/>
            <pc:sldMk cId="4242217248" sldId="2147480372"/>
            <ac:graphicFrameMk id="34" creationId="{BF26124C-9571-EE6E-A20D-37CB6DDD89F0}"/>
          </ac:graphicFrameMkLst>
        </pc:graphicFrameChg>
      </pc:sldChg>
      <pc:sldChg chg="modSp mod">
        <pc:chgData name="Hitomi Ogino（荻野人美）" userId="dae20605-0220-428f-b1cc-85239d6935ae" providerId="ADAL" clId="{D51A35C2-27FD-419B-8F36-988572E15BB3}" dt="2024-02-28T10:37:52.466" v="3205"/>
        <pc:sldMkLst>
          <pc:docMk/>
          <pc:sldMk cId="3242407746" sldId="2147480373"/>
        </pc:sldMkLst>
        <pc:graphicFrameChg chg="mod modGraphic">
          <ac:chgData name="Hitomi Ogino（荻野人美）" userId="dae20605-0220-428f-b1cc-85239d6935ae" providerId="ADAL" clId="{D51A35C2-27FD-419B-8F36-988572E15BB3}" dt="2024-02-28T10:37:52.466" v="3205"/>
          <ac:graphicFrameMkLst>
            <pc:docMk/>
            <pc:sldMk cId="3242407746" sldId="2147480373"/>
            <ac:graphicFrameMk id="10" creationId="{29011733-6ACC-EA1D-5995-747F2E6F86D7}"/>
          </ac:graphicFrameMkLst>
        </pc:graphicFrameChg>
      </pc:sldChg>
      <pc:sldChg chg="modSp">
        <pc:chgData name="Hitomi Ogino（荻野人美）" userId="dae20605-0220-428f-b1cc-85239d6935ae" providerId="ADAL" clId="{D51A35C2-27FD-419B-8F36-988572E15BB3}" dt="2024-02-28T10:40:05.328" v="3212"/>
        <pc:sldMkLst>
          <pc:docMk/>
          <pc:sldMk cId="2794979958" sldId="2147480377"/>
        </pc:sldMkLst>
        <pc:graphicFrameChg chg="mod">
          <ac:chgData name="Hitomi Ogino（荻野人美）" userId="dae20605-0220-428f-b1cc-85239d6935ae" providerId="ADAL" clId="{D51A35C2-27FD-419B-8F36-988572E15BB3}" dt="2024-02-28T10:40:05.328" v="3212"/>
          <ac:graphicFrameMkLst>
            <pc:docMk/>
            <pc:sldMk cId="2794979958" sldId="2147480377"/>
            <ac:graphicFrameMk id="19" creationId="{AD265598-AAA9-3256-4164-2325DAF971AE}"/>
          </ac:graphicFrameMkLst>
        </pc:graphicFrameChg>
      </pc:sldChg>
      <pc:sldChg chg="addSp modSp mod">
        <pc:chgData name="Hitomi Ogino（荻野人美）" userId="dae20605-0220-428f-b1cc-85239d6935ae" providerId="ADAL" clId="{D51A35C2-27FD-419B-8F36-988572E15BB3}" dt="2024-02-28T10:46:11.376" v="3425" actId="20577"/>
        <pc:sldMkLst>
          <pc:docMk/>
          <pc:sldMk cId="2741793395" sldId="2147480378"/>
        </pc:sldMkLst>
        <pc:spChg chg="add mod">
          <ac:chgData name="Hitomi Ogino（荻野人美）" userId="dae20605-0220-428f-b1cc-85239d6935ae" providerId="ADAL" clId="{D51A35C2-27FD-419B-8F36-988572E15BB3}" dt="2024-02-28T10:42:02.021" v="3255" actId="20577"/>
          <ac:spMkLst>
            <pc:docMk/>
            <pc:sldMk cId="2741793395" sldId="2147480378"/>
            <ac:spMk id="20" creationId="{9E69DCDE-7FB4-FC9E-0256-9220788A58C9}"/>
          </ac:spMkLst>
        </pc:spChg>
        <pc:spChg chg="add mod">
          <ac:chgData name="Hitomi Ogino（荻野人美）" userId="dae20605-0220-428f-b1cc-85239d6935ae" providerId="ADAL" clId="{D51A35C2-27FD-419B-8F36-988572E15BB3}" dt="2024-02-28T10:45:25.497" v="3406" actId="20577"/>
          <ac:spMkLst>
            <pc:docMk/>
            <pc:sldMk cId="2741793395" sldId="2147480378"/>
            <ac:spMk id="21" creationId="{BE7B3388-3C5F-7D64-34CD-C8EC30D4C9F0}"/>
          </ac:spMkLst>
        </pc:spChg>
        <pc:graphicFrameChg chg="mod modGraphic">
          <ac:chgData name="Hitomi Ogino（荻野人美）" userId="dae20605-0220-428f-b1cc-85239d6935ae" providerId="ADAL" clId="{D51A35C2-27FD-419B-8F36-988572E15BB3}" dt="2024-02-28T10:46:11.376" v="3425" actId="20577"/>
          <ac:graphicFrameMkLst>
            <pc:docMk/>
            <pc:sldMk cId="2741793395" sldId="2147480378"/>
            <ac:graphicFrameMk id="2" creationId="{17294321-A6BA-4A90-1AD0-528587799E87}"/>
          </ac:graphicFrameMkLst>
        </pc:graphicFrameChg>
      </pc:sldChg>
      <pc:sldChg chg="addSp delSp modSp mod">
        <pc:chgData name="Hitomi Ogino（荻野人美）" userId="dae20605-0220-428f-b1cc-85239d6935ae" providerId="ADAL" clId="{D51A35C2-27FD-419B-8F36-988572E15BB3}" dt="2024-02-28T10:50:49.417" v="3635" actId="20577"/>
        <pc:sldMkLst>
          <pc:docMk/>
          <pc:sldMk cId="4151536553" sldId="2147480379"/>
        </pc:sldMkLst>
        <pc:spChg chg="add mod">
          <ac:chgData name="Hitomi Ogino（荻野人美）" userId="dae20605-0220-428f-b1cc-85239d6935ae" providerId="ADAL" clId="{D51A35C2-27FD-419B-8F36-988572E15BB3}" dt="2024-02-28T10:46:19.091" v="3426"/>
          <ac:spMkLst>
            <pc:docMk/>
            <pc:sldMk cId="4151536553" sldId="2147480379"/>
            <ac:spMk id="9" creationId="{F51A3156-AE7D-1EB2-D7B0-5DBAE891C64E}"/>
          </ac:spMkLst>
        </pc:spChg>
        <pc:spChg chg="add mod">
          <ac:chgData name="Hitomi Ogino（荻野人美）" userId="dae20605-0220-428f-b1cc-85239d6935ae" providerId="ADAL" clId="{D51A35C2-27FD-419B-8F36-988572E15BB3}" dt="2024-02-28T10:48:19.284" v="3440" actId="1076"/>
          <ac:spMkLst>
            <pc:docMk/>
            <pc:sldMk cId="4151536553" sldId="2147480379"/>
            <ac:spMk id="12" creationId="{69A19354-893E-40C0-3E73-95E581C02100}"/>
          </ac:spMkLst>
        </pc:spChg>
        <pc:spChg chg="add del mod">
          <ac:chgData name="Hitomi Ogino（荻野人美）" userId="dae20605-0220-428f-b1cc-85239d6935ae" providerId="ADAL" clId="{D51A35C2-27FD-419B-8F36-988572E15BB3}" dt="2024-02-28T10:49:58.236" v="3621" actId="21"/>
          <ac:spMkLst>
            <pc:docMk/>
            <pc:sldMk cId="4151536553" sldId="2147480379"/>
            <ac:spMk id="21" creationId="{C6EB7261-7F66-98B5-4861-B31430A00352}"/>
          </ac:spMkLst>
        </pc:spChg>
        <pc:graphicFrameChg chg="modGraphic">
          <ac:chgData name="Hitomi Ogino（荻野人美）" userId="dae20605-0220-428f-b1cc-85239d6935ae" providerId="ADAL" clId="{D51A35C2-27FD-419B-8F36-988572E15BB3}" dt="2024-02-28T10:50:49.417" v="3635" actId="20577"/>
          <ac:graphicFrameMkLst>
            <pc:docMk/>
            <pc:sldMk cId="4151536553" sldId="2147480379"/>
            <ac:graphicFrameMk id="7" creationId="{32EE5B9C-E5B5-9EAD-CCD3-9FF28DB1E5D3}"/>
          </ac:graphicFrameMkLst>
        </pc:graphicFrameChg>
        <pc:graphicFrameChg chg="mod modGraphic">
          <ac:chgData name="Hitomi Ogino（荻野人美）" userId="dae20605-0220-428f-b1cc-85239d6935ae" providerId="ADAL" clId="{D51A35C2-27FD-419B-8F36-988572E15BB3}" dt="2024-02-28T10:48:25.076" v="3442" actId="20577"/>
          <ac:graphicFrameMkLst>
            <pc:docMk/>
            <pc:sldMk cId="4151536553" sldId="2147480379"/>
            <ac:graphicFrameMk id="10" creationId="{29011733-6ACC-EA1D-5995-747F2E6F86D7}"/>
          </ac:graphicFrameMkLst>
        </pc:graphicFrameChg>
        <pc:picChg chg="mod">
          <ac:chgData name="Hitomi Ogino（荻野人美）" userId="dae20605-0220-428f-b1cc-85239d6935ae" providerId="ADAL" clId="{D51A35C2-27FD-419B-8F36-988572E15BB3}" dt="2024-02-28T10:48:36.227" v="3448" actId="14100"/>
          <ac:picMkLst>
            <pc:docMk/>
            <pc:sldMk cId="4151536553" sldId="2147480379"/>
            <ac:picMk id="8" creationId="{0C5F9E29-A523-159A-83E7-DDE7B59B08B2}"/>
          </ac:picMkLst>
        </pc:picChg>
      </pc:sldChg>
      <pc:sldChg chg="modSp mod">
        <pc:chgData name="Hitomi Ogino（荻野人美）" userId="dae20605-0220-428f-b1cc-85239d6935ae" providerId="ADAL" clId="{D51A35C2-27FD-419B-8F36-988572E15BB3}" dt="2024-02-22T06:54:27.614" v="5" actId="14100"/>
        <pc:sldMkLst>
          <pc:docMk/>
          <pc:sldMk cId="4131628957" sldId="2147480381"/>
        </pc:sldMkLst>
        <pc:picChg chg="mod">
          <ac:chgData name="Hitomi Ogino（荻野人美）" userId="dae20605-0220-428f-b1cc-85239d6935ae" providerId="ADAL" clId="{D51A35C2-27FD-419B-8F36-988572E15BB3}" dt="2024-02-22T06:54:27.614" v="5" actId="14100"/>
          <ac:picMkLst>
            <pc:docMk/>
            <pc:sldMk cId="4131628957" sldId="2147480381"/>
            <ac:picMk id="31" creationId="{1730B9E5-DECF-A680-7F6F-44908C623CB1}"/>
          </ac:picMkLst>
        </pc:picChg>
      </pc:sldChg>
      <pc:sldChg chg="add del">
        <pc:chgData name="Hitomi Ogino（荻野人美）" userId="dae20605-0220-428f-b1cc-85239d6935ae" providerId="ADAL" clId="{D51A35C2-27FD-419B-8F36-988572E15BB3}" dt="2024-02-28T10:39:11.271" v="3207"/>
        <pc:sldMkLst>
          <pc:docMk/>
          <pc:sldMk cId="875624899" sldId="2147480385"/>
        </pc:sldMkLst>
      </pc:sldChg>
      <pc:sldChg chg="add del">
        <pc:chgData name="Hitomi Ogino（荻野人美）" userId="dae20605-0220-428f-b1cc-85239d6935ae" providerId="ADAL" clId="{D51A35C2-27FD-419B-8F36-988572E15BB3}" dt="2024-02-28T10:40:13.207" v="3213" actId="47"/>
        <pc:sldMkLst>
          <pc:docMk/>
          <pc:sldMk cId="4037373281" sldId="2147480385"/>
        </pc:sldMkLst>
      </pc:sldChg>
    </pc:docChg>
  </pc:docChgLst>
  <pc:docChgLst>
    <pc:chgData name="Ryousuke Tamori（田森亮佑）" userId="S::3260223@coe.ntt.com::aac8d6eb-34dc-485c-93b2-52dc5938e12d" providerId="AD" clId="Web-{DA632351-7A97-C194-42A2-6960258AB5BA}"/>
    <pc:docChg chg="modSld">
      <pc:chgData name="Ryousuke Tamori（田森亮佑）" userId="S::3260223@coe.ntt.com::aac8d6eb-34dc-485c-93b2-52dc5938e12d" providerId="AD" clId="Web-{DA632351-7A97-C194-42A2-6960258AB5BA}" dt="2024-05-22T01:57:22.413" v="0"/>
      <pc:docMkLst>
        <pc:docMk/>
      </pc:docMkLst>
      <pc:sldChg chg="modSp">
        <pc:chgData name="Ryousuke Tamori（田森亮佑）" userId="S::3260223@coe.ntt.com::aac8d6eb-34dc-485c-93b2-52dc5938e12d" providerId="AD" clId="Web-{DA632351-7A97-C194-42A2-6960258AB5BA}" dt="2024-05-22T01:57:22.413" v="0"/>
        <pc:sldMkLst>
          <pc:docMk/>
          <pc:sldMk cId="1424370624" sldId="2147480304"/>
        </pc:sldMkLst>
        <pc:graphicFrameChg chg="modGraphic">
          <ac:chgData name="Ryousuke Tamori（田森亮佑）" userId="S::3260223@coe.ntt.com::aac8d6eb-34dc-485c-93b2-52dc5938e12d" providerId="AD" clId="Web-{DA632351-7A97-C194-42A2-6960258AB5BA}" dt="2024-05-22T01:57:22.413" v="0"/>
          <ac:graphicFrameMkLst>
            <pc:docMk/>
            <pc:sldMk cId="1424370624" sldId="2147480304"/>
            <ac:graphicFrameMk id="6" creationId="{A8279072-CE69-94DC-8232-D2B0EE84C2CE}"/>
          </ac:graphicFrameMkLst>
        </pc:graphicFrameChg>
      </pc:sldChg>
    </pc:docChg>
  </pc:docChgLst>
  <pc:docChgLst>
    <pc:chgData name="Yukiko Tsumori（津守由記子）" userId="S::2880147@coe.ntt.com::218a2e45-9aea-42a0-bc6d-8e23c71b8c71" providerId="AD" clId="Web-{292898BD-AF2B-80D8-FE82-0C3F27BD0CC8}"/>
    <pc:docChg chg="sldOrd">
      <pc:chgData name="Yukiko Tsumori（津守由記子）" userId="S::2880147@coe.ntt.com::218a2e45-9aea-42a0-bc6d-8e23c71b8c71" providerId="AD" clId="Web-{292898BD-AF2B-80D8-FE82-0C3F27BD0CC8}" dt="2024-02-06T08:40:55.467" v="0"/>
      <pc:docMkLst>
        <pc:docMk/>
      </pc:docMkLst>
      <pc:sldChg chg="ord">
        <pc:chgData name="Yukiko Tsumori（津守由記子）" userId="S::2880147@coe.ntt.com::218a2e45-9aea-42a0-bc6d-8e23c71b8c71" providerId="AD" clId="Web-{292898BD-AF2B-80D8-FE82-0C3F27BD0CC8}" dt="2024-02-06T08:40:55.467" v="0"/>
        <pc:sldMkLst>
          <pc:docMk/>
          <pc:sldMk cId="2258452112" sldId="2147480303"/>
        </pc:sldMkLst>
      </pc:sldChg>
    </pc:docChg>
  </pc:docChgLst>
  <pc:docChgLst>
    <pc:chgData name="Hitomi Ogino（荻野人美）" userId="dae20605-0220-428f-b1cc-85239d6935ae" providerId="ADAL" clId="{B8DE2BB1-3A24-4978-AF55-7CAA9EC40E58}"/>
    <pc:docChg chg="modSld">
      <pc:chgData name="Hitomi Ogino（荻野人美）" userId="dae20605-0220-428f-b1cc-85239d6935ae" providerId="ADAL" clId="{B8DE2BB1-3A24-4978-AF55-7CAA9EC40E58}" dt="2023-11-08T02:54:27.974" v="306" actId="20577"/>
      <pc:docMkLst>
        <pc:docMk/>
      </pc:docMkLst>
      <pc:sldChg chg="addSp modSp mod">
        <pc:chgData name="Hitomi Ogino（荻野人美）" userId="dae20605-0220-428f-b1cc-85239d6935ae" providerId="ADAL" clId="{B8DE2BB1-3A24-4978-AF55-7CAA9EC40E58}" dt="2023-11-08T02:47:37.887" v="6" actId="1076"/>
        <pc:sldMkLst>
          <pc:docMk/>
          <pc:sldMk cId="1790651001" sldId="259"/>
        </pc:sldMkLst>
        <pc:spChg chg="add mod">
          <ac:chgData name="Hitomi Ogino（荻野人美）" userId="dae20605-0220-428f-b1cc-85239d6935ae" providerId="ADAL" clId="{B8DE2BB1-3A24-4978-AF55-7CAA9EC40E58}" dt="2023-11-08T02:47:37.887" v="6" actId="1076"/>
          <ac:spMkLst>
            <pc:docMk/>
            <pc:sldMk cId="1790651001" sldId="259"/>
            <ac:spMk id="5" creationId="{B05FA540-F888-2DBE-46C3-15906152A954}"/>
          </ac:spMkLst>
        </pc:spChg>
      </pc:sldChg>
      <pc:sldChg chg="addSp modSp">
        <pc:chgData name="Hitomi Ogino（荻野人美）" userId="dae20605-0220-428f-b1cc-85239d6935ae" providerId="ADAL" clId="{B8DE2BB1-3A24-4978-AF55-7CAA9EC40E58}" dt="2023-11-08T02:48:16.360" v="7"/>
        <pc:sldMkLst>
          <pc:docMk/>
          <pc:sldMk cId="131518387" sldId="2147480299"/>
        </pc:sldMkLst>
        <pc:spChg chg="add mod">
          <ac:chgData name="Hitomi Ogino（荻野人美）" userId="dae20605-0220-428f-b1cc-85239d6935ae" providerId="ADAL" clId="{B8DE2BB1-3A24-4978-AF55-7CAA9EC40E58}" dt="2023-11-08T02:48:16.360" v="7"/>
          <ac:spMkLst>
            <pc:docMk/>
            <pc:sldMk cId="131518387" sldId="2147480299"/>
            <ac:spMk id="11" creationId="{56F51796-CFAE-518D-FC50-5DB7D9C28269}"/>
          </ac:spMkLst>
        </pc:spChg>
      </pc:sldChg>
      <pc:sldChg chg="addSp modSp mod">
        <pc:chgData name="Hitomi Ogino（荻野人美）" userId="dae20605-0220-428f-b1cc-85239d6935ae" providerId="ADAL" clId="{B8DE2BB1-3A24-4978-AF55-7CAA9EC40E58}" dt="2023-11-08T02:54:27.974" v="306" actId="20577"/>
        <pc:sldMkLst>
          <pc:docMk/>
          <pc:sldMk cId="2258452112" sldId="2147480303"/>
        </pc:sldMkLst>
        <pc:spChg chg="add mod">
          <ac:chgData name="Hitomi Ogino（荻野人美）" userId="dae20605-0220-428f-b1cc-85239d6935ae" providerId="ADAL" clId="{B8DE2BB1-3A24-4978-AF55-7CAA9EC40E58}" dt="2023-11-08T02:54:27.974" v="306" actId="20577"/>
          <ac:spMkLst>
            <pc:docMk/>
            <pc:sldMk cId="2258452112" sldId="2147480303"/>
            <ac:spMk id="4" creationId="{1583C338-05EB-8394-6835-5A393387648E}"/>
          </ac:spMkLst>
        </pc:spChg>
        <pc:spChg chg="add mod">
          <ac:chgData name="Hitomi Ogino（荻野人美）" userId="dae20605-0220-428f-b1cc-85239d6935ae" providerId="ADAL" clId="{B8DE2BB1-3A24-4978-AF55-7CAA9EC40E58}" dt="2023-11-08T02:52:27.189" v="97" actId="20577"/>
          <ac:spMkLst>
            <pc:docMk/>
            <pc:sldMk cId="2258452112" sldId="2147480303"/>
            <ac:spMk id="6" creationId="{869BE48B-9824-F568-5E71-E7EE5EBD5604}"/>
          </ac:spMkLst>
        </pc:spChg>
        <pc:spChg chg="add mod">
          <ac:chgData name="Hitomi Ogino（荻野人美）" userId="dae20605-0220-428f-b1cc-85239d6935ae" providerId="ADAL" clId="{B8DE2BB1-3A24-4978-AF55-7CAA9EC40E58}" dt="2023-11-08T02:53:32.832" v="254" actId="14100"/>
          <ac:spMkLst>
            <pc:docMk/>
            <pc:sldMk cId="2258452112" sldId="2147480303"/>
            <ac:spMk id="7" creationId="{AB827B35-3710-3DE3-F702-BD4E001D1273}"/>
          </ac:spMkLst>
        </pc:spChg>
      </pc:sldChg>
      <pc:sldChg chg="addSp modSp mod">
        <pc:chgData name="Hitomi Ogino（荻野人美）" userId="dae20605-0220-428f-b1cc-85239d6935ae" providerId="ADAL" clId="{B8DE2BB1-3A24-4978-AF55-7CAA9EC40E58}" dt="2023-11-08T02:47:02.160" v="2" actId="14100"/>
        <pc:sldMkLst>
          <pc:docMk/>
          <pc:sldMk cId="1424370624" sldId="2147480304"/>
        </pc:sldMkLst>
        <pc:spChg chg="add mod">
          <ac:chgData name="Hitomi Ogino（荻野人美）" userId="dae20605-0220-428f-b1cc-85239d6935ae" providerId="ADAL" clId="{B8DE2BB1-3A24-4978-AF55-7CAA9EC40E58}" dt="2023-11-08T02:47:02.160" v="2" actId="14100"/>
          <ac:spMkLst>
            <pc:docMk/>
            <pc:sldMk cId="1424370624" sldId="2147480304"/>
            <ac:spMk id="5" creationId="{B5569312-748F-523E-58C0-9EE7C28AD85D}"/>
          </ac:spMkLst>
        </pc:spChg>
      </pc:sldChg>
    </pc:docChg>
  </pc:docChgLst>
  <pc:docChgLst>
    <pc:chgData name="Aya Imuta" userId="28116d54-796c-4a2d-8133-08e81822cb18" providerId="ADAL" clId="{B26F464D-BC79-4D15-8F5F-3A3D90314981}"/>
    <pc:docChg chg="custSel modSld">
      <pc:chgData name="Aya Imuta" userId="28116d54-796c-4a2d-8133-08e81822cb18" providerId="ADAL" clId="{B26F464D-BC79-4D15-8F5F-3A3D90314981}" dt="2024-02-15T06:17:25.062" v="27" actId="207"/>
      <pc:docMkLst>
        <pc:docMk/>
      </pc:docMkLst>
      <pc:sldChg chg="addSp delSp modSp mod">
        <pc:chgData name="Aya Imuta" userId="28116d54-796c-4a2d-8133-08e81822cb18" providerId="ADAL" clId="{B26F464D-BC79-4D15-8F5F-3A3D90314981}" dt="2024-02-15T06:16:58.204" v="20" actId="207"/>
        <pc:sldMkLst>
          <pc:docMk/>
          <pc:sldMk cId="1790651001" sldId="259"/>
        </pc:sldMkLst>
        <pc:spChg chg="add del mod">
          <ac:chgData name="Aya Imuta" userId="28116d54-796c-4a2d-8133-08e81822cb18" providerId="ADAL" clId="{B26F464D-BC79-4D15-8F5F-3A3D90314981}" dt="2024-02-15T06:16:35.830" v="16" actId="478"/>
          <ac:spMkLst>
            <pc:docMk/>
            <pc:sldMk cId="1790651001" sldId="259"/>
            <ac:spMk id="6" creationId="{4F6F863E-0655-5D89-315F-C458E2C20CE0}"/>
          </ac:spMkLst>
        </pc:spChg>
        <pc:spChg chg="add del mod">
          <ac:chgData name="Aya Imuta" userId="28116d54-796c-4a2d-8133-08e81822cb18" providerId="ADAL" clId="{B26F464D-BC79-4D15-8F5F-3A3D90314981}" dt="2024-02-15T06:16:35.830" v="16" actId="478"/>
          <ac:spMkLst>
            <pc:docMk/>
            <pc:sldMk cId="1790651001" sldId="259"/>
            <ac:spMk id="7" creationId="{6B89D581-0804-5A39-37D6-82D562C808AA}"/>
          </ac:spMkLst>
        </pc:spChg>
        <pc:spChg chg="add mod">
          <ac:chgData name="Aya Imuta" userId="28116d54-796c-4a2d-8133-08e81822cb18" providerId="ADAL" clId="{B26F464D-BC79-4D15-8F5F-3A3D90314981}" dt="2024-02-15T06:16:58.204" v="20" actId="207"/>
          <ac:spMkLst>
            <pc:docMk/>
            <pc:sldMk cId="1790651001" sldId="259"/>
            <ac:spMk id="8" creationId="{2A350904-7697-62DE-D1C2-A1C1DA8202CD}"/>
          </ac:spMkLst>
        </pc:spChg>
        <pc:spChg chg="add mod">
          <ac:chgData name="Aya Imuta" userId="28116d54-796c-4a2d-8133-08e81822cb18" providerId="ADAL" clId="{B26F464D-BC79-4D15-8F5F-3A3D90314981}" dt="2024-02-15T06:16:47" v="18"/>
          <ac:spMkLst>
            <pc:docMk/>
            <pc:sldMk cId="1790651001" sldId="259"/>
            <ac:spMk id="9" creationId="{877EFF91-363B-B935-950F-769A7CE6C490}"/>
          </ac:spMkLst>
        </pc:spChg>
      </pc:sldChg>
      <pc:sldChg chg="addSp modSp mod">
        <pc:chgData name="Aya Imuta" userId="28116d54-796c-4a2d-8133-08e81822cb18" providerId="ADAL" clId="{B26F464D-BC79-4D15-8F5F-3A3D90314981}" dt="2024-02-15T06:17:25.062" v="27" actId="207"/>
        <pc:sldMkLst>
          <pc:docMk/>
          <pc:sldMk cId="3114238576" sldId="2147480301"/>
        </pc:sldMkLst>
        <pc:spChg chg="add mod">
          <ac:chgData name="Aya Imuta" userId="28116d54-796c-4a2d-8133-08e81822cb18" providerId="ADAL" clId="{B26F464D-BC79-4D15-8F5F-3A3D90314981}" dt="2024-02-15T06:17:19.598" v="26" actId="207"/>
          <ac:spMkLst>
            <pc:docMk/>
            <pc:sldMk cId="3114238576" sldId="2147480301"/>
            <ac:spMk id="8" creationId="{6AFEDC99-3819-5BDE-214A-8252FE3B674E}"/>
          </ac:spMkLst>
        </pc:spChg>
        <pc:spChg chg="add mod">
          <ac:chgData name="Aya Imuta" userId="28116d54-796c-4a2d-8133-08e81822cb18" providerId="ADAL" clId="{B26F464D-BC79-4D15-8F5F-3A3D90314981}" dt="2024-02-15T06:17:25.062" v="27" actId="207"/>
          <ac:spMkLst>
            <pc:docMk/>
            <pc:sldMk cId="3114238576" sldId="2147480301"/>
            <ac:spMk id="9" creationId="{4C0A377C-C2E0-8B32-91B2-EC0E6BD9DC40}"/>
          </ac:spMkLst>
        </pc:spChg>
      </pc:sldChg>
      <pc:sldChg chg="addSp modSp mod">
        <pc:chgData name="Aya Imuta" userId="28116d54-796c-4a2d-8133-08e81822cb18" providerId="ADAL" clId="{B26F464D-BC79-4D15-8F5F-3A3D90314981}" dt="2024-02-15T06:15:58.451" v="15" actId="207"/>
        <pc:sldMkLst>
          <pc:docMk/>
          <pc:sldMk cId="1424370624" sldId="2147480304"/>
        </pc:sldMkLst>
        <pc:spChg chg="add mod">
          <ac:chgData name="Aya Imuta" userId="28116d54-796c-4a2d-8133-08e81822cb18" providerId="ADAL" clId="{B26F464D-BC79-4D15-8F5F-3A3D90314981}" dt="2024-02-15T06:15:58.451" v="15" actId="207"/>
          <ac:spMkLst>
            <pc:docMk/>
            <pc:sldMk cId="1424370624" sldId="2147480304"/>
            <ac:spMk id="10" creationId="{607D67E9-548B-D552-8212-551363636587}"/>
          </ac:spMkLst>
        </pc:spChg>
        <pc:spChg chg="add mod">
          <ac:chgData name="Aya Imuta" userId="28116d54-796c-4a2d-8133-08e81822cb18" providerId="ADAL" clId="{B26F464D-BC79-4D15-8F5F-3A3D90314981}" dt="2024-02-15T06:15:58.451" v="15" actId="207"/>
          <ac:spMkLst>
            <pc:docMk/>
            <pc:sldMk cId="1424370624" sldId="2147480304"/>
            <ac:spMk id="12" creationId="{886E7A7B-D5E0-F917-1D6D-53D055AA57F2}"/>
          </ac:spMkLst>
        </pc:spChg>
      </pc:sldChg>
      <pc:sldChg chg="addSp delSp modSp mod">
        <pc:chgData name="Aya Imuta" userId="28116d54-796c-4a2d-8133-08e81822cb18" providerId="ADAL" clId="{B26F464D-BC79-4D15-8F5F-3A3D90314981}" dt="2024-02-15T06:17:01.391" v="21" actId="207"/>
        <pc:sldMkLst>
          <pc:docMk/>
          <pc:sldMk cId="3670200904" sldId="2147480312"/>
        </pc:sldMkLst>
        <pc:spChg chg="add del mod">
          <ac:chgData name="Aya Imuta" userId="28116d54-796c-4a2d-8133-08e81822cb18" providerId="ADAL" clId="{B26F464D-BC79-4D15-8F5F-3A3D90314981}" dt="2024-02-15T06:16:41.729" v="17" actId="478"/>
          <ac:spMkLst>
            <pc:docMk/>
            <pc:sldMk cId="3670200904" sldId="2147480312"/>
            <ac:spMk id="25" creationId="{1501D7D1-6143-5F59-605C-C6C01D896B38}"/>
          </ac:spMkLst>
        </pc:spChg>
        <pc:spChg chg="add del mod">
          <ac:chgData name="Aya Imuta" userId="28116d54-796c-4a2d-8133-08e81822cb18" providerId="ADAL" clId="{B26F464D-BC79-4D15-8F5F-3A3D90314981}" dt="2024-02-15T06:16:41.729" v="17" actId="478"/>
          <ac:spMkLst>
            <pc:docMk/>
            <pc:sldMk cId="3670200904" sldId="2147480312"/>
            <ac:spMk id="27" creationId="{DE812C17-CD77-8D46-EB10-0A6BE3B907BF}"/>
          </ac:spMkLst>
        </pc:spChg>
        <pc:spChg chg="add mod">
          <ac:chgData name="Aya Imuta" userId="28116d54-796c-4a2d-8133-08e81822cb18" providerId="ADAL" clId="{B26F464D-BC79-4D15-8F5F-3A3D90314981}" dt="2024-02-15T06:17:01.391" v="21" actId="207"/>
          <ac:spMkLst>
            <pc:docMk/>
            <pc:sldMk cId="3670200904" sldId="2147480312"/>
            <ac:spMk id="28" creationId="{7E6A9384-C9BD-D98E-EF65-61DA06049372}"/>
          </ac:spMkLst>
        </pc:spChg>
        <pc:spChg chg="add mod">
          <ac:chgData name="Aya Imuta" userId="28116d54-796c-4a2d-8133-08e81822cb18" providerId="ADAL" clId="{B26F464D-BC79-4D15-8F5F-3A3D90314981}" dt="2024-02-15T06:16:48.531" v="19"/>
          <ac:spMkLst>
            <pc:docMk/>
            <pc:sldMk cId="3670200904" sldId="2147480312"/>
            <ac:spMk id="29" creationId="{1B216F2A-8525-7246-E9CD-2880433A9A3B}"/>
          </ac:spMkLst>
        </pc:spChg>
      </pc:sldChg>
      <pc:sldChg chg="addSp modSp">
        <pc:chgData name="Aya Imuta" userId="28116d54-796c-4a2d-8133-08e81822cb18" providerId="ADAL" clId="{B26F464D-BC79-4D15-8F5F-3A3D90314981}" dt="2024-02-15T06:17:05.521" v="22"/>
        <pc:sldMkLst>
          <pc:docMk/>
          <pc:sldMk cId="3215375148" sldId="2147480313"/>
        </pc:sldMkLst>
        <pc:spChg chg="add mod">
          <ac:chgData name="Aya Imuta" userId="28116d54-796c-4a2d-8133-08e81822cb18" providerId="ADAL" clId="{B26F464D-BC79-4D15-8F5F-3A3D90314981}" dt="2024-02-15T06:17:05.521" v="22"/>
          <ac:spMkLst>
            <pc:docMk/>
            <pc:sldMk cId="3215375148" sldId="2147480313"/>
            <ac:spMk id="28" creationId="{17E21C87-414D-BC58-BCFA-3E28A2039B30}"/>
          </ac:spMkLst>
        </pc:spChg>
        <pc:spChg chg="add mod">
          <ac:chgData name="Aya Imuta" userId="28116d54-796c-4a2d-8133-08e81822cb18" providerId="ADAL" clId="{B26F464D-BC79-4D15-8F5F-3A3D90314981}" dt="2024-02-15T06:17:05.521" v="22"/>
          <ac:spMkLst>
            <pc:docMk/>
            <pc:sldMk cId="3215375148" sldId="2147480313"/>
            <ac:spMk id="29" creationId="{6F69307C-FB56-B717-8D65-16DBDBBF3D6D}"/>
          </ac:spMkLst>
        </pc:spChg>
      </pc:sldChg>
      <pc:sldChg chg="addSp modSp">
        <pc:chgData name="Aya Imuta" userId="28116d54-796c-4a2d-8133-08e81822cb18" providerId="ADAL" clId="{B26F464D-BC79-4D15-8F5F-3A3D90314981}" dt="2024-02-15T06:17:07.407" v="23"/>
        <pc:sldMkLst>
          <pc:docMk/>
          <pc:sldMk cId="3744719442" sldId="2147480314"/>
        </pc:sldMkLst>
        <pc:spChg chg="add mod">
          <ac:chgData name="Aya Imuta" userId="28116d54-796c-4a2d-8133-08e81822cb18" providerId="ADAL" clId="{B26F464D-BC79-4D15-8F5F-3A3D90314981}" dt="2024-02-15T06:17:07.407" v="23"/>
          <ac:spMkLst>
            <pc:docMk/>
            <pc:sldMk cId="3744719442" sldId="2147480314"/>
            <ac:spMk id="9" creationId="{A8A0C643-199D-52F7-FA93-A3867D33106B}"/>
          </ac:spMkLst>
        </pc:spChg>
        <pc:spChg chg="add mod">
          <ac:chgData name="Aya Imuta" userId="28116d54-796c-4a2d-8133-08e81822cb18" providerId="ADAL" clId="{B26F464D-BC79-4D15-8F5F-3A3D90314981}" dt="2024-02-15T06:17:07.407" v="23"/>
          <ac:spMkLst>
            <pc:docMk/>
            <pc:sldMk cId="3744719442" sldId="2147480314"/>
            <ac:spMk id="11" creationId="{BEA7CE3A-B453-981C-8168-267D1CEA0A24}"/>
          </ac:spMkLst>
        </pc:spChg>
      </pc:sldChg>
      <pc:sldChg chg="addSp modSp">
        <pc:chgData name="Aya Imuta" userId="28116d54-796c-4a2d-8133-08e81822cb18" providerId="ADAL" clId="{B26F464D-BC79-4D15-8F5F-3A3D90314981}" dt="2024-02-15T06:17:08.751" v="24"/>
        <pc:sldMkLst>
          <pc:docMk/>
          <pc:sldMk cId="3573000644" sldId="2147480361"/>
        </pc:sldMkLst>
        <pc:spChg chg="add mod">
          <ac:chgData name="Aya Imuta" userId="28116d54-796c-4a2d-8133-08e81822cb18" providerId="ADAL" clId="{B26F464D-BC79-4D15-8F5F-3A3D90314981}" dt="2024-02-15T06:17:08.751" v="24"/>
          <ac:spMkLst>
            <pc:docMk/>
            <pc:sldMk cId="3573000644" sldId="2147480361"/>
            <ac:spMk id="2" creationId="{84FC5839-B9B3-7C6E-063E-0A3807F52694}"/>
          </ac:spMkLst>
        </pc:spChg>
        <pc:spChg chg="add mod">
          <ac:chgData name="Aya Imuta" userId="28116d54-796c-4a2d-8133-08e81822cb18" providerId="ADAL" clId="{B26F464D-BC79-4D15-8F5F-3A3D90314981}" dt="2024-02-15T06:17:08.751" v="24"/>
          <ac:spMkLst>
            <pc:docMk/>
            <pc:sldMk cId="3573000644" sldId="2147480361"/>
            <ac:spMk id="4" creationId="{521AC62C-2D84-C6D8-AB24-0DF793801C96}"/>
          </ac:spMkLst>
        </pc:spChg>
      </pc:sldChg>
    </pc:docChg>
  </pc:docChgLst>
  <pc:docChgLst>
    <pc:chgData name="Sho Yamamura（山村奨）" userId="ad78378a-01bc-491d-af0b-8b0e5f08f5df" providerId="ADAL" clId="{A20E0484-BFF0-4F48-AECA-5487478751EE}"/>
    <pc:docChg chg="undo custSel modSld">
      <pc:chgData name="Sho Yamamura（山村奨）" userId="ad78378a-01bc-491d-af0b-8b0e5f08f5df" providerId="ADAL" clId="{A20E0484-BFF0-4F48-AECA-5487478751EE}" dt="2024-08-01T06:51:56.455" v="238" actId="1076"/>
      <pc:docMkLst>
        <pc:docMk/>
      </pc:docMkLst>
      <pc:sldChg chg="modSp mod">
        <pc:chgData name="Sho Yamamura（山村奨）" userId="ad78378a-01bc-491d-af0b-8b0e5f08f5df" providerId="ADAL" clId="{A20E0484-BFF0-4F48-AECA-5487478751EE}" dt="2024-08-01T06:37:34.251" v="5" actId="20577"/>
        <pc:sldMkLst>
          <pc:docMk/>
          <pc:sldMk cId="3597996337" sldId="257"/>
        </pc:sldMkLst>
        <pc:spChg chg="mod">
          <ac:chgData name="Sho Yamamura（山村奨）" userId="ad78378a-01bc-491d-af0b-8b0e5f08f5df" providerId="ADAL" clId="{A20E0484-BFF0-4F48-AECA-5487478751EE}" dt="2024-08-01T06:37:34.251" v="5" actId="20577"/>
          <ac:spMkLst>
            <pc:docMk/>
            <pc:sldMk cId="3597996337" sldId="257"/>
            <ac:spMk id="3" creationId="{5AAB1A56-6F4E-4D68-B30E-89A19F1DFDFB}"/>
          </ac:spMkLst>
        </pc:spChg>
      </pc:sldChg>
      <pc:sldChg chg="addSp delSp modSp mod">
        <pc:chgData name="Sho Yamamura（山村奨）" userId="ad78378a-01bc-491d-af0b-8b0e5f08f5df" providerId="ADAL" clId="{A20E0484-BFF0-4F48-AECA-5487478751EE}" dt="2024-08-01T06:44:21.689" v="188"/>
        <pc:sldMkLst>
          <pc:docMk/>
          <pc:sldMk cId="3870606431" sldId="258"/>
        </pc:sldMkLst>
        <pc:spChg chg="mod">
          <ac:chgData name="Sho Yamamura（山村奨）" userId="ad78378a-01bc-491d-af0b-8b0e5f08f5df" providerId="ADAL" clId="{A20E0484-BFF0-4F48-AECA-5487478751EE}" dt="2024-08-01T06:41:53.463" v="102" actId="20577"/>
          <ac:spMkLst>
            <pc:docMk/>
            <pc:sldMk cId="3870606431" sldId="258"/>
            <ac:spMk id="3" creationId="{F81D8837-84D0-4BB9-913D-3B9E022D1C18}"/>
          </ac:spMkLst>
        </pc:spChg>
        <pc:spChg chg="add mod">
          <ac:chgData name="Sho Yamamura（山村奨）" userId="ad78378a-01bc-491d-af0b-8b0e5f08f5df" providerId="ADAL" clId="{A20E0484-BFF0-4F48-AECA-5487478751EE}" dt="2024-08-01T06:37:46.042" v="8"/>
          <ac:spMkLst>
            <pc:docMk/>
            <pc:sldMk cId="3870606431" sldId="258"/>
            <ac:spMk id="5" creationId="{7A11C062-BF4D-AA17-1073-2E1417E9EDDC}"/>
          </ac:spMkLst>
        </pc:spChg>
        <pc:spChg chg="mod">
          <ac:chgData name="Sho Yamamura（山村奨）" userId="ad78378a-01bc-491d-af0b-8b0e5f08f5df" providerId="ADAL" clId="{A20E0484-BFF0-4F48-AECA-5487478751EE}" dt="2024-08-01T06:42:48.391" v="129" actId="1035"/>
          <ac:spMkLst>
            <pc:docMk/>
            <pc:sldMk cId="3870606431" sldId="258"/>
            <ac:spMk id="6" creationId="{07F33AFA-71EF-4E1F-856B-460A9519D051}"/>
          </ac:spMkLst>
        </pc:spChg>
        <pc:spChg chg="add mod">
          <ac:chgData name="Sho Yamamura（山村奨）" userId="ad78378a-01bc-491d-af0b-8b0e5f08f5df" providerId="ADAL" clId="{A20E0484-BFF0-4F48-AECA-5487478751EE}" dt="2024-08-01T06:42:48.391" v="129" actId="1035"/>
          <ac:spMkLst>
            <pc:docMk/>
            <pc:sldMk cId="3870606431" sldId="258"/>
            <ac:spMk id="7" creationId="{0D0B0208-EF31-957C-EAAE-91D7377E1C2B}"/>
          </ac:spMkLst>
        </pc:spChg>
        <pc:spChg chg="mod">
          <ac:chgData name="Sho Yamamura（山村奨）" userId="ad78378a-01bc-491d-af0b-8b0e5f08f5df" providerId="ADAL" clId="{A20E0484-BFF0-4F48-AECA-5487478751EE}" dt="2024-08-01T06:42:48.391" v="129" actId="1035"/>
          <ac:spMkLst>
            <pc:docMk/>
            <pc:sldMk cId="3870606431" sldId="258"/>
            <ac:spMk id="8" creationId="{66A25D1F-B435-38A3-28EB-ED45D35EC19F}"/>
          </ac:spMkLst>
        </pc:spChg>
        <pc:spChg chg="add del mod">
          <ac:chgData name="Sho Yamamura（山村奨）" userId="ad78378a-01bc-491d-af0b-8b0e5f08f5df" providerId="ADAL" clId="{A20E0484-BFF0-4F48-AECA-5487478751EE}" dt="2024-08-01T06:41:28.005" v="74" actId="478"/>
          <ac:spMkLst>
            <pc:docMk/>
            <pc:sldMk cId="3870606431" sldId="258"/>
            <ac:spMk id="10" creationId="{D264897F-7FF3-B68A-3606-148C07EF7849}"/>
          </ac:spMkLst>
        </pc:spChg>
        <pc:spChg chg="mod">
          <ac:chgData name="Sho Yamamura（山村奨）" userId="ad78378a-01bc-491d-af0b-8b0e5f08f5df" providerId="ADAL" clId="{A20E0484-BFF0-4F48-AECA-5487478751EE}" dt="2024-08-01T06:42:48.391" v="129" actId="1035"/>
          <ac:spMkLst>
            <pc:docMk/>
            <pc:sldMk cId="3870606431" sldId="258"/>
            <ac:spMk id="12" creationId="{4D99A9F9-DD9A-4ED4-8B4D-79F39F838131}"/>
          </ac:spMkLst>
        </pc:spChg>
        <pc:spChg chg="add del">
          <ac:chgData name="Sho Yamamura（山村奨）" userId="ad78378a-01bc-491d-af0b-8b0e5f08f5df" providerId="ADAL" clId="{A20E0484-BFF0-4F48-AECA-5487478751EE}" dt="2024-08-01T06:41:30.648" v="76" actId="22"/>
          <ac:spMkLst>
            <pc:docMk/>
            <pc:sldMk cId="3870606431" sldId="258"/>
            <ac:spMk id="13" creationId="{84515745-9C9F-7755-AB75-CDEB906AE82E}"/>
          </ac:spMkLst>
        </pc:spChg>
        <pc:spChg chg="add mod">
          <ac:chgData name="Sho Yamamura（山村奨）" userId="ad78378a-01bc-491d-af0b-8b0e5f08f5df" providerId="ADAL" clId="{A20E0484-BFF0-4F48-AECA-5487478751EE}" dt="2024-08-01T06:44:21.689" v="188"/>
          <ac:spMkLst>
            <pc:docMk/>
            <pc:sldMk cId="3870606431" sldId="258"/>
            <ac:spMk id="15" creationId="{2C96F5B7-CF97-4B2E-464A-00557051C5E5}"/>
          </ac:spMkLst>
        </pc:spChg>
        <pc:spChg chg="mod">
          <ac:chgData name="Sho Yamamura（山村奨）" userId="ad78378a-01bc-491d-af0b-8b0e5f08f5df" providerId="ADAL" clId="{A20E0484-BFF0-4F48-AECA-5487478751EE}" dt="2024-08-01T06:42:48.391" v="129" actId="1035"/>
          <ac:spMkLst>
            <pc:docMk/>
            <pc:sldMk cId="3870606431" sldId="258"/>
            <ac:spMk id="16" creationId="{8170B458-06EC-4E50-8A3D-19C7DA7D6FEF}"/>
          </ac:spMkLst>
        </pc:spChg>
        <pc:graphicFrameChg chg="mod">
          <ac:chgData name="Sho Yamamura（山村奨）" userId="ad78378a-01bc-491d-af0b-8b0e5f08f5df" providerId="ADAL" clId="{A20E0484-BFF0-4F48-AECA-5487478751EE}" dt="2024-08-01T06:42:48.391" v="129" actId="1035"/>
          <ac:graphicFrameMkLst>
            <pc:docMk/>
            <pc:sldMk cId="3870606431" sldId="258"/>
            <ac:graphicFrameMk id="4" creationId="{B1FD0BF3-39C4-4C6B-B7C5-4C30C908DECC}"/>
          </ac:graphicFrameMkLst>
        </pc:graphicFrameChg>
      </pc:sldChg>
      <pc:sldChg chg="addSp modSp mod">
        <pc:chgData name="Sho Yamamura（山村奨）" userId="ad78378a-01bc-491d-af0b-8b0e5f08f5df" providerId="ADAL" clId="{A20E0484-BFF0-4F48-AECA-5487478751EE}" dt="2024-08-01T06:49:53.755" v="229" actId="20577"/>
        <pc:sldMkLst>
          <pc:docMk/>
          <pc:sldMk cId="1424370624" sldId="2147480304"/>
        </pc:sldMkLst>
        <pc:spChg chg="mod">
          <ac:chgData name="Sho Yamamura（山村奨）" userId="ad78378a-01bc-491d-af0b-8b0e5f08f5df" providerId="ADAL" clId="{A20E0484-BFF0-4F48-AECA-5487478751EE}" dt="2024-08-01T06:49:35.439" v="219"/>
          <ac:spMkLst>
            <pc:docMk/>
            <pc:sldMk cId="1424370624" sldId="2147480304"/>
            <ac:spMk id="3" creationId="{F81D8837-84D0-4BB9-913D-3B9E022D1C18}"/>
          </ac:spMkLst>
        </pc:spChg>
        <pc:spChg chg="add mod">
          <ac:chgData name="Sho Yamamura（山村奨）" userId="ad78378a-01bc-491d-af0b-8b0e5f08f5df" providerId="ADAL" clId="{A20E0484-BFF0-4F48-AECA-5487478751EE}" dt="2024-08-01T06:49:53.755" v="229" actId="20577"/>
          <ac:spMkLst>
            <pc:docMk/>
            <pc:sldMk cId="1424370624" sldId="2147480304"/>
            <ac:spMk id="5" creationId="{4F44EB27-ABF9-5920-473B-333B1A4190D7}"/>
          </ac:spMkLst>
        </pc:spChg>
      </pc:sldChg>
      <pc:sldChg chg="addSp modSp mod">
        <pc:chgData name="Sho Yamamura（山村奨）" userId="ad78378a-01bc-491d-af0b-8b0e5f08f5df" providerId="ADAL" clId="{A20E0484-BFF0-4F48-AECA-5487478751EE}" dt="2024-08-01T06:37:42.158" v="7" actId="20577"/>
        <pc:sldMkLst>
          <pc:docMk/>
          <pc:sldMk cId="4148436839" sldId="2147480330"/>
        </pc:sldMkLst>
        <pc:spChg chg="add mod">
          <ac:chgData name="Sho Yamamura（山村奨）" userId="ad78378a-01bc-491d-af0b-8b0e5f08f5df" providerId="ADAL" clId="{A20E0484-BFF0-4F48-AECA-5487478751EE}" dt="2024-08-01T06:37:42.158" v="7" actId="20577"/>
          <ac:spMkLst>
            <pc:docMk/>
            <pc:sldMk cId="4148436839" sldId="2147480330"/>
            <ac:spMk id="3" creationId="{E3CFB3E9-4A81-2107-9DE1-E76A22ABE19A}"/>
          </ac:spMkLst>
        </pc:spChg>
      </pc:sldChg>
      <pc:sldChg chg="addSp modSp mod">
        <pc:chgData name="Sho Yamamura（山村奨）" userId="ad78378a-01bc-491d-af0b-8b0e5f08f5df" providerId="ADAL" clId="{A20E0484-BFF0-4F48-AECA-5487478751EE}" dt="2024-08-01T06:51:56.455" v="238" actId="1076"/>
        <pc:sldMkLst>
          <pc:docMk/>
          <pc:sldMk cId="290322612" sldId="2147480401"/>
        </pc:sldMkLst>
        <pc:spChg chg="mod">
          <ac:chgData name="Sho Yamamura（山村奨）" userId="ad78378a-01bc-491d-af0b-8b0e5f08f5df" providerId="ADAL" clId="{A20E0484-BFF0-4F48-AECA-5487478751EE}" dt="2024-08-01T06:51:56.455" v="238" actId="1076"/>
          <ac:spMkLst>
            <pc:docMk/>
            <pc:sldMk cId="290322612" sldId="2147480401"/>
            <ac:spMk id="3" creationId="{F81D8837-84D0-4BB9-913D-3B9E022D1C18}"/>
          </ac:spMkLst>
        </pc:spChg>
        <pc:spChg chg="mod">
          <ac:chgData name="Sho Yamamura（山村奨）" userId="ad78378a-01bc-491d-af0b-8b0e5f08f5df" providerId="ADAL" clId="{A20E0484-BFF0-4F48-AECA-5487478751EE}" dt="2024-08-01T06:51:53.405" v="236"/>
          <ac:spMkLst>
            <pc:docMk/>
            <pc:sldMk cId="290322612" sldId="2147480401"/>
            <ac:spMk id="12" creationId="{4D99A9F9-DD9A-4ED4-8B4D-79F39F838131}"/>
          </ac:spMkLst>
        </pc:spChg>
        <pc:picChg chg="add mod">
          <ac:chgData name="Sho Yamamura（山村奨）" userId="ad78378a-01bc-491d-af0b-8b0e5f08f5df" providerId="ADAL" clId="{A20E0484-BFF0-4F48-AECA-5487478751EE}" dt="2024-08-01T06:51:19.239" v="235" actId="1076"/>
          <ac:picMkLst>
            <pc:docMk/>
            <pc:sldMk cId="290322612" sldId="2147480401"/>
            <ac:picMk id="9" creationId="{27E40181-BA95-FBF2-AD9F-1FF1BD5290E3}"/>
          </ac:picMkLst>
        </pc:picChg>
      </pc:sldChg>
    </pc:docChg>
  </pc:docChgLst>
  <pc:docChgLst>
    <pc:chgData name="Yukiko Tsumori（津守由記子）" userId="218a2e45-9aea-42a0-bc6d-8e23c71b8c71" providerId="ADAL" clId="{398AC253-655C-4B09-ACCE-60C80D143C14}"/>
    <pc:docChg chg="undo custSel addSld delSld modSld">
      <pc:chgData name="Yukiko Tsumori（津守由記子）" userId="218a2e45-9aea-42a0-bc6d-8e23c71b8c71" providerId="ADAL" clId="{398AC253-655C-4B09-ACCE-60C80D143C14}" dt="2024-03-14T07:32:34.020" v="1321" actId="20577"/>
      <pc:docMkLst>
        <pc:docMk/>
      </pc:docMkLst>
      <pc:sldChg chg="addSp delSp modSp mod">
        <pc:chgData name="Yukiko Tsumori（津守由記子）" userId="218a2e45-9aea-42a0-bc6d-8e23c71b8c71" providerId="ADAL" clId="{398AC253-655C-4B09-ACCE-60C80D143C14}" dt="2024-02-15T02:12:46.980" v="47" actId="478"/>
        <pc:sldMkLst>
          <pc:docMk/>
          <pc:sldMk cId="3870606431" sldId="258"/>
        </pc:sldMkLst>
        <pc:spChg chg="add del mod">
          <ac:chgData name="Yukiko Tsumori（津守由記子）" userId="218a2e45-9aea-42a0-bc6d-8e23c71b8c71" providerId="ADAL" clId="{398AC253-655C-4B09-ACCE-60C80D143C14}" dt="2024-02-15T02:12:46.980" v="47" actId="478"/>
          <ac:spMkLst>
            <pc:docMk/>
            <pc:sldMk cId="3870606431" sldId="258"/>
            <ac:spMk id="5" creationId="{8F768FB7-17E4-3191-54FD-126D5C8F8BEA}"/>
          </ac:spMkLst>
        </pc:spChg>
      </pc:sldChg>
      <pc:sldChg chg="addSp delSp modSp mod">
        <pc:chgData name="Yukiko Tsumori（津守由記子）" userId="218a2e45-9aea-42a0-bc6d-8e23c71b8c71" providerId="ADAL" clId="{398AC253-655C-4B09-ACCE-60C80D143C14}" dt="2024-02-22T01:22:27.553" v="1253" actId="478"/>
        <pc:sldMkLst>
          <pc:docMk/>
          <pc:sldMk cId="3021974929" sldId="2147480298"/>
        </pc:sldMkLst>
        <pc:spChg chg="add mod">
          <ac:chgData name="Yukiko Tsumori（津守由記子）" userId="218a2e45-9aea-42a0-bc6d-8e23c71b8c71" providerId="ADAL" clId="{398AC253-655C-4B09-ACCE-60C80D143C14}" dt="2024-02-15T02:14:48.490" v="75" actId="1076"/>
          <ac:spMkLst>
            <pc:docMk/>
            <pc:sldMk cId="3021974929" sldId="2147480298"/>
            <ac:spMk id="6" creationId="{5978BEC5-30ED-95A1-3283-6AD9E45946F6}"/>
          </ac:spMkLst>
        </pc:spChg>
        <pc:spChg chg="add del mod">
          <ac:chgData name="Yukiko Tsumori（津守由記子）" userId="218a2e45-9aea-42a0-bc6d-8e23c71b8c71" providerId="ADAL" clId="{398AC253-655C-4B09-ACCE-60C80D143C14}" dt="2024-02-22T01:22:27.553" v="1253" actId="478"/>
          <ac:spMkLst>
            <pc:docMk/>
            <pc:sldMk cId="3021974929" sldId="2147480298"/>
            <ac:spMk id="6" creationId="{CA09C914-F3F8-9147-7829-C10D917FF94B}"/>
          </ac:spMkLst>
        </pc:spChg>
        <pc:spChg chg="add mod ord">
          <ac:chgData name="Yukiko Tsumori（津守由記子）" userId="218a2e45-9aea-42a0-bc6d-8e23c71b8c71" providerId="ADAL" clId="{398AC253-655C-4B09-ACCE-60C80D143C14}" dt="2024-02-15T02:42:48.353" v="598" actId="1076"/>
          <ac:spMkLst>
            <pc:docMk/>
            <pc:sldMk cId="3021974929" sldId="2147480298"/>
            <ac:spMk id="12" creationId="{EDD5A8C8-DE2B-88C5-B88A-1E0ABCFFF186}"/>
          </ac:spMkLst>
        </pc:spChg>
        <pc:spChg chg="mod">
          <ac:chgData name="Yukiko Tsumori（津守由記子）" userId="218a2e45-9aea-42a0-bc6d-8e23c71b8c71" providerId="ADAL" clId="{398AC253-655C-4B09-ACCE-60C80D143C14}" dt="2024-02-15T02:22:42.274" v="278" actId="1076"/>
          <ac:spMkLst>
            <pc:docMk/>
            <pc:sldMk cId="3021974929" sldId="2147480298"/>
            <ac:spMk id="14" creationId="{1DBD41AD-9DF4-0321-9F4B-97BF4F672C11}"/>
          </ac:spMkLst>
        </pc:spChg>
        <pc:spChg chg="add mod">
          <ac:chgData name="Yukiko Tsumori（津守由記子）" userId="218a2e45-9aea-42a0-bc6d-8e23c71b8c71" providerId="ADAL" clId="{398AC253-655C-4B09-ACCE-60C80D143C14}" dt="2024-02-15T02:23:25.305" v="322" actId="1076"/>
          <ac:spMkLst>
            <pc:docMk/>
            <pc:sldMk cId="3021974929" sldId="2147480298"/>
            <ac:spMk id="19" creationId="{7D5CC37E-ABB4-E506-6463-4F17732F88B7}"/>
          </ac:spMkLst>
        </pc:spChg>
        <pc:spChg chg="add del mod">
          <ac:chgData name="Yukiko Tsumori（津守由記子）" userId="218a2e45-9aea-42a0-bc6d-8e23c71b8c71" providerId="ADAL" clId="{398AC253-655C-4B09-ACCE-60C80D143C14}" dt="2024-02-15T02:27:15.641" v="571" actId="478"/>
          <ac:spMkLst>
            <pc:docMk/>
            <pc:sldMk cId="3021974929" sldId="2147480298"/>
            <ac:spMk id="20" creationId="{89C1C6B6-6979-17C1-9C0C-7059CAD68B3E}"/>
          </ac:spMkLst>
        </pc:spChg>
        <pc:picChg chg="add del mod">
          <ac:chgData name="Yukiko Tsumori（津守由記子）" userId="218a2e45-9aea-42a0-bc6d-8e23c71b8c71" providerId="ADAL" clId="{398AC253-655C-4B09-ACCE-60C80D143C14}" dt="2024-02-15T02:19:17.790" v="145" actId="478"/>
          <ac:picMkLst>
            <pc:docMk/>
            <pc:sldMk cId="3021974929" sldId="2147480298"/>
            <ac:picMk id="16" creationId="{27F0369A-99C4-4C36-59EB-647D29E5F801}"/>
          </ac:picMkLst>
        </pc:picChg>
        <pc:picChg chg="add mod">
          <ac:chgData name="Yukiko Tsumori（津守由記子）" userId="218a2e45-9aea-42a0-bc6d-8e23c71b8c71" providerId="ADAL" clId="{398AC253-655C-4B09-ACCE-60C80D143C14}" dt="2024-02-15T02:21:37.561" v="275" actId="1076"/>
          <ac:picMkLst>
            <pc:docMk/>
            <pc:sldMk cId="3021974929" sldId="2147480298"/>
            <ac:picMk id="18" creationId="{92DA3C47-D23B-5899-3636-241F23902C23}"/>
          </ac:picMkLst>
        </pc:picChg>
        <pc:picChg chg="mod">
          <ac:chgData name="Yukiko Tsumori（津守由記子）" userId="218a2e45-9aea-42a0-bc6d-8e23c71b8c71" providerId="ADAL" clId="{398AC253-655C-4B09-ACCE-60C80D143C14}" dt="2024-02-15T02:21:20" v="266" actId="1076"/>
          <ac:picMkLst>
            <pc:docMk/>
            <pc:sldMk cId="3021974929" sldId="2147480298"/>
            <ac:picMk id="36" creationId="{4BEEDA8B-11F9-BB7B-16A0-DF0D2F35FCA4}"/>
          </ac:picMkLst>
        </pc:picChg>
        <pc:picChg chg="mod">
          <ac:chgData name="Yukiko Tsumori（津守由記子）" userId="218a2e45-9aea-42a0-bc6d-8e23c71b8c71" providerId="ADAL" clId="{398AC253-655C-4B09-ACCE-60C80D143C14}" dt="2024-02-15T02:21:21.272" v="267" actId="1076"/>
          <ac:picMkLst>
            <pc:docMk/>
            <pc:sldMk cId="3021974929" sldId="2147480298"/>
            <ac:picMk id="37" creationId="{4AB92767-7B51-FCFD-7DC9-6D3565FFA7FF}"/>
          </ac:picMkLst>
        </pc:picChg>
      </pc:sldChg>
      <pc:sldChg chg="addSp delSp modSp mod">
        <pc:chgData name="Yukiko Tsumori（津守由記子）" userId="218a2e45-9aea-42a0-bc6d-8e23c71b8c71" providerId="ADAL" clId="{398AC253-655C-4B09-ACCE-60C80D143C14}" dt="2024-02-22T01:22:34.025" v="1254" actId="478"/>
        <pc:sldMkLst>
          <pc:docMk/>
          <pc:sldMk cId="1424370624" sldId="2147480304"/>
        </pc:sldMkLst>
        <pc:spChg chg="mod">
          <ac:chgData name="Yukiko Tsumori（津守由記子）" userId="218a2e45-9aea-42a0-bc6d-8e23c71b8c71" providerId="ADAL" clId="{398AC253-655C-4B09-ACCE-60C80D143C14}" dt="2024-02-15T06:20:35.659" v="1232" actId="20577"/>
          <ac:spMkLst>
            <pc:docMk/>
            <pc:sldMk cId="1424370624" sldId="2147480304"/>
            <ac:spMk id="3" creationId="{F81D8837-84D0-4BB9-913D-3B9E022D1C18}"/>
          </ac:spMkLst>
        </pc:spChg>
        <pc:spChg chg="add del mod">
          <ac:chgData name="Yukiko Tsumori（津守由記子）" userId="218a2e45-9aea-42a0-bc6d-8e23c71b8c71" providerId="ADAL" clId="{398AC253-655C-4B09-ACCE-60C80D143C14}" dt="2024-02-22T01:22:34.025" v="1254" actId="478"/>
          <ac:spMkLst>
            <pc:docMk/>
            <pc:sldMk cId="1424370624" sldId="2147480304"/>
            <ac:spMk id="9" creationId="{29AFDF9E-908E-E300-C7DC-B7081C5C1CA1}"/>
          </ac:spMkLst>
        </pc:spChg>
        <pc:spChg chg="add mod">
          <ac:chgData name="Yukiko Tsumori（津守由記子）" userId="218a2e45-9aea-42a0-bc6d-8e23c71b8c71" providerId="ADAL" clId="{398AC253-655C-4B09-ACCE-60C80D143C14}" dt="2024-02-15T06:10:27.178" v="1169" actId="20577"/>
          <ac:spMkLst>
            <pc:docMk/>
            <pc:sldMk cId="1424370624" sldId="2147480304"/>
            <ac:spMk id="9" creationId="{FBADBEDE-4E46-AAFD-92E1-F3FE75B3D86F}"/>
          </ac:spMkLst>
        </pc:spChg>
        <pc:spChg chg="add del mod">
          <ac:chgData name="Yukiko Tsumori（津守由記子）" userId="218a2e45-9aea-42a0-bc6d-8e23c71b8c71" providerId="ADAL" clId="{398AC253-655C-4B09-ACCE-60C80D143C14}" dt="2024-02-15T02:41:25.297" v="587" actId="478"/>
          <ac:spMkLst>
            <pc:docMk/>
            <pc:sldMk cId="1424370624" sldId="2147480304"/>
            <ac:spMk id="10" creationId="{48A37DEA-36CB-B57E-1498-3BAC810C24F2}"/>
          </ac:spMkLst>
        </pc:spChg>
        <pc:spChg chg="add del mod">
          <ac:chgData name="Yukiko Tsumori（津守由記子）" userId="218a2e45-9aea-42a0-bc6d-8e23c71b8c71" providerId="ADAL" clId="{398AC253-655C-4B09-ACCE-60C80D143C14}" dt="2024-02-15T06:17:44.602" v="1170" actId="478"/>
          <ac:spMkLst>
            <pc:docMk/>
            <pc:sldMk cId="1424370624" sldId="2147480304"/>
            <ac:spMk id="11" creationId="{BE391800-DD23-232F-B25C-C9A28B14BCEB}"/>
          </ac:spMkLst>
        </pc:spChg>
        <pc:graphicFrameChg chg="modGraphic">
          <ac:chgData name="Yukiko Tsumori（津守由記子）" userId="218a2e45-9aea-42a0-bc6d-8e23c71b8c71" providerId="ADAL" clId="{398AC253-655C-4B09-ACCE-60C80D143C14}" dt="2024-02-15T06:20:16.834" v="1216" actId="20577"/>
          <ac:graphicFrameMkLst>
            <pc:docMk/>
            <pc:sldMk cId="1424370624" sldId="2147480304"/>
            <ac:graphicFrameMk id="6" creationId="{A8279072-CE69-94DC-8232-D2B0EE84C2CE}"/>
          </ac:graphicFrameMkLst>
        </pc:graphicFrameChg>
      </pc:sldChg>
      <pc:sldChg chg="addSp delSp modSp mod">
        <pc:chgData name="Yukiko Tsumori（津守由記子）" userId="218a2e45-9aea-42a0-bc6d-8e23c71b8c71" providerId="ADAL" clId="{398AC253-655C-4B09-ACCE-60C80D143C14}" dt="2024-02-21T09:16:15.566" v="1250" actId="1076"/>
        <pc:sldMkLst>
          <pc:docMk/>
          <pc:sldMk cId="3573000644" sldId="2147480361"/>
        </pc:sldMkLst>
        <pc:spChg chg="add del">
          <ac:chgData name="Yukiko Tsumori（津守由記子）" userId="218a2e45-9aea-42a0-bc6d-8e23c71b8c71" providerId="ADAL" clId="{398AC253-655C-4B09-ACCE-60C80D143C14}" dt="2024-02-21T09:15:45.340" v="1248" actId="22"/>
          <ac:spMkLst>
            <pc:docMk/>
            <pc:sldMk cId="3573000644" sldId="2147480361"/>
            <ac:spMk id="6" creationId="{CC872C58-D4D5-1755-AA0D-1AF5D37CD4A3}"/>
          </ac:spMkLst>
        </pc:spChg>
        <pc:spChg chg="add mod">
          <ac:chgData name="Yukiko Tsumori（津守由記子）" userId="218a2e45-9aea-42a0-bc6d-8e23c71b8c71" providerId="ADAL" clId="{398AC253-655C-4B09-ACCE-60C80D143C14}" dt="2024-02-21T09:16:15.566" v="1250" actId="1076"/>
          <ac:spMkLst>
            <pc:docMk/>
            <pc:sldMk cId="3573000644" sldId="2147480361"/>
            <ac:spMk id="8" creationId="{355B8C42-18C0-A23D-DF51-C7F5AFD5DC0F}"/>
          </ac:spMkLst>
        </pc:spChg>
      </pc:sldChg>
      <pc:sldChg chg="addSp delSp modSp add mod">
        <pc:chgData name="Yukiko Tsumori（津守由記子）" userId="218a2e45-9aea-42a0-bc6d-8e23c71b8c71" providerId="ADAL" clId="{398AC253-655C-4B09-ACCE-60C80D143C14}" dt="2024-02-15T04:03:48.826" v="1142" actId="20577"/>
        <pc:sldMkLst>
          <pc:docMk/>
          <pc:sldMk cId="3942141972" sldId="2147480364"/>
        </pc:sldMkLst>
        <pc:spChg chg="mod">
          <ac:chgData name="Yukiko Tsumori（津守由記子）" userId="218a2e45-9aea-42a0-bc6d-8e23c71b8c71" providerId="ADAL" clId="{398AC253-655C-4B09-ACCE-60C80D143C14}" dt="2024-02-15T02:58:18.027" v="665" actId="20577"/>
          <ac:spMkLst>
            <pc:docMk/>
            <pc:sldMk cId="3942141972" sldId="2147480364"/>
            <ac:spMk id="2" creationId="{183CA552-4E25-4F99-8083-C7046B7C6794}"/>
          </ac:spMkLst>
        </pc:spChg>
        <pc:spChg chg="del">
          <ac:chgData name="Yukiko Tsumori（津守由記子）" userId="218a2e45-9aea-42a0-bc6d-8e23c71b8c71" providerId="ADAL" clId="{398AC253-655C-4B09-ACCE-60C80D143C14}" dt="2024-02-15T02:44:15.226" v="633" actId="478"/>
          <ac:spMkLst>
            <pc:docMk/>
            <pc:sldMk cId="3942141972" sldId="2147480364"/>
            <ac:spMk id="3" creationId="{F81D8837-84D0-4BB9-913D-3B9E022D1C18}"/>
          </ac:spMkLst>
        </pc:spChg>
        <pc:spChg chg="del">
          <ac:chgData name="Yukiko Tsumori（津守由記子）" userId="218a2e45-9aea-42a0-bc6d-8e23c71b8c71" providerId="ADAL" clId="{398AC253-655C-4B09-ACCE-60C80D143C14}" dt="2024-02-15T02:44:15.226" v="633" actId="478"/>
          <ac:spMkLst>
            <pc:docMk/>
            <pc:sldMk cId="3942141972" sldId="2147480364"/>
            <ac:spMk id="6" creationId="{7BF8A692-7E90-F1E5-D505-16D1842F3CDD}"/>
          </ac:spMkLst>
        </pc:spChg>
        <pc:spChg chg="del">
          <ac:chgData name="Yukiko Tsumori（津守由記子）" userId="218a2e45-9aea-42a0-bc6d-8e23c71b8c71" providerId="ADAL" clId="{398AC253-655C-4B09-ACCE-60C80D143C14}" dt="2024-02-15T02:44:15.226" v="633" actId="478"/>
          <ac:spMkLst>
            <pc:docMk/>
            <pc:sldMk cId="3942141972" sldId="2147480364"/>
            <ac:spMk id="7" creationId="{D06A0886-E7F5-6FE0-BDA8-BB51C69EFF61}"/>
          </ac:spMkLst>
        </pc:spChg>
        <pc:spChg chg="add del mod">
          <ac:chgData name="Yukiko Tsumori（津守由記子）" userId="218a2e45-9aea-42a0-bc6d-8e23c71b8c71" providerId="ADAL" clId="{398AC253-655C-4B09-ACCE-60C80D143C14}" dt="2024-02-15T02:44:17.833" v="634" actId="478"/>
          <ac:spMkLst>
            <pc:docMk/>
            <pc:sldMk cId="3942141972" sldId="2147480364"/>
            <ac:spMk id="8" creationId="{40E371AD-7613-545D-2C5E-6D5582D99276}"/>
          </ac:spMkLst>
        </pc:spChg>
        <pc:spChg chg="add mod">
          <ac:chgData name="Yukiko Tsumori（津守由記子）" userId="218a2e45-9aea-42a0-bc6d-8e23c71b8c71" providerId="ADAL" clId="{398AC253-655C-4B09-ACCE-60C80D143C14}" dt="2024-02-15T04:03:48.826" v="1142" actId="20577"/>
          <ac:spMkLst>
            <pc:docMk/>
            <pc:sldMk cId="3942141972" sldId="2147480364"/>
            <ac:spMk id="9" creationId="{347649B8-E829-1765-58D3-A15CB6227A7C}"/>
          </ac:spMkLst>
        </pc:spChg>
        <pc:graphicFrameChg chg="add mod modGraphic">
          <ac:chgData name="Yukiko Tsumori（津守由記子）" userId="218a2e45-9aea-42a0-bc6d-8e23c71b8c71" providerId="ADAL" clId="{398AC253-655C-4B09-ACCE-60C80D143C14}" dt="2024-02-15T03:04:24.219" v="1093" actId="1076"/>
          <ac:graphicFrameMkLst>
            <pc:docMk/>
            <pc:sldMk cId="3942141972" sldId="2147480364"/>
            <ac:graphicFrameMk id="10" creationId="{AA017744-23E1-E9C9-458A-9676D35A90DD}"/>
          </ac:graphicFrameMkLst>
        </pc:graphicFrameChg>
        <pc:graphicFrameChg chg="add del mod">
          <ac:chgData name="Yukiko Tsumori（津守由記子）" userId="218a2e45-9aea-42a0-bc6d-8e23c71b8c71" providerId="ADAL" clId="{398AC253-655C-4B09-ACCE-60C80D143C14}" dt="2024-02-15T03:01:14.195" v="826" actId="478"/>
          <ac:graphicFrameMkLst>
            <pc:docMk/>
            <pc:sldMk cId="3942141972" sldId="2147480364"/>
            <ac:graphicFrameMk id="11" creationId="{24ECBE8C-B7AA-492B-D096-EF82C13951EC}"/>
          </ac:graphicFrameMkLst>
        </pc:graphicFrameChg>
      </pc:sldChg>
      <pc:sldChg chg="add del">
        <pc:chgData name="Yukiko Tsumori（津守由記子）" userId="218a2e45-9aea-42a0-bc6d-8e23c71b8c71" providerId="ADAL" clId="{398AC253-655C-4B09-ACCE-60C80D143C14}" dt="2024-02-15T03:00:32.100" v="790"/>
        <pc:sldMkLst>
          <pc:docMk/>
          <pc:sldMk cId="622714724" sldId="2147480365"/>
        </pc:sldMkLst>
      </pc:sldChg>
      <pc:sldChg chg="add del">
        <pc:chgData name="Yukiko Tsumori（津守由記子）" userId="218a2e45-9aea-42a0-bc6d-8e23c71b8c71" providerId="ADAL" clId="{398AC253-655C-4B09-ACCE-60C80D143C14}" dt="2024-02-15T03:00:24.771" v="788"/>
        <pc:sldMkLst>
          <pc:docMk/>
          <pc:sldMk cId="2546408135" sldId="2147480365"/>
        </pc:sldMkLst>
      </pc:sldChg>
      <pc:sldChg chg="modSp mod">
        <pc:chgData name="Yukiko Tsumori（津守由記子）" userId="218a2e45-9aea-42a0-bc6d-8e23c71b8c71" providerId="ADAL" clId="{398AC253-655C-4B09-ACCE-60C80D143C14}" dt="2024-03-14T07:32:34.020" v="1321" actId="20577"/>
        <pc:sldMkLst>
          <pc:docMk/>
          <pc:sldMk cId="2912880534" sldId="2147480385"/>
        </pc:sldMkLst>
        <pc:graphicFrameChg chg="modGraphic">
          <ac:chgData name="Yukiko Tsumori（津守由記子）" userId="218a2e45-9aea-42a0-bc6d-8e23c71b8c71" providerId="ADAL" clId="{398AC253-655C-4B09-ACCE-60C80D143C14}" dt="2024-03-14T07:32:34.020" v="1321" actId="20577"/>
          <ac:graphicFrameMkLst>
            <pc:docMk/>
            <pc:sldMk cId="2912880534" sldId="2147480385"/>
            <ac:graphicFrameMk id="31" creationId="{AC7A65E7-D20C-E290-BDF7-E16244D8EB9D}"/>
          </ac:graphicFrameMkLst>
        </pc:graphicFrameChg>
      </pc:sldChg>
    </pc:docChg>
  </pc:docChgLst>
  <pc:docChgLst>
    <pc:chgData name="Sho Yamamura（山村奨）" userId="ad78378a-01bc-491d-af0b-8b0e5f08f5df" providerId="ADAL" clId="{17EDF811-EEF3-4C69-9E1F-3759C06A3A54}"/>
    <pc:docChg chg="undo custSel addSld delSld modSld modSection">
      <pc:chgData name="Sho Yamamura（山村奨）" userId="ad78378a-01bc-491d-af0b-8b0e5f08f5df" providerId="ADAL" clId="{17EDF811-EEF3-4C69-9E1F-3759C06A3A54}" dt="2023-11-20T02:36:43.146" v="1061" actId="14734"/>
      <pc:docMkLst>
        <pc:docMk/>
      </pc:docMkLst>
      <pc:sldChg chg="modSp mod">
        <pc:chgData name="Sho Yamamura（山村奨）" userId="ad78378a-01bc-491d-af0b-8b0e5f08f5df" providerId="ADAL" clId="{17EDF811-EEF3-4C69-9E1F-3759C06A3A54}" dt="2023-11-07T05:49:50.690" v="107" actId="20577"/>
        <pc:sldMkLst>
          <pc:docMk/>
          <pc:sldMk cId="3597996337" sldId="257"/>
        </pc:sldMkLst>
        <pc:spChg chg="mod">
          <ac:chgData name="Sho Yamamura（山村奨）" userId="ad78378a-01bc-491d-af0b-8b0e5f08f5df" providerId="ADAL" clId="{17EDF811-EEF3-4C69-9E1F-3759C06A3A54}" dt="2023-11-07T05:49:50.690" v="107" actId="20577"/>
          <ac:spMkLst>
            <pc:docMk/>
            <pc:sldMk cId="3597996337" sldId="257"/>
            <ac:spMk id="3" creationId="{5AAB1A56-6F4E-4D68-B30E-89A19F1DFDFB}"/>
          </ac:spMkLst>
        </pc:spChg>
      </pc:sldChg>
      <pc:sldChg chg="modSp mod">
        <pc:chgData name="Sho Yamamura（山村奨）" userId="ad78378a-01bc-491d-af0b-8b0e5f08f5df" providerId="ADAL" clId="{17EDF811-EEF3-4C69-9E1F-3759C06A3A54}" dt="2023-11-17T01:53:28.786" v="743"/>
        <pc:sldMkLst>
          <pc:docMk/>
          <pc:sldMk cId="3870606431" sldId="258"/>
        </pc:sldMkLst>
        <pc:spChg chg="mod">
          <ac:chgData name="Sho Yamamura（山村奨）" userId="ad78378a-01bc-491d-af0b-8b0e5f08f5df" providerId="ADAL" clId="{17EDF811-EEF3-4C69-9E1F-3759C06A3A54}" dt="2023-11-17T01:53:28.786" v="743"/>
          <ac:spMkLst>
            <pc:docMk/>
            <pc:sldMk cId="3870606431" sldId="258"/>
            <ac:spMk id="3" creationId="{F81D8837-84D0-4BB9-913D-3B9E022D1C18}"/>
          </ac:spMkLst>
        </pc:spChg>
        <pc:spChg chg="mod">
          <ac:chgData name="Sho Yamamura（山村奨）" userId="ad78378a-01bc-491d-af0b-8b0e5f08f5df" providerId="ADAL" clId="{17EDF811-EEF3-4C69-9E1F-3759C06A3A54}" dt="2023-11-17T01:51:44.738" v="725" actId="20577"/>
          <ac:spMkLst>
            <pc:docMk/>
            <pc:sldMk cId="3870606431" sldId="258"/>
            <ac:spMk id="8" creationId="{66A25D1F-B435-38A3-28EB-ED45D35EC19F}"/>
          </ac:spMkLst>
        </pc:spChg>
      </pc:sldChg>
      <pc:sldChg chg="delSp modSp mod">
        <pc:chgData name="Sho Yamamura（山村奨）" userId="ad78378a-01bc-491d-af0b-8b0e5f08f5df" providerId="ADAL" clId="{17EDF811-EEF3-4C69-9E1F-3759C06A3A54}" dt="2023-11-08T04:49:39.971" v="146" actId="478"/>
        <pc:sldMkLst>
          <pc:docMk/>
          <pc:sldMk cId="1790651001" sldId="259"/>
        </pc:sldMkLst>
        <pc:spChg chg="del">
          <ac:chgData name="Sho Yamamura（山村奨）" userId="ad78378a-01bc-491d-af0b-8b0e5f08f5df" providerId="ADAL" clId="{17EDF811-EEF3-4C69-9E1F-3759C06A3A54}" dt="2023-11-08T04:49:39.971" v="146" actId="478"/>
          <ac:spMkLst>
            <pc:docMk/>
            <pc:sldMk cId="1790651001" sldId="259"/>
            <ac:spMk id="5" creationId="{B05FA540-F888-2DBE-46C3-15906152A954}"/>
          </ac:spMkLst>
        </pc:spChg>
        <pc:spChg chg="mod">
          <ac:chgData name="Sho Yamamura（山村奨）" userId="ad78378a-01bc-491d-af0b-8b0e5f08f5df" providerId="ADAL" clId="{17EDF811-EEF3-4C69-9E1F-3759C06A3A54}" dt="2023-11-08T04:49:35.204" v="145" actId="14100"/>
          <ac:spMkLst>
            <pc:docMk/>
            <pc:sldMk cId="1790651001" sldId="259"/>
            <ac:spMk id="103" creationId="{722CA9AE-246E-4328-B777-5BFF39269ECA}"/>
          </ac:spMkLst>
        </pc:spChg>
      </pc:sldChg>
      <pc:sldChg chg="modSp add del mod">
        <pc:chgData name="Sho Yamamura（山村奨）" userId="ad78378a-01bc-491d-af0b-8b0e5f08f5df" providerId="ADAL" clId="{17EDF811-EEF3-4C69-9E1F-3759C06A3A54}" dt="2023-11-17T01:56:21.095" v="765" actId="20577"/>
        <pc:sldMkLst>
          <pc:docMk/>
          <pc:sldMk cId="3496748601" sldId="260"/>
        </pc:sldMkLst>
        <pc:spChg chg="mod">
          <ac:chgData name="Sho Yamamura（山村奨）" userId="ad78378a-01bc-491d-af0b-8b0e5f08f5df" providerId="ADAL" clId="{17EDF811-EEF3-4C69-9E1F-3759C06A3A54}" dt="2023-11-17T01:56:21.095" v="765" actId="20577"/>
          <ac:spMkLst>
            <pc:docMk/>
            <pc:sldMk cId="3496748601" sldId="260"/>
            <ac:spMk id="66" creationId="{38EC3F97-4D08-C0C4-D506-0722D5C225B0}"/>
          </ac:spMkLst>
        </pc:spChg>
      </pc:sldChg>
      <pc:sldChg chg="modSp mod">
        <pc:chgData name="Sho Yamamura（山村奨）" userId="ad78378a-01bc-491d-af0b-8b0e5f08f5df" providerId="ADAL" clId="{17EDF811-EEF3-4C69-9E1F-3759C06A3A54}" dt="2023-11-17T01:52:02.151" v="727" actId="20577"/>
        <pc:sldMkLst>
          <pc:docMk/>
          <pc:sldMk cId="3021974929" sldId="2147480298"/>
        </pc:sldMkLst>
        <pc:spChg chg="mod">
          <ac:chgData name="Sho Yamamura（山村奨）" userId="ad78378a-01bc-491d-af0b-8b0e5f08f5df" providerId="ADAL" clId="{17EDF811-EEF3-4C69-9E1F-3759C06A3A54}" dt="2023-11-08T10:09:05.519" v="495"/>
          <ac:spMkLst>
            <pc:docMk/>
            <pc:sldMk cId="3021974929" sldId="2147480298"/>
            <ac:spMk id="15" creationId="{A9C3A281-11E9-85F5-DE8E-48AB2E515EC2}"/>
          </ac:spMkLst>
        </pc:spChg>
        <pc:spChg chg="mod">
          <ac:chgData name="Sho Yamamura（山村奨）" userId="ad78378a-01bc-491d-af0b-8b0e5f08f5df" providerId="ADAL" clId="{17EDF811-EEF3-4C69-9E1F-3759C06A3A54}" dt="2023-11-17T01:52:02.151" v="727" actId="20577"/>
          <ac:spMkLst>
            <pc:docMk/>
            <pc:sldMk cId="3021974929" sldId="2147480298"/>
            <ac:spMk id="35" creationId="{5E7C8A5E-96AE-CD5B-93AC-E1989DB59DAB}"/>
          </ac:spMkLst>
        </pc:spChg>
        <pc:spChg chg="mod">
          <ac:chgData name="Sho Yamamura（山村奨）" userId="ad78378a-01bc-491d-af0b-8b0e5f08f5df" providerId="ADAL" clId="{17EDF811-EEF3-4C69-9E1F-3759C06A3A54}" dt="2023-11-07T05:38:36.584" v="41" actId="12"/>
          <ac:spMkLst>
            <pc:docMk/>
            <pc:sldMk cId="3021974929" sldId="2147480298"/>
            <ac:spMk id="39" creationId="{C2C0C070-A283-AE0C-4B94-B9CBF7B10E70}"/>
          </ac:spMkLst>
        </pc:spChg>
        <pc:spChg chg="mod">
          <ac:chgData name="Sho Yamamura（山村奨）" userId="ad78378a-01bc-491d-af0b-8b0e5f08f5df" providerId="ADAL" clId="{17EDF811-EEF3-4C69-9E1F-3759C06A3A54}" dt="2023-11-08T10:09:16.040" v="511"/>
          <ac:spMkLst>
            <pc:docMk/>
            <pc:sldMk cId="3021974929" sldId="2147480298"/>
            <ac:spMk id="47" creationId="{C5309CA5-C2A9-D994-AA19-747CA7C9813B}"/>
          </ac:spMkLst>
        </pc:spChg>
        <pc:spChg chg="mod">
          <ac:chgData name="Sho Yamamura（山村奨）" userId="ad78378a-01bc-491d-af0b-8b0e5f08f5df" providerId="ADAL" clId="{17EDF811-EEF3-4C69-9E1F-3759C06A3A54}" dt="2023-11-07T05:38:40.810" v="42" actId="12"/>
          <ac:spMkLst>
            <pc:docMk/>
            <pc:sldMk cId="3021974929" sldId="2147480298"/>
            <ac:spMk id="48" creationId="{A623FDA9-5C3B-F458-727E-813C64313FAB}"/>
          </ac:spMkLst>
        </pc:spChg>
        <pc:spChg chg="mod">
          <ac:chgData name="Sho Yamamura（山村奨）" userId="ad78378a-01bc-491d-af0b-8b0e5f08f5df" providerId="ADAL" clId="{17EDF811-EEF3-4C69-9E1F-3759C06A3A54}" dt="2023-11-08T04:51:28.949" v="178"/>
          <ac:spMkLst>
            <pc:docMk/>
            <pc:sldMk cId="3021974929" sldId="2147480298"/>
            <ac:spMk id="49" creationId="{ABBE98BD-AE56-E2D5-C0F3-87B1A75F5887}"/>
          </ac:spMkLst>
        </pc:spChg>
        <pc:spChg chg="mod">
          <ac:chgData name="Sho Yamamura（山村奨）" userId="ad78378a-01bc-491d-af0b-8b0e5f08f5df" providerId="ADAL" clId="{17EDF811-EEF3-4C69-9E1F-3759C06A3A54}" dt="2023-11-08T10:09:08.930" v="503"/>
          <ac:spMkLst>
            <pc:docMk/>
            <pc:sldMk cId="3021974929" sldId="2147480298"/>
            <ac:spMk id="52" creationId="{8420E0C9-F94F-5C99-63F4-CBFD74732598}"/>
          </ac:spMkLst>
        </pc:spChg>
        <pc:spChg chg="mod">
          <ac:chgData name="Sho Yamamura（山村奨）" userId="ad78378a-01bc-491d-af0b-8b0e5f08f5df" providerId="ADAL" clId="{17EDF811-EEF3-4C69-9E1F-3759C06A3A54}" dt="2023-11-08T04:51:33.225" v="197" actId="1036"/>
          <ac:spMkLst>
            <pc:docMk/>
            <pc:sldMk cId="3021974929" sldId="2147480298"/>
            <ac:spMk id="60" creationId="{235A08AB-5C6C-B2DA-52AF-D95B76C5F52F}"/>
          </ac:spMkLst>
        </pc:spChg>
      </pc:sldChg>
      <pc:sldChg chg="delSp modSp mod">
        <pc:chgData name="Sho Yamamura（山村奨）" userId="ad78378a-01bc-491d-af0b-8b0e5f08f5df" providerId="ADAL" clId="{17EDF811-EEF3-4C69-9E1F-3759C06A3A54}" dt="2023-11-17T01:52:16.786" v="739"/>
        <pc:sldMkLst>
          <pc:docMk/>
          <pc:sldMk cId="131518387" sldId="2147480299"/>
        </pc:sldMkLst>
        <pc:spChg chg="mod">
          <ac:chgData name="Sho Yamamura（山村奨）" userId="ad78378a-01bc-491d-af0b-8b0e5f08f5df" providerId="ADAL" clId="{17EDF811-EEF3-4C69-9E1F-3759C06A3A54}" dt="2023-11-08T10:09:41.596" v="535"/>
          <ac:spMkLst>
            <pc:docMk/>
            <pc:sldMk cId="131518387" sldId="2147480299"/>
            <ac:spMk id="3" creationId="{5C4196D8-573B-F6C4-3047-C4A45739D311}"/>
          </ac:spMkLst>
        </pc:spChg>
        <pc:spChg chg="mod">
          <ac:chgData name="Sho Yamamura（山村奨）" userId="ad78378a-01bc-491d-af0b-8b0e5f08f5df" providerId="ADAL" clId="{17EDF811-EEF3-4C69-9E1F-3759C06A3A54}" dt="2023-11-17T01:52:16.786" v="739"/>
          <ac:spMkLst>
            <pc:docMk/>
            <pc:sldMk cId="131518387" sldId="2147480299"/>
            <ac:spMk id="10" creationId="{FC42191F-5FDF-B413-25B9-8CFA115C892D}"/>
          </ac:spMkLst>
        </pc:spChg>
        <pc:spChg chg="del">
          <ac:chgData name="Sho Yamamura（山村奨）" userId="ad78378a-01bc-491d-af0b-8b0e5f08f5df" providerId="ADAL" clId="{17EDF811-EEF3-4C69-9E1F-3759C06A3A54}" dt="2023-11-08T04:51:42.828" v="198" actId="478"/>
          <ac:spMkLst>
            <pc:docMk/>
            <pc:sldMk cId="131518387" sldId="2147480299"/>
            <ac:spMk id="11" creationId="{56F51796-CFAE-518D-FC50-5DB7D9C28269}"/>
          </ac:spMkLst>
        </pc:spChg>
        <pc:spChg chg="mod">
          <ac:chgData name="Sho Yamamura（山村奨）" userId="ad78378a-01bc-491d-af0b-8b0e5f08f5df" providerId="ADAL" clId="{17EDF811-EEF3-4C69-9E1F-3759C06A3A54}" dt="2023-11-07T05:40:33.472" v="73" actId="12"/>
          <ac:spMkLst>
            <pc:docMk/>
            <pc:sldMk cId="131518387" sldId="2147480299"/>
            <ac:spMk id="52" creationId="{3C54D153-D0A9-A2BB-0F0E-A434E6EB98B4}"/>
          </ac:spMkLst>
        </pc:spChg>
        <pc:spChg chg="mod">
          <ac:chgData name="Sho Yamamura（山村奨）" userId="ad78378a-01bc-491d-af0b-8b0e5f08f5df" providerId="ADAL" clId="{17EDF811-EEF3-4C69-9E1F-3759C06A3A54}" dt="2023-11-07T05:47:27.861" v="104" actId="207"/>
          <ac:spMkLst>
            <pc:docMk/>
            <pc:sldMk cId="131518387" sldId="2147480299"/>
            <ac:spMk id="56" creationId="{3983BF8F-78F4-AEB1-1237-8CF912762A96}"/>
          </ac:spMkLst>
        </pc:spChg>
        <pc:spChg chg="mod">
          <ac:chgData name="Sho Yamamura（山村奨）" userId="ad78378a-01bc-491d-af0b-8b0e5f08f5df" providerId="ADAL" clId="{17EDF811-EEF3-4C69-9E1F-3759C06A3A54}" dt="2023-11-08T10:09:47.778" v="545"/>
          <ac:spMkLst>
            <pc:docMk/>
            <pc:sldMk cId="131518387" sldId="2147480299"/>
            <ac:spMk id="57" creationId="{715D12EC-2B14-2567-171E-E3C09C431F64}"/>
          </ac:spMkLst>
        </pc:spChg>
        <pc:spChg chg="mod">
          <ac:chgData name="Sho Yamamura（山村奨）" userId="ad78378a-01bc-491d-af0b-8b0e5f08f5df" providerId="ADAL" clId="{17EDF811-EEF3-4C69-9E1F-3759C06A3A54}" dt="2023-11-08T04:51:18.184" v="175" actId="20577"/>
          <ac:spMkLst>
            <pc:docMk/>
            <pc:sldMk cId="131518387" sldId="2147480299"/>
            <ac:spMk id="59" creationId="{301631F6-2F28-E7F2-6078-4651535A6F7C}"/>
          </ac:spMkLst>
        </pc:spChg>
        <pc:spChg chg="mod">
          <ac:chgData name="Sho Yamamura（山村奨）" userId="ad78378a-01bc-491d-af0b-8b0e5f08f5df" providerId="ADAL" clId="{17EDF811-EEF3-4C69-9E1F-3759C06A3A54}" dt="2023-11-07T05:47:22.301" v="103"/>
          <ac:spMkLst>
            <pc:docMk/>
            <pc:sldMk cId="131518387" sldId="2147480299"/>
            <ac:spMk id="66" creationId="{B522AF8C-1870-567F-79FB-F30D985A20F8}"/>
          </ac:spMkLst>
        </pc:spChg>
      </pc:sldChg>
      <pc:sldChg chg="addSp delSp modSp mod">
        <pc:chgData name="Sho Yamamura（山村奨）" userId="ad78378a-01bc-491d-af0b-8b0e5f08f5df" providerId="ADAL" clId="{17EDF811-EEF3-4C69-9E1F-3759C06A3A54}" dt="2023-11-17T01:57:51.234" v="766"/>
        <pc:sldMkLst>
          <pc:docMk/>
          <pc:sldMk cId="3114238576" sldId="2147480301"/>
        </pc:sldMkLst>
        <pc:spChg chg="mod">
          <ac:chgData name="Sho Yamamura（山村奨）" userId="ad78378a-01bc-491d-af0b-8b0e5f08f5df" providerId="ADAL" clId="{17EDF811-EEF3-4C69-9E1F-3759C06A3A54}" dt="2023-11-17T01:57:51.234" v="766"/>
          <ac:spMkLst>
            <pc:docMk/>
            <pc:sldMk cId="3114238576" sldId="2147480301"/>
            <ac:spMk id="2" creationId="{183CA552-4E25-4F99-8083-C7046B7C6794}"/>
          </ac:spMkLst>
        </pc:spChg>
        <pc:spChg chg="add mod">
          <ac:chgData name="Sho Yamamura（山村奨）" userId="ad78378a-01bc-491d-af0b-8b0e5f08f5df" providerId="ADAL" clId="{17EDF811-EEF3-4C69-9E1F-3759C06A3A54}" dt="2023-11-08T04:49:51.270" v="164" actId="1036"/>
          <ac:spMkLst>
            <pc:docMk/>
            <pc:sldMk cId="3114238576" sldId="2147480301"/>
            <ac:spMk id="5" creationId="{9F5E846C-6965-3E03-7C03-195375298C13}"/>
          </ac:spMkLst>
        </pc:spChg>
        <pc:spChg chg="mod">
          <ac:chgData name="Sho Yamamura（山村奨）" userId="ad78378a-01bc-491d-af0b-8b0e5f08f5df" providerId="ADAL" clId="{17EDF811-EEF3-4C69-9E1F-3759C06A3A54}" dt="2023-11-07T05:47:01.555" v="94" actId="20577"/>
          <ac:spMkLst>
            <pc:docMk/>
            <pc:sldMk cId="3114238576" sldId="2147480301"/>
            <ac:spMk id="29" creationId="{A3DBF2BC-D8B8-4699-AFD0-B2BE02B1CB0C}"/>
          </ac:spMkLst>
        </pc:spChg>
        <pc:spChg chg="del">
          <ac:chgData name="Sho Yamamura（山村奨）" userId="ad78378a-01bc-491d-af0b-8b0e5f08f5df" providerId="ADAL" clId="{17EDF811-EEF3-4C69-9E1F-3759C06A3A54}" dt="2023-11-08T04:49:47.909" v="147" actId="478"/>
          <ac:spMkLst>
            <pc:docMk/>
            <pc:sldMk cId="3114238576" sldId="2147480301"/>
            <ac:spMk id="37" creationId="{EF667821-BEA7-1714-16C7-030EDF805849}"/>
          </ac:spMkLst>
        </pc:spChg>
      </pc:sldChg>
      <pc:sldChg chg="delSp modSp mod">
        <pc:chgData name="Sho Yamamura（山村奨）" userId="ad78378a-01bc-491d-af0b-8b0e5f08f5df" providerId="ADAL" clId="{17EDF811-EEF3-4C69-9E1F-3759C06A3A54}" dt="2023-11-20T02:36:43.146" v="1061" actId="14734"/>
        <pc:sldMkLst>
          <pc:docMk/>
          <pc:sldMk cId="2258452112" sldId="2147480303"/>
        </pc:sldMkLst>
        <pc:spChg chg="mod">
          <ac:chgData name="Sho Yamamura（山村奨）" userId="ad78378a-01bc-491d-af0b-8b0e5f08f5df" providerId="ADAL" clId="{17EDF811-EEF3-4C69-9E1F-3759C06A3A54}" dt="2023-11-08T05:00:29.713" v="337"/>
          <ac:spMkLst>
            <pc:docMk/>
            <pc:sldMk cId="2258452112" sldId="2147480303"/>
            <ac:spMk id="2" creationId="{183CA552-4E25-4F99-8083-C7046B7C6794}"/>
          </ac:spMkLst>
        </pc:spChg>
        <pc:spChg chg="mod">
          <ac:chgData name="Sho Yamamura（山村奨）" userId="ad78378a-01bc-491d-af0b-8b0e5f08f5df" providerId="ADAL" clId="{17EDF811-EEF3-4C69-9E1F-3759C06A3A54}" dt="2023-11-17T01:55:35.870" v="761"/>
          <ac:spMkLst>
            <pc:docMk/>
            <pc:sldMk cId="2258452112" sldId="2147480303"/>
            <ac:spMk id="3" creationId="{F81D8837-84D0-4BB9-913D-3B9E022D1C18}"/>
          </ac:spMkLst>
        </pc:spChg>
        <pc:spChg chg="del">
          <ac:chgData name="Sho Yamamura（山村奨）" userId="ad78378a-01bc-491d-af0b-8b0e5f08f5df" providerId="ADAL" clId="{17EDF811-EEF3-4C69-9E1F-3759C06A3A54}" dt="2023-11-08T05:02:01.776" v="399" actId="478"/>
          <ac:spMkLst>
            <pc:docMk/>
            <pc:sldMk cId="2258452112" sldId="2147480303"/>
            <ac:spMk id="4" creationId="{1583C338-05EB-8394-6835-5A393387648E}"/>
          </ac:spMkLst>
        </pc:spChg>
        <pc:spChg chg="del">
          <ac:chgData name="Sho Yamamura（山村奨）" userId="ad78378a-01bc-491d-af0b-8b0e5f08f5df" providerId="ADAL" clId="{17EDF811-EEF3-4C69-9E1F-3759C06A3A54}" dt="2023-11-08T05:03:19.292" v="437" actId="478"/>
          <ac:spMkLst>
            <pc:docMk/>
            <pc:sldMk cId="2258452112" sldId="2147480303"/>
            <ac:spMk id="6" creationId="{869BE48B-9824-F568-5E71-E7EE5EBD5604}"/>
          </ac:spMkLst>
        </pc:spChg>
        <pc:spChg chg="del">
          <ac:chgData name="Sho Yamamura（山村奨）" userId="ad78378a-01bc-491d-af0b-8b0e5f08f5df" providerId="ADAL" clId="{17EDF811-EEF3-4C69-9E1F-3759C06A3A54}" dt="2023-11-08T05:05:58.196" v="484" actId="478"/>
          <ac:spMkLst>
            <pc:docMk/>
            <pc:sldMk cId="2258452112" sldId="2147480303"/>
            <ac:spMk id="7" creationId="{AB827B35-3710-3DE3-F702-BD4E001D1273}"/>
          </ac:spMkLst>
        </pc:spChg>
        <pc:graphicFrameChg chg="mod modGraphic">
          <ac:chgData name="Sho Yamamura（山村奨）" userId="ad78378a-01bc-491d-af0b-8b0e5f08f5df" providerId="ADAL" clId="{17EDF811-EEF3-4C69-9E1F-3759C06A3A54}" dt="2023-11-20T02:36:43.146" v="1061" actId="14734"/>
          <ac:graphicFrameMkLst>
            <pc:docMk/>
            <pc:sldMk cId="2258452112" sldId="2147480303"/>
            <ac:graphicFrameMk id="28" creationId="{6DC1D6BD-C7EB-4C1B-9735-82246734CEE1}"/>
          </ac:graphicFrameMkLst>
        </pc:graphicFrameChg>
      </pc:sldChg>
      <pc:sldChg chg="addSp delSp modSp mod">
        <pc:chgData name="Sho Yamamura（山村奨）" userId="ad78378a-01bc-491d-af0b-8b0e5f08f5df" providerId="ADAL" clId="{17EDF811-EEF3-4C69-9E1F-3759C06A3A54}" dt="2023-11-20T02:35:50.806" v="1041" actId="14734"/>
        <pc:sldMkLst>
          <pc:docMk/>
          <pc:sldMk cId="1424370624" sldId="2147480304"/>
        </pc:sldMkLst>
        <pc:spChg chg="mod">
          <ac:chgData name="Sho Yamamura（山村奨）" userId="ad78378a-01bc-491d-af0b-8b0e5f08f5df" providerId="ADAL" clId="{17EDF811-EEF3-4C69-9E1F-3759C06A3A54}" dt="2023-11-08T04:52:51.933" v="216"/>
          <ac:spMkLst>
            <pc:docMk/>
            <pc:sldMk cId="1424370624" sldId="2147480304"/>
            <ac:spMk id="2" creationId="{183CA552-4E25-4F99-8083-C7046B7C6794}"/>
          </ac:spMkLst>
        </pc:spChg>
        <pc:spChg chg="mod">
          <ac:chgData name="Sho Yamamura（山村奨）" userId="ad78378a-01bc-491d-af0b-8b0e5f08f5df" providerId="ADAL" clId="{17EDF811-EEF3-4C69-9E1F-3759C06A3A54}" dt="2023-11-20T02:25:25.489" v="970"/>
          <ac:spMkLst>
            <pc:docMk/>
            <pc:sldMk cId="1424370624" sldId="2147480304"/>
            <ac:spMk id="3" creationId="{F81D8837-84D0-4BB9-913D-3B9E022D1C18}"/>
          </ac:spMkLst>
        </pc:spChg>
        <pc:spChg chg="del">
          <ac:chgData name="Sho Yamamura（山村奨）" userId="ad78378a-01bc-491d-af0b-8b0e5f08f5df" providerId="ADAL" clId="{17EDF811-EEF3-4C69-9E1F-3759C06A3A54}" dt="2023-11-08T04:46:26.556" v="133" actId="478"/>
          <ac:spMkLst>
            <pc:docMk/>
            <pc:sldMk cId="1424370624" sldId="2147480304"/>
            <ac:spMk id="5" creationId="{B5569312-748F-523E-58C0-9EE7C28AD85D}"/>
          </ac:spMkLst>
        </pc:spChg>
        <pc:spChg chg="mod">
          <ac:chgData name="Sho Yamamura（山村奨）" userId="ad78378a-01bc-491d-af0b-8b0e5f08f5df" providerId="ADAL" clId="{17EDF811-EEF3-4C69-9E1F-3759C06A3A54}" dt="2023-11-16T23:34:24.125" v="702" actId="1035"/>
          <ac:spMkLst>
            <pc:docMk/>
            <pc:sldMk cId="1424370624" sldId="2147480304"/>
            <ac:spMk id="7" creationId="{B47C1CF8-609A-8B67-B1F4-35C28B53328D}"/>
          </ac:spMkLst>
        </pc:spChg>
        <pc:spChg chg="add del mod">
          <ac:chgData name="Sho Yamamura（山村奨）" userId="ad78378a-01bc-491d-af0b-8b0e5f08f5df" providerId="ADAL" clId="{17EDF811-EEF3-4C69-9E1F-3759C06A3A54}" dt="2023-11-08T04:59:54.632" v="333" actId="478"/>
          <ac:spMkLst>
            <pc:docMk/>
            <pc:sldMk cId="1424370624" sldId="2147480304"/>
            <ac:spMk id="8" creationId="{1A2BD1A2-53A4-DDAD-2096-9BD3D59A5B82}"/>
          </ac:spMkLst>
        </pc:spChg>
        <pc:spChg chg="add del mod">
          <ac:chgData name="Sho Yamamura（山村奨）" userId="ad78378a-01bc-491d-af0b-8b0e5f08f5df" providerId="ADAL" clId="{17EDF811-EEF3-4C69-9E1F-3759C06A3A54}" dt="2023-11-08T05:00:17.074" v="336" actId="478"/>
          <ac:spMkLst>
            <pc:docMk/>
            <pc:sldMk cId="1424370624" sldId="2147480304"/>
            <ac:spMk id="9" creationId="{F88EC1E4-3489-3BE3-A695-F2DDCC20B292}"/>
          </ac:spMkLst>
        </pc:spChg>
        <pc:graphicFrameChg chg="mod modGraphic">
          <ac:chgData name="Sho Yamamura（山村奨）" userId="ad78378a-01bc-491d-af0b-8b0e5f08f5df" providerId="ADAL" clId="{17EDF811-EEF3-4C69-9E1F-3759C06A3A54}" dt="2023-11-20T02:35:50.806" v="1041" actId="14734"/>
          <ac:graphicFrameMkLst>
            <pc:docMk/>
            <pc:sldMk cId="1424370624" sldId="2147480304"/>
            <ac:graphicFrameMk id="6" creationId="{A8279072-CE69-94DC-8232-D2B0EE84C2CE}"/>
          </ac:graphicFrameMkLst>
        </pc:graphicFrameChg>
      </pc:sldChg>
      <pc:sldChg chg="modSp mod">
        <pc:chgData name="Sho Yamamura（山村奨）" userId="ad78378a-01bc-491d-af0b-8b0e5f08f5df" providerId="ADAL" clId="{17EDF811-EEF3-4C69-9E1F-3759C06A3A54}" dt="2023-11-17T01:57:55.536" v="767"/>
        <pc:sldMkLst>
          <pc:docMk/>
          <pc:sldMk cId="1772760499" sldId="2147480308"/>
        </pc:sldMkLst>
        <pc:spChg chg="mod">
          <ac:chgData name="Sho Yamamura（山村奨）" userId="ad78378a-01bc-491d-af0b-8b0e5f08f5df" providerId="ADAL" clId="{17EDF811-EEF3-4C69-9E1F-3759C06A3A54}" dt="2023-11-17T01:57:55.536" v="767"/>
          <ac:spMkLst>
            <pc:docMk/>
            <pc:sldMk cId="1772760499" sldId="2147480308"/>
            <ac:spMk id="2" creationId="{183CA552-4E25-4F99-8083-C7046B7C6794}"/>
          </ac:spMkLst>
        </pc:spChg>
      </pc:sldChg>
      <pc:sldChg chg="add del">
        <pc:chgData name="Sho Yamamura（山村奨）" userId="ad78378a-01bc-491d-af0b-8b0e5f08f5df" providerId="ADAL" clId="{17EDF811-EEF3-4C69-9E1F-3759C06A3A54}" dt="2023-11-08T04:50:20.305" v="168" actId="47"/>
        <pc:sldMkLst>
          <pc:docMk/>
          <pc:sldMk cId="1036666813" sldId="2147480311"/>
        </pc:sldMkLst>
      </pc:sldChg>
    </pc:docChg>
  </pc:docChgLst>
  <pc:docChgLst>
    <pc:chgData name="Sho Yamamura（山村奨）" userId="ad78378a-01bc-491d-af0b-8b0e5f08f5df" providerId="ADAL" clId="{C163FCA8-426C-45FC-A7DC-5976F13A9E85}"/>
    <pc:docChg chg="undo redo custSel addSld delSld modSld sldOrd modSection">
      <pc:chgData name="Sho Yamamura（山村奨）" userId="ad78378a-01bc-491d-af0b-8b0e5f08f5df" providerId="ADAL" clId="{C163FCA8-426C-45FC-A7DC-5976F13A9E85}" dt="2024-03-14T08:21:58.336" v="12733" actId="20577"/>
      <pc:docMkLst>
        <pc:docMk/>
      </pc:docMkLst>
      <pc:sldChg chg="addSp modSp mod">
        <pc:chgData name="Sho Yamamura（山村奨）" userId="ad78378a-01bc-491d-af0b-8b0e5f08f5df" providerId="ADAL" clId="{C163FCA8-426C-45FC-A7DC-5976F13A9E85}" dt="2024-03-07T10:15:20.873" v="8987" actId="20577"/>
        <pc:sldMkLst>
          <pc:docMk/>
          <pc:sldMk cId="3597996337" sldId="257"/>
        </pc:sldMkLst>
        <pc:spChg chg="mod">
          <ac:chgData name="Sho Yamamura（山村奨）" userId="ad78378a-01bc-491d-af0b-8b0e5f08f5df" providerId="ADAL" clId="{C163FCA8-426C-45FC-A7DC-5976F13A9E85}" dt="2024-03-07T10:15:20.873" v="8987" actId="20577"/>
          <ac:spMkLst>
            <pc:docMk/>
            <pc:sldMk cId="3597996337" sldId="257"/>
            <ac:spMk id="3" creationId="{5AAB1A56-6F4E-4D68-B30E-89A19F1DFDFB}"/>
          </ac:spMkLst>
        </pc:spChg>
        <pc:spChg chg="add mod">
          <ac:chgData name="Sho Yamamura（山村奨）" userId="ad78378a-01bc-491d-af0b-8b0e5f08f5df" providerId="ADAL" clId="{C163FCA8-426C-45FC-A7DC-5976F13A9E85}" dt="2024-03-07T07:13:30.428" v="8963" actId="1076"/>
          <ac:spMkLst>
            <pc:docMk/>
            <pc:sldMk cId="3597996337" sldId="257"/>
            <ac:spMk id="5" creationId="{B599F484-759E-DD79-B26A-52174B976020}"/>
          </ac:spMkLst>
        </pc:spChg>
      </pc:sldChg>
      <pc:sldChg chg="modSp mod">
        <pc:chgData name="Sho Yamamura（山村奨）" userId="ad78378a-01bc-491d-af0b-8b0e5f08f5df" providerId="ADAL" clId="{C163FCA8-426C-45FC-A7DC-5976F13A9E85}" dt="2024-03-14T06:44:07.243" v="12158" actId="20577"/>
        <pc:sldMkLst>
          <pc:docMk/>
          <pc:sldMk cId="3870606431" sldId="258"/>
        </pc:sldMkLst>
        <pc:spChg chg="mod">
          <ac:chgData name="Sho Yamamura（山村奨）" userId="ad78378a-01bc-491d-af0b-8b0e5f08f5df" providerId="ADAL" clId="{C163FCA8-426C-45FC-A7DC-5976F13A9E85}" dt="2024-03-14T06:44:07.243" v="12158" actId="20577"/>
          <ac:spMkLst>
            <pc:docMk/>
            <pc:sldMk cId="3870606431" sldId="258"/>
            <ac:spMk id="3" creationId="{F81D8837-84D0-4BB9-913D-3B9E022D1C18}"/>
          </ac:spMkLst>
        </pc:spChg>
      </pc:sldChg>
      <pc:sldChg chg="modSp mod ord">
        <pc:chgData name="Sho Yamamura（山村奨）" userId="ad78378a-01bc-491d-af0b-8b0e5f08f5df" providerId="ADAL" clId="{C163FCA8-426C-45FC-A7DC-5976F13A9E85}" dt="2024-03-14T07:16:52.765" v="12165"/>
        <pc:sldMkLst>
          <pc:docMk/>
          <pc:sldMk cId="1790651001" sldId="259"/>
        </pc:sldMkLst>
        <pc:spChg chg="mod">
          <ac:chgData name="Sho Yamamura（山村奨）" userId="ad78378a-01bc-491d-af0b-8b0e5f08f5df" providerId="ADAL" clId="{C163FCA8-426C-45FC-A7DC-5976F13A9E85}" dt="2024-02-15T06:21:18.274" v="6339"/>
          <ac:spMkLst>
            <pc:docMk/>
            <pc:sldMk cId="1790651001" sldId="259"/>
            <ac:spMk id="2" creationId="{183CA552-4E25-4F99-8083-C7046B7C6794}"/>
          </ac:spMkLst>
        </pc:spChg>
        <pc:spChg chg="mod">
          <ac:chgData name="Sho Yamamura（山村奨）" userId="ad78378a-01bc-491d-af0b-8b0e5f08f5df" providerId="ADAL" clId="{C163FCA8-426C-45FC-A7DC-5976F13A9E85}" dt="2024-03-14T07:16:52.765" v="12165"/>
          <ac:spMkLst>
            <pc:docMk/>
            <pc:sldMk cId="1790651001" sldId="259"/>
            <ac:spMk id="3" creationId="{F81D8837-84D0-4BB9-913D-3B9E022D1C18}"/>
          </ac:spMkLst>
        </pc:spChg>
        <pc:spChg chg="mod">
          <ac:chgData name="Sho Yamamura（山村奨）" userId="ad78378a-01bc-491d-af0b-8b0e5f08f5df" providerId="ADAL" clId="{C163FCA8-426C-45FC-A7DC-5976F13A9E85}" dt="2024-01-11T06:22:44.374" v="0" actId="20577"/>
          <ac:spMkLst>
            <pc:docMk/>
            <pc:sldMk cId="1790651001" sldId="259"/>
            <ac:spMk id="35" creationId="{59C622DA-D2C9-CE35-3602-4FF5EE8C44E2}"/>
          </ac:spMkLst>
        </pc:spChg>
        <pc:spChg chg="mod">
          <ac:chgData name="Sho Yamamura（山村奨）" userId="ad78378a-01bc-491d-af0b-8b0e5f08f5df" providerId="ADAL" clId="{C163FCA8-426C-45FC-A7DC-5976F13A9E85}" dt="2024-01-11T06:22:48.244" v="1" actId="20577"/>
          <ac:spMkLst>
            <pc:docMk/>
            <pc:sldMk cId="1790651001" sldId="259"/>
            <ac:spMk id="36" creationId="{1A5D1192-4AE5-9001-5027-8B0B212AA8B3}"/>
          </ac:spMkLst>
        </pc:spChg>
        <pc:spChg chg="mod">
          <ac:chgData name="Sho Yamamura（山村奨）" userId="ad78378a-01bc-491d-af0b-8b0e5f08f5df" providerId="ADAL" clId="{C163FCA8-426C-45FC-A7DC-5976F13A9E85}" dt="2024-02-15T06:08:29.146" v="6162"/>
          <ac:spMkLst>
            <pc:docMk/>
            <pc:sldMk cId="1790651001" sldId="259"/>
            <ac:spMk id="59" creationId="{8DCC2057-01EE-AE10-94D4-FA997AEBF345}"/>
          </ac:spMkLst>
        </pc:spChg>
        <pc:cxnChg chg="mod">
          <ac:chgData name="Sho Yamamura（山村奨）" userId="ad78378a-01bc-491d-af0b-8b0e5f08f5df" providerId="ADAL" clId="{C163FCA8-426C-45FC-A7DC-5976F13A9E85}" dt="2024-01-11T06:22:48.244" v="1" actId="20577"/>
          <ac:cxnSpMkLst>
            <pc:docMk/>
            <pc:sldMk cId="1790651001" sldId="259"/>
            <ac:cxnSpMk id="37" creationId="{EE70E676-C3BC-7705-5859-58BDA3EA9AAC}"/>
          </ac:cxnSpMkLst>
        </pc:cxnChg>
      </pc:sldChg>
      <pc:sldChg chg="addSp delSp modSp mod">
        <pc:chgData name="Sho Yamamura（山村奨）" userId="ad78378a-01bc-491d-af0b-8b0e5f08f5df" providerId="ADAL" clId="{C163FCA8-426C-45FC-A7DC-5976F13A9E85}" dt="2024-03-14T08:16:46.029" v="12674" actId="20577"/>
        <pc:sldMkLst>
          <pc:docMk/>
          <pc:sldMk cId="3021974929" sldId="2147480298"/>
        </pc:sldMkLst>
        <pc:spChg chg="mod">
          <ac:chgData name="Sho Yamamura（山村奨）" userId="ad78378a-01bc-491d-af0b-8b0e5f08f5df" providerId="ADAL" clId="{C163FCA8-426C-45FC-A7DC-5976F13A9E85}" dt="2024-03-11T06:46:13.015" v="10335" actId="1038"/>
          <ac:spMkLst>
            <pc:docMk/>
            <pc:sldMk cId="3021974929" sldId="2147480298"/>
            <ac:spMk id="3" creationId="{0B0593FC-32F7-A266-985A-6A88578E30E2}"/>
          </ac:spMkLst>
        </pc:spChg>
        <pc:spChg chg="mod">
          <ac:chgData name="Sho Yamamura（山村奨）" userId="ad78378a-01bc-491d-af0b-8b0e5f08f5df" providerId="ADAL" clId="{C163FCA8-426C-45FC-A7DC-5976F13A9E85}" dt="2024-02-05T08:35:00.566" v="1498" actId="1036"/>
          <ac:spMkLst>
            <pc:docMk/>
            <pc:sldMk cId="3021974929" sldId="2147480298"/>
            <ac:spMk id="4" creationId="{B04AE56D-9961-BD97-453D-388FFFD2EAF5}"/>
          </ac:spMkLst>
        </pc:spChg>
        <pc:spChg chg="del mod">
          <ac:chgData name="Sho Yamamura（山村奨）" userId="ad78378a-01bc-491d-af0b-8b0e5f08f5df" providerId="ADAL" clId="{C163FCA8-426C-45FC-A7DC-5976F13A9E85}" dt="2024-02-29T06:23:20.433" v="6374" actId="478"/>
          <ac:spMkLst>
            <pc:docMk/>
            <pc:sldMk cId="3021974929" sldId="2147480298"/>
            <ac:spMk id="5" creationId="{4E2E1D3A-636F-CE4B-F679-2A612A6E0573}"/>
          </ac:spMkLst>
        </pc:spChg>
        <pc:spChg chg="del">
          <ac:chgData name="Sho Yamamura（山村奨）" userId="ad78378a-01bc-491d-af0b-8b0e5f08f5df" providerId="ADAL" clId="{C163FCA8-426C-45FC-A7DC-5976F13A9E85}" dt="2024-02-05T07:36:23.698" v="24" actId="478"/>
          <ac:spMkLst>
            <pc:docMk/>
            <pc:sldMk cId="3021974929" sldId="2147480298"/>
            <ac:spMk id="6" creationId="{131467E7-9523-C4AF-0516-E782BA0E0240}"/>
          </ac:spMkLst>
        </pc:spChg>
        <pc:spChg chg="del">
          <ac:chgData name="Sho Yamamura（山村奨）" userId="ad78378a-01bc-491d-af0b-8b0e5f08f5df" providerId="ADAL" clId="{C163FCA8-426C-45FC-A7DC-5976F13A9E85}" dt="2024-02-29T06:17:24.305" v="6356" actId="478"/>
          <ac:spMkLst>
            <pc:docMk/>
            <pc:sldMk cId="3021974929" sldId="2147480298"/>
            <ac:spMk id="6" creationId="{52A937B5-CB42-D311-0E07-FA74D2C91E39}"/>
          </ac:spMkLst>
        </pc:spChg>
        <pc:spChg chg="del">
          <ac:chgData name="Sho Yamamura（山村奨）" userId="ad78378a-01bc-491d-af0b-8b0e5f08f5df" providerId="ADAL" clId="{C163FCA8-426C-45FC-A7DC-5976F13A9E85}" dt="2024-02-15T06:03:22.587" v="6132" actId="478"/>
          <ac:spMkLst>
            <pc:docMk/>
            <pc:sldMk cId="3021974929" sldId="2147480298"/>
            <ac:spMk id="6" creationId="{5978BEC5-30ED-95A1-3283-6AD9E45946F6}"/>
          </ac:spMkLst>
        </pc:spChg>
        <pc:spChg chg="add del mod">
          <ac:chgData name="Sho Yamamura（山村奨）" userId="ad78378a-01bc-491d-af0b-8b0e5f08f5df" providerId="ADAL" clId="{C163FCA8-426C-45FC-A7DC-5976F13A9E85}" dt="2024-02-15T06:12:48.587" v="6238" actId="478"/>
          <ac:spMkLst>
            <pc:docMk/>
            <pc:sldMk cId="3021974929" sldId="2147480298"/>
            <ac:spMk id="10" creationId="{0610A334-0D18-9492-3E2A-B1A20018E9C8}"/>
          </ac:spMkLst>
        </pc:spChg>
        <pc:spChg chg="del">
          <ac:chgData name="Sho Yamamura（山村奨）" userId="ad78378a-01bc-491d-af0b-8b0e5f08f5df" providerId="ADAL" clId="{C163FCA8-426C-45FC-A7DC-5976F13A9E85}" dt="2024-02-29T06:16:24.769" v="6340" actId="478"/>
          <ac:spMkLst>
            <pc:docMk/>
            <pc:sldMk cId="3021974929" sldId="2147480298"/>
            <ac:spMk id="10" creationId="{EE951AFD-6E36-6C03-1EFE-363B494E6886}"/>
          </ac:spMkLst>
        </pc:spChg>
        <pc:spChg chg="mod">
          <ac:chgData name="Sho Yamamura（山村奨）" userId="ad78378a-01bc-491d-af0b-8b0e5f08f5df" providerId="ADAL" clId="{C163FCA8-426C-45FC-A7DC-5976F13A9E85}" dt="2024-02-05T07:38:28.485" v="70" actId="20577"/>
          <ac:spMkLst>
            <pc:docMk/>
            <pc:sldMk cId="3021974929" sldId="2147480298"/>
            <ac:spMk id="11" creationId="{A203CC90-6C86-A7E5-521B-450B6A6A32E7}"/>
          </ac:spMkLst>
        </pc:spChg>
        <pc:spChg chg="del mod">
          <ac:chgData name="Sho Yamamura（山村奨）" userId="ad78378a-01bc-491d-af0b-8b0e5f08f5df" providerId="ADAL" clId="{C163FCA8-426C-45FC-A7DC-5976F13A9E85}" dt="2024-02-05T08:11:57.630" v="749" actId="478"/>
          <ac:spMkLst>
            <pc:docMk/>
            <pc:sldMk cId="3021974929" sldId="2147480298"/>
            <ac:spMk id="12" creationId="{4468DBFE-AE5C-C40A-44A5-845F3334934B}"/>
          </ac:spMkLst>
        </pc:spChg>
        <pc:spChg chg="add del mod">
          <ac:chgData name="Sho Yamamura（山村奨）" userId="ad78378a-01bc-491d-af0b-8b0e5f08f5df" providerId="ADAL" clId="{C163FCA8-426C-45FC-A7DC-5976F13A9E85}" dt="2024-03-14T06:19:46.188" v="11954" actId="478"/>
          <ac:spMkLst>
            <pc:docMk/>
            <pc:sldMk cId="3021974929" sldId="2147480298"/>
            <ac:spMk id="12" creationId="{54A10F89-2EE2-1C1D-54DE-7A62B0D88660}"/>
          </ac:spMkLst>
        </pc:spChg>
        <pc:spChg chg="del">
          <ac:chgData name="Sho Yamamura（山村奨）" userId="ad78378a-01bc-491d-af0b-8b0e5f08f5df" providerId="ADAL" clId="{C163FCA8-426C-45FC-A7DC-5976F13A9E85}" dt="2024-02-15T06:03:25.792" v="6133" actId="478"/>
          <ac:spMkLst>
            <pc:docMk/>
            <pc:sldMk cId="3021974929" sldId="2147480298"/>
            <ac:spMk id="12" creationId="{EDD5A8C8-DE2B-88C5-B88A-1E0ABCFFF186}"/>
          </ac:spMkLst>
        </pc:spChg>
        <pc:spChg chg="mod">
          <ac:chgData name="Sho Yamamura（山村奨）" userId="ad78378a-01bc-491d-af0b-8b0e5f08f5df" providerId="ADAL" clId="{C163FCA8-426C-45FC-A7DC-5976F13A9E85}" dt="2024-02-05T07:59:22.689" v="533" actId="1035"/>
          <ac:spMkLst>
            <pc:docMk/>
            <pc:sldMk cId="3021974929" sldId="2147480298"/>
            <ac:spMk id="13" creationId="{0E398A90-3714-148C-BEC2-6A0DCE22C073}"/>
          </ac:spMkLst>
        </pc:spChg>
        <pc:spChg chg="mod">
          <ac:chgData name="Sho Yamamura（山村奨）" userId="ad78378a-01bc-491d-af0b-8b0e5f08f5df" providerId="ADAL" clId="{C163FCA8-426C-45FC-A7DC-5976F13A9E85}" dt="2024-02-05T08:35:00.566" v="1498" actId="1036"/>
          <ac:spMkLst>
            <pc:docMk/>
            <pc:sldMk cId="3021974929" sldId="2147480298"/>
            <ac:spMk id="14" creationId="{1DBD41AD-9DF4-0321-9F4B-97BF4F672C11}"/>
          </ac:spMkLst>
        </pc:spChg>
        <pc:spChg chg="mod">
          <ac:chgData name="Sho Yamamura（山村奨）" userId="ad78378a-01bc-491d-af0b-8b0e5f08f5df" providerId="ADAL" clId="{C163FCA8-426C-45FC-A7DC-5976F13A9E85}" dt="2024-02-05T08:35:19.341" v="1524" actId="14100"/>
          <ac:spMkLst>
            <pc:docMk/>
            <pc:sldMk cId="3021974929" sldId="2147480298"/>
            <ac:spMk id="15" creationId="{A9C3A281-11E9-85F5-DE8E-48AB2E515EC2}"/>
          </ac:spMkLst>
        </pc:spChg>
        <pc:spChg chg="add mod">
          <ac:chgData name="Sho Yamamura（山村奨）" userId="ad78378a-01bc-491d-af0b-8b0e5f08f5df" providerId="ADAL" clId="{C163FCA8-426C-45FC-A7DC-5976F13A9E85}" dt="2024-02-15T06:12:55.123" v="6239" actId="571"/>
          <ac:spMkLst>
            <pc:docMk/>
            <pc:sldMk cId="3021974929" sldId="2147480298"/>
            <ac:spMk id="16" creationId="{DA2E3E3E-52F1-8BB5-EA60-43FA31C9EC23}"/>
          </ac:spMkLst>
        </pc:spChg>
        <pc:spChg chg="add mod">
          <ac:chgData name="Sho Yamamura（山村奨）" userId="ad78378a-01bc-491d-af0b-8b0e5f08f5df" providerId="ADAL" clId="{C163FCA8-426C-45FC-A7DC-5976F13A9E85}" dt="2024-03-14T06:23:39.349" v="12146" actId="14100"/>
          <ac:spMkLst>
            <pc:docMk/>
            <pc:sldMk cId="3021974929" sldId="2147480298"/>
            <ac:spMk id="17" creationId="{197CFDB7-2932-E341-263A-C9D2B548902C}"/>
          </ac:spMkLst>
        </pc:spChg>
        <pc:spChg chg="del">
          <ac:chgData name="Sho Yamamura（山村奨）" userId="ad78378a-01bc-491d-af0b-8b0e5f08f5df" providerId="ADAL" clId="{C163FCA8-426C-45FC-A7DC-5976F13A9E85}" dt="2024-02-15T06:09:25.084" v="6166" actId="478"/>
          <ac:spMkLst>
            <pc:docMk/>
            <pc:sldMk cId="3021974929" sldId="2147480298"/>
            <ac:spMk id="19" creationId="{7D5CC37E-ABB4-E506-6463-4F17732F88B7}"/>
          </ac:spMkLst>
        </pc:spChg>
        <pc:spChg chg="add del">
          <ac:chgData name="Sho Yamamura（山村奨）" userId="ad78378a-01bc-491d-af0b-8b0e5f08f5df" providerId="ADAL" clId="{C163FCA8-426C-45FC-A7DC-5976F13A9E85}" dt="2024-03-14T06:21:17.653" v="12044" actId="22"/>
          <ac:spMkLst>
            <pc:docMk/>
            <pc:sldMk cId="3021974929" sldId="2147480298"/>
            <ac:spMk id="20" creationId="{6EFB2134-4F11-987E-D1CA-F4580C0B362F}"/>
          </ac:spMkLst>
        </pc:spChg>
        <pc:spChg chg="add mod">
          <ac:chgData name="Sho Yamamura（山村奨）" userId="ad78378a-01bc-491d-af0b-8b0e5f08f5df" providerId="ADAL" clId="{C163FCA8-426C-45FC-A7DC-5976F13A9E85}" dt="2024-03-14T06:23:54.213" v="12149" actId="14100"/>
          <ac:spMkLst>
            <pc:docMk/>
            <pc:sldMk cId="3021974929" sldId="2147480298"/>
            <ac:spMk id="21" creationId="{0EECC4C0-94D6-A04B-7791-B787B5BEF56F}"/>
          </ac:spMkLst>
        </pc:spChg>
        <pc:spChg chg="add mod">
          <ac:chgData name="Sho Yamamura（山村奨）" userId="ad78378a-01bc-491d-af0b-8b0e5f08f5df" providerId="ADAL" clId="{C163FCA8-426C-45FC-A7DC-5976F13A9E85}" dt="2024-03-14T08:16:46.029" v="12674" actId="20577"/>
          <ac:spMkLst>
            <pc:docMk/>
            <pc:sldMk cId="3021974929" sldId="2147480298"/>
            <ac:spMk id="22" creationId="{8AF69BAA-FED4-507E-ECA4-269FF747F001}"/>
          </ac:spMkLst>
        </pc:spChg>
        <pc:spChg chg="mod">
          <ac:chgData name="Sho Yamamura（山村奨）" userId="ad78378a-01bc-491d-af0b-8b0e5f08f5df" providerId="ADAL" clId="{C163FCA8-426C-45FC-A7DC-5976F13A9E85}" dt="2024-02-05T08:34:41.737" v="1455" actId="14100"/>
          <ac:spMkLst>
            <pc:docMk/>
            <pc:sldMk cId="3021974929" sldId="2147480298"/>
            <ac:spMk id="30" creationId="{63960E6A-D798-17E1-6469-48F612D63892}"/>
          </ac:spMkLst>
        </pc:spChg>
        <pc:spChg chg="mod">
          <ac:chgData name="Sho Yamamura（山村奨）" userId="ad78378a-01bc-491d-af0b-8b0e5f08f5df" providerId="ADAL" clId="{C163FCA8-426C-45FC-A7DC-5976F13A9E85}" dt="2024-02-15T06:03:19.774" v="6131" actId="20577"/>
          <ac:spMkLst>
            <pc:docMk/>
            <pc:sldMk cId="3021974929" sldId="2147480298"/>
            <ac:spMk id="31" creationId="{16191170-181D-CE9D-14D0-4F840A5E996D}"/>
          </ac:spMkLst>
        </pc:spChg>
        <pc:spChg chg="mod">
          <ac:chgData name="Sho Yamamura（山村奨）" userId="ad78378a-01bc-491d-af0b-8b0e5f08f5df" providerId="ADAL" clId="{C163FCA8-426C-45FC-A7DC-5976F13A9E85}" dt="2024-02-05T08:14:52.210" v="863" actId="14100"/>
          <ac:spMkLst>
            <pc:docMk/>
            <pc:sldMk cId="3021974929" sldId="2147480298"/>
            <ac:spMk id="32" creationId="{55D8FED9-5048-C612-9C8B-7F855BF37607}"/>
          </ac:spMkLst>
        </pc:spChg>
        <pc:spChg chg="mod">
          <ac:chgData name="Sho Yamamura（山村奨）" userId="ad78378a-01bc-491d-af0b-8b0e5f08f5df" providerId="ADAL" clId="{C163FCA8-426C-45FC-A7DC-5976F13A9E85}" dt="2024-02-15T06:10:29.478" v="6173"/>
          <ac:spMkLst>
            <pc:docMk/>
            <pc:sldMk cId="3021974929" sldId="2147480298"/>
            <ac:spMk id="33" creationId="{B2AA8406-AC48-28A0-77CB-B2576E319B76}"/>
          </ac:spMkLst>
        </pc:spChg>
        <pc:spChg chg="mod">
          <ac:chgData name="Sho Yamamura（山村奨）" userId="ad78378a-01bc-491d-af0b-8b0e5f08f5df" providerId="ADAL" clId="{C163FCA8-426C-45FC-A7DC-5976F13A9E85}" dt="2024-02-05T08:14:58.382" v="864" actId="14100"/>
          <ac:spMkLst>
            <pc:docMk/>
            <pc:sldMk cId="3021974929" sldId="2147480298"/>
            <ac:spMk id="35" creationId="{5E7C8A5E-96AE-CD5B-93AC-E1989DB59DAB}"/>
          </ac:spMkLst>
        </pc:spChg>
        <pc:spChg chg="mod">
          <ac:chgData name="Sho Yamamura（山村奨）" userId="ad78378a-01bc-491d-af0b-8b0e5f08f5df" providerId="ADAL" clId="{C163FCA8-426C-45FC-A7DC-5976F13A9E85}" dt="2024-02-05T08:35:58.735" v="1527" actId="552"/>
          <ac:spMkLst>
            <pc:docMk/>
            <pc:sldMk cId="3021974929" sldId="2147480298"/>
            <ac:spMk id="39" creationId="{C2C0C070-A283-AE0C-4B94-B9CBF7B10E70}"/>
          </ac:spMkLst>
        </pc:spChg>
        <pc:spChg chg="mod">
          <ac:chgData name="Sho Yamamura（山村奨）" userId="ad78378a-01bc-491d-af0b-8b0e5f08f5df" providerId="ADAL" clId="{C163FCA8-426C-45FC-A7DC-5976F13A9E85}" dt="2024-02-15T06:03:36.678" v="6135" actId="20577"/>
          <ac:spMkLst>
            <pc:docMk/>
            <pc:sldMk cId="3021974929" sldId="2147480298"/>
            <ac:spMk id="43" creationId="{1355A064-131D-E678-0C3C-6B15B8C1DD2D}"/>
          </ac:spMkLst>
        </pc:spChg>
        <pc:spChg chg="mod">
          <ac:chgData name="Sho Yamamura（山村奨）" userId="ad78378a-01bc-491d-af0b-8b0e5f08f5df" providerId="ADAL" clId="{C163FCA8-426C-45FC-A7DC-5976F13A9E85}" dt="2024-02-15T06:04:23.827" v="6144"/>
          <ac:spMkLst>
            <pc:docMk/>
            <pc:sldMk cId="3021974929" sldId="2147480298"/>
            <ac:spMk id="44" creationId="{2E2F0773-6702-96F1-D4F8-E19122A0ED38}"/>
          </ac:spMkLst>
        </pc:spChg>
        <pc:spChg chg="mod">
          <ac:chgData name="Sho Yamamura（山村奨）" userId="ad78378a-01bc-491d-af0b-8b0e5f08f5df" providerId="ADAL" clId="{C163FCA8-426C-45FC-A7DC-5976F13A9E85}" dt="2024-02-15T06:03:46.149" v="6137" actId="20577"/>
          <ac:spMkLst>
            <pc:docMk/>
            <pc:sldMk cId="3021974929" sldId="2147480298"/>
            <ac:spMk id="45" creationId="{0F710CC0-C5F0-1F80-D7BC-EB9E52BAE8F4}"/>
          </ac:spMkLst>
        </pc:spChg>
        <pc:spChg chg="mod">
          <ac:chgData name="Sho Yamamura（山村奨）" userId="ad78378a-01bc-491d-af0b-8b0e5f08f5df" providerId="ADAL" clId="{C163FCA8-426C-45FC-A7DC-5976F13A9E85}" dt="2024-02-29T06:17:16.412" v="6348" actId="947"/>
          <ac:spMkLst>
            <pc:docMk/>
            <pc:sldMk cId="3021974929" sldId="2147480298"/>
            <ac:spMk id="46" creationId="{B23B4DE0-23E1-4777-348F-78BF4AA07CCA}"/>
          </ac:spMkLst>
        </pc:spChg>
        <pc:spChg chg="mod">
          <ac:chgData name="Sho Yamamura（山村奨）" userId="ad78378a-01bc-491d-af0b-8b0e5f08f5df" providerId="ADAL" clId="{C163FCA8-426C-45FC-A7DC-5976F13A9E85}" dt="2024-03-14T06:23:18.513" v="12142" actId="20577"/>
          <ac:spMkLst>
            <pc:docMk/>
            <pc:sldMk cId="3021974929" sldId="2147480298"/>
            <ac:spMk id="47" creationId="{C5309CA5-C2A9-D994-AA19-747CA7C9813B}"/>
          </ac:spMkLst>
        </pc:spChg>
        <pc:spChg chg="mod">
          <ac:chgData name="Sho Yamamura（山村奨）" userId="ad78378a-01bc-491d-af0b-8b0e5f08f5df" providerId="ADAL" clId="{C163FCA8-426C-45FC-A7DC-5976F13A9E85}" dt="2024-02-05T08:34:38.184" v="1454" actId="1036"/>
          <ac:spMkLst>
            <pc:docMk/>
            <pc:sldMk cId="3021974929" sldId="2147480298"/>
            <ac:spMk id="48" creationId="{A623FDA9-5C3B-F458-727E-813C64313FAB}"/>
          </ac:spMkLst>
        </pc:spChg>
        <pc:spChg chg="mod">
          <ac:chgData name="Sho Yamamura（山村奨）" userId="ad78378a-01bc-491d-af0b-8b0e5f08f5df" providerId="ADAL" clId="{C163FCA8-426C-45FC-A7DC-5976F13A9E85}" dt="2024-03-14T06:23:11.304" v="12140" actId="20577"/>
          <ac:spMkLst>
            <pc:docMk/>
            <pc:sldMk cId="3021974929" sldId="2147480298"/>
            <ac:spMk id="49" creationId="{ABBE98BD-AE56-E2D5-C0F3-87B1A75F5887}"/>
          </ac:spMkLst>
        </pc:spChg>
        <pc:spChg chg="mod">
          <ac:chgData name="Sho Yamamura（山村奨）" userId="ad78378a-01bc-491d-af0b-8b0e5f08f5df" providerId="ADAL" clId="{C163FCA8-426C-45FC-A7DC-5976F13A9E85}" dt="2024-02-29T06:17:21.976" v="6355"/>
          <ac:spMkLst>
            <pc:docMk/>
            <pc:sldMk cId="3021974929" sldId="2147480298"/>
            <ac:spMk id="51" creationId="{5C9E655C-7757-8C39-8014-EC8CCD6595EE}"/>
          </ac:spMkLst>
        </pc:spChg>
        <pc:spChg chg="mod">
          <ac:chgData name="Sho Yamamura（山村奨）" userId="ad78378a-01bc-491d-af0b-8b0e5f08f5df" providerId="ADAL" clId="{C163FCA8-426C-45FC-A7DC-5976F13A9E85}" dt="2024-02-05T08:35:00.566" v="1498" actId="1036"/>
          <ac:spMkLst>
            <pc:docMk/>
            <pc:sldMk cId="3021974929" sldId="2147480298"/>
            <ac:spMk id="52" creationId="{8420E0C9-F94F-5C99-63F4-CBFD74732598}"/>
          </ac:spMkLst>
        </pc:spChg>
        <pc:spChg chg="mod">
          <ac:chgData name="Sho Yamamura（山村奨）" userId="ad78378a-01bc-491d-af0b-8b0e5f08f5df" providerId="ADAL" clId="{C163FCA8-426C-45FC-A7DC-5976F13A9E85}" dt="2024-03-14T08:16:22.200" v="12664" actId="14100"/>
          <ac:spMkLst>
            <pc:docMk/>
            <pc:sldMk cId="3021974929" sldId="2147480298"/>
            <ac:spMk id="55" creationId="{D8FF3B66-E1FE-4BED-7A12-CECCB6DFFC0F}"/>
          </ac:spMkLst>
        </pc:spChg>
        <pc:spChg chg="mod">
          <ac:chgData name="Sho Yamamura（山村奨）" userId="ad78378a-01bc-491d-af0b-8b0e5f08f5df" providerId="ADAL" clId="{C163FCA8-426C-45FC-A7DC-5976F13A9E85}" dt="2024-03-14T02:47:18.609" v="10938" actId="1035"/>
          <ac:spMkLst>
            <pc:docMk/>
            <pc:sldMk cId="3021974929" sldId="2147480298"/>
            <ac:spMk id="58" creationId="{3431B89C-15AD-175D-DA9D-82C8B7227599}"/>
          </ac:spMkLst>
        </pc:spChg>
        <pc:spChg chg="del mod">
          <ac:chgData name="Sho Yamamura（山村奨）" userId="ad78378a-01bc-491d-af0b-8b0e5f08f5df" providerId="ADAL" clId="{C163FCA8-426C-45FC-A7DC-5976F13A9E85}" dt="2024-03-14T06:23:15.921" v="12141" actId="478"/>
          <ac:spMkLst>
            <pc:docMk/>
            <pc:sldMk cId="3021974929" sldId="2147480298"/>
            <ac:spMk id="59" creationId="{FF93E65B-A6A8-2083-B4EB-EE7270E6543F}"/>
          </ac:spMkLst>
        </pc:spChg>
        <pc:spChg chg="del mod">
          <ac:chgData name="Sho Yamamura（山村奨）" userId="ad78378a-01bc-491d-af0b-8b0e5f08f5df" providerId="ADAL" clId="{C163FCA8-426C-45FC-A7DC-5976F13A9E85}" dt="2024-03-14T06:20:28.170" v="12036" actId="478"/>
          <ac:spMkLst>
            <pc:docMk/>
            <pc:sldMk cId="3021974929" sldId="2147480298"/>
            <ac:spMk id="60" creationId="{235A08AB-5C6C-B2DA-52AF-D95B76C5F52F}"/>
          </ac:spMkLst>
        </pc:spChg>
        <pc:picChg chg="mod">
          <ac:chgData name="Sho Yamamura（山村奨）" userId="ad78378a-01bc-491d-af0b-8b0e5f08f5df" providerId="ADAL" clId="{C163FCA8-426C-45FC-A7DC-5976F13A9E85}" dt="2024-02-15T06:04:10.069" v="6139" actId="1076"/>
          <ac:picMkLst>
            <pc:docMk/>
            <pc:sldMk cId="3021974929" sldId="2147480298"/>
            <ac:picMk id="18" creationId="{92DA3C47-D23B-5899-3636-241F23902C23}"/>
          </ac:picMkLst>
        </pc:picChg>
        <pc:picChg chg="mod">
          <ac:chgData name="Sho Yamamura（山村奨）" userId="ad78378a-01bc-491d-af0b-8b0e5f08f5df" providerId="ADAL" clId="{C163FCA8-426C-45FC-A7DC-5976F13A9E85}" dt="2024-02-05T07:55:02.739" v="415" actId="554"/>
          <ac:picMkLst>
            <pc:docMk/>
            <pc:sldMk cId="3021974929" sldId="2147480298"/>
            <ac:picMk id="34" creationId="{8F0541B9-EBB0-43EC-5E31-40B0C4AFBECF}"/>
          </ac:picMkLst>
        </pc:picChg>
        <pc:picChg chg="mod">
          <ac:chgData name="Sho Yamamura（山村奨）" userId="ad78378a-01bc-491d-af0b-8b0e5f08f5df" providerId="ADAL" clId="{C163FCA8-426C-45FC-A7DC-5976F13A9E85}" dt="2024-02-05T07:55:02.739" v="415" actId="554"/>
          <ac:picMkLst>
            <pc:docMk/>
            <pc:sldMk cId="3021974929" sldId="2147480298"/>
            <ac:picMk id="36" creationId="{4BEEDA8B-11F9-BB7B-16A0-DF0D2F35FCA4}"/>
          </ac:picMkLst>
        </pc:picChg>
        <pc:picChg chg="mod">
          <ac:chgData name="Sho Yamamura（山村奨）" userId="ad78378a-01bc-491d-af0b-8b0e5f08f5df" providerId="ADAL" clId="{C163FCA8-426C-45FC-A7DC-5976F13A9E85}" dt="2024-02-15T06:04:17.054" v="6142" actId="1076"/>
          <ac:picMkLst>
            <pc:docMk/>
            <pc:sldMk cId="3021974929" sldId="2147480298"/>
            <ac:picMk id="37" creationId="{4AB92767-7B51-FCFD-7DC9-6D3565FFA7FF}"/>
          </ac:picMkLst>
        </pc:picChg>
        <pc:picChg chg="mod">
          <ac:chgData name="Sho Yamamura（山村奨）" userId="ad78378a-01bc-491d-af0b-8b0e5f08f5df" providerId="ADAL" clId="{C163FCA8-426C-45FC-A7DC-5976F13A9E85}" dt="2024-02-05T07:55:02.739" v="415" actId="554"/>
          <ac:picMkLst>
            <pc:docMk/>
            <pc:sldMk cId="3021974929" sldId="2147480298"/>
            <ac:picMk id="38" creationId="{1E5F95BE-2E9F-86A8-9B61-0B579A93D885}"/>
          </ac:picMkLst>
        </pc:picChg>
        <pc:cxnChg chg="add mod">
          <ac:chgData name="Sho Yamamura（山村奨）" userId="ad78378a-01bc-491d-af0b-8b0e5f08f5df" providerId="ADAL" clId="{C163FCA8-426C-45FC-A7DC-5976F13A9E85}" dt="2024-02-05T08:35:13.627" v="1523" actId="1035"/>
          <ac:cxnSpMkLst>
            <pc:docMk/>
            <pc:sldMk cId="3021974929" sldId="2147480298"/>
            <ac:cxnSpMk id="7" creationId="{F4CCB9E0-7225-BAE8-3317-C09BFF0B42BB}"/>
          </ac:cxnSpMkLst>
        </pc:cxnChg>
        <pc:cxnChg chg="add mod">
          <ac:chgData name="Sho Yamamura（山村奨）" userId="ad78378a-01bc-491d-af0b-8b0e5f08f5df" providerId="ADAL" clId="{C163FCA8-426C-45FC-A7DC-5976F13A9E85}" dt="2024-02-05T08:34:53.336" v="1486" actId="1035"/>
          <ac:cxnSpMkLst>
            <pc:docMk/>
            <pc:sldMk cId="3021974929" sldId="2147480298"/>
            <ac:cxnSpMk id="8" creationId="{094BCB78-2E08-5273-13E9-CF36BDFF208C}"/>
          </ac:cxnSpMkLst>
        </pc:cxnChg>
        <pc:cxnChg chg="mod">
          <ac:chgData name="Sho Yamamura（山村奨）" userId="ad78378a-01bc-491d-af0b-8b0e5f08f5df" providerId="ADAL" clId="{C163FCA8-426C-45FC-A7DC-5976F13A9E85}" dt="2024-02-05T08:13:50.037" v="816" actId="1037"/>
          <ac:cxnSpMkLst>
            <pc:docMk/>
            <pc:sldMk cId="3021974929" sldId="2147480298"/>
            <ac:cxnSpMk id="40" creationId="{63849CD0-A96A-B94F-1B26-7CBF1A12BC92}"/>
          </ac:cxnSpMkLst>
        </pc:cxnChg>
        <pc:cxnChg chg="mod">
          <ac:chgData name="Sho Yamamura（山村奨）" userId="ad78378a-01bc-491d-af0b-8b0e5f08f5df" providerId="ADAL" clId="{C163FCA8-426C-45FC-A7DC-5976F13A9E85}" dt="2024-02-15T06:04:12.120" v="6141" actId="1076"/>
          <ac:cxnSpMkLst>
            <pc:docMk/>
            <pc:sldMk cId="3021974929" sldId="2147480298"/>
            <ac:cxnSpMk id="41" creationId="{88D5D0A7-429E-E97A-8A77-BBAB6FFC1B18}"/>
          </ac:cxnSpMkLst>
        </pc:cxnChg>
        <pc:cxnChg chg="mod">
          <ac:chgData name="Sho Yamamura（山村奨）" userId="ad78378a-01bc-491d-af0b-8b0e5f08f5df" providerId="ADAL" clId="{C163FCA8-426C-45FC-A7DC-5976F13A9E85}" dt="2024-02-05T07:56:03.519" v="445" actId="1035"/>
          <ac:cxnSpMkLst>
            <pc:docMk/>
            <pc:sldMk cId="3021974929" sldId="2147480298"/>
            <ac:cxnSpMk id="42" creationId="{B65C6110-D7FD-E4B8-146E-FB3AB837DBE3}"/>
          </ac:cxnSpMkLst>
        </pc:cxnChg>
        <pc:cxnChg chg="del mod">
          <ac:chgData name="Sho Yamamura（山村奨）" userId="ad78378a-01bc-491d-af0b-8b0e5f08f5df" providerId="ADAL" clId="{C163FCA8-426C-45FC-A7DC-5976F13A9E85}" dt="2024-02-05T07:58:29.227" v="512" actId="478"/>
          <ac:cxnSpMkLst>
            <pc:docMk/>
            <pc:sldMk cId="3021974929" sldId="2147480298"/>
            <ac:cxnSpMk id="50" creationId="{943E08B9-576E-29B0-6597-362FC8AF4D01}"/>
          </ac:cxnSpMkLst>
        </pc:cxnChg>
        <pc:cxnChg chg="del mod">
          <ac:chgData name="Sho Yamamura（山村奨）" userId="ad78378a-01bc-491d-af0b-8b0e5f08f5df" providerId="ADAL" clId="{C163FCA8-426C-45FC-A7DC-5976F13A9E85}" dt="2024-02-05T07:56:10.826" v="446" actId="478"/>
          <ac:cxnSpMkLst>
            <pc:docMk/>
            <pc:sldMk cId="3021974929" sldId="2147480298"/>
            <ac:cxnSpMk id="53" creationId="{F9010190-BCF6-0DE8-6799-798CFF503FCC}"/>
          </ac:cxnSpMkLst>
        </pc:cxnChg>
      </pc:sldChg>
      <pc:sldChg chg="addSp delSp modSp mod">
        <pc:chgData name="Sho Yamamura（山村奨）" userId="ad78378a-01bc-491d-af0b-8b0e5f08f5df" providerId="ADAL" clId="{C163FCA8-426C-45FC-A7DC-5976F13A9E85}" dt="2024-03-14T08:21:58.336" v="12733" actId="20577"/>
        <pc:sldMkLst>
          <pc:docMk/>
          <pc:sldMk cId="131518387" sldId="2147480299"/>
        </pc:sldMkLst>
        <pc:spChg chg="mod">
          <ac:chgData name="Sho Yamamura（山村奨）" userId="ad78378a-01bc-491d-af0b-8b0e5f08f5df" providerId="ADAL" clId="{C163FCA8-426C-45FC-A7DC-5976F13A9E85}" dt="2024-02-05T09:12:12.142" v="1734" actId="14100"/>
          <ac:spMkLst>
            <pc:docMk/>
            <pc:sldMk cId="131518387" sldId="2147480299"/>
            <ac:spMk id="3" creationId="{5C4196D8-573B-F6C4-3047-C4A45739D311}"/>
          </ac:spMkLst>
        </pc:spChg>
        <pc:spChg chg="mod">
          <ac:chgData name="Sho Yamamura（山村奨）" userId="ad78378a-01bc-491d-af0b-8b0e5f08f5df" providerId="ADAL" clId="{C163FCA8-426C-45FC-A7DC-5976F13A9E85}" dt="2024-02-05T09:12:02.220" v="1716" actId="14100"/>
          <ac:spMkLst>
            <pc:docMk/>
            <pc:sldMk cId="131518387" sldId="2147480299"/>
            <ac:spMk id="5" creationId="{B8C51FCB-8236-EE40-7273-88243CAA94C7}"/>
          </ac:spMkLst>
        </pc:spChg>
        <pc:spChg chg="add del mod">
          <ac:chgData name="Sho Yamamura（山村奨）" userId="ad78378a-01bc-491d-af0b-8b0e5f08f5df" providerId="ADAL" clId="{C163FCA8-426C-45FC-A7DC-5976F13A9E85}" dt="2024-03-14T06:25:27.599" v="12157" actId="478"/>
          <ac:spMkLst>
            <pc:docMk/>
            <pc:sldMk cId="131518387" sldId="2147480299"/>
            <ac:spMk id="6" creationId="{86EBDD61-8481-9928-7F32-AC69F7CE97B4}"/>
          </ac:spMkLst>
        </pc:spChg>
        <pc:spChg chg="del">
          <ac:chgData name="Sho Yamamura（山村奨）" userId="ad78378a-01bc-491d-af0b-8b0e5f08f5df" providerId="ADAL" clId="{C163FCA8-426C-45FC-A7DC-5976F13A9E85}" dt="2024-02-05T09:10:44.744" v="1676" actId="478"/>
          <ac:spMkLst>
            <pc:docMk/>
            <pc:sldMk cId="131518387" sldId="2147480299"/>
            <ac:spMk id="6" creationId="{94F690D4-A9A6-747C-C687-BD5C4355168D}"/>
          </ac:spMkLst>
        </pc:spChg>
        <pc:spChg chg="mod">
          <ac:chgData name="Sho Yamamura（山村奨）" userId="ad78378a-01bc-491d-af0b-8b0e5f08f5df" providerId="ADAL" clId="{C163FCA8-426C-45FC-A7DC-5976F13A9E85}" dt="2024-03-14T08:15:51.579" v="12654" actId="20577"/>
          <ac:spMkLst>
            <pc:docMk/>
            <pc:sldMk cId="131518387" sldId="2147480299"/>
            <ac:spMk id="8" creationId="{2731229F-47BC-428D-58F5-649D69C078ED}"/>
          </ac:spMkLst>
        </pc:spChg>
        <pc:spChg chg="del mod">
          <ac:chgData name="Sho Yamamura（山村奨）" userId="ad78378a-01bc-491d-af0b-8b0e5f08f5df" providerId="ADAL" clId="{C163FCA8-426C-45FC-A7DC-5976F13A9E85}" dt="2024-03-14T02:49:36.236" v="10996" actId="478"/>
          <ac:spMkLst>
            <pc:docMk/>
            <pc:sldMk cId="131518387" sldId="2147480299"/>
            <ac:spMk id="9" creationId="{7A3F8D6B-C9D1-9F9D-921D-1C61AC33F33D}"/>
          </ac:spMkLst>
        </pc:spChg>
        <pc:spChg chg="mod">
          <ac:chgData name="Sho Yamamura（山村奨）" userId="ad78378a-01bc-491d-af0b-8b0e5f08f5df" providerId="ADAL" clId="{C163FCA8-426C-45FC-A7DC-5976F13A9E85}" dt="2024-03-14T05:40:57.731" v="11690"/>
          <ac:spMkLst>
            <pc:docMk/>
            <pc:sldMk cId="131518387" sldId="2147480299"/>
            <ac:spMk id="14" creationId="{F93D92E6-9EB6-F646-82C8-45F2A00425E8}"/>
          </ac:spMkLst>
        </pc:spChg>
        <pc:spChg chg="mod">
          <ac:chgData name="Sho Yamamura（山村奨）" userId="ad78378a-01bc-491d-af0b-8b0e5f08f5df" providerId="ADAL" clId="{C163FCA8-426C-45FC-A7DC-5976F13A9E85}" dt="2024-03-14T08:16:09.189" v="12662" actId="20577"/>
          <ac:spMkLst>
            <pc:docMk/>
            <pc:sldMk cId="131518387" sldId="2147480299"/>
            <ac:spMk id="19" creationId="{5C06D74C-2345-1CD9-45B9-78AF5015B25B}"/>
          </ac:spMkLst>
        </pc:spChg>
        <pc:spChg chg="add mod">
          <ac:chgData name="Sho Yamamura（山村奨）" userId="ad78378a-01bc-491d-af0b-8b0e5f08f5df" providerId="ADAL" clId="{C163FCA8-426C-45FC-A7DC-5976F13A9E85}" dt="2024-02-05T09:11:57.521" v="1715" actId="1036"/>
          <ac:spMkLst>
            <pc:docMk/>
            <pc:sldMk cId="131518387" sldId="2147480299"/>
            <ac:spMk id="22" creationId="{4A1EA067-DB59-E9FE-427F-92180AF5039B}"/>
          </ac:spMkLst>
        </pc:spChg>
        <pc:spChg chg="add mod">
          <ac:chgData name="Sho Yamamura（山村奨）" userId="ad78378a-01bc-491d-af0b-8b0e5f08f5df" providerId="ADAL" clId="{C163FCA8-426C-45FC-A7DC-5976F13A9E85}" dt="2024-02-05T09:11:57.521" v="1715" actId="1036"/>
          <ac:spMkLst>
            <pc:docMk/>
            <pc:sldMk cId="131518387" sldId="2147480299"/>
            <ac:spMk id="23" creationId="{7EA43C88-0FED-FB37-61CE-238A94590222}"/>
          </ac:spMkLst>
        </pc:spChg>
        <pc:spChg chg="add mod">
          <ac:chgData name="Sho Yamamura（山村奨）" userId="ad78378a-01bc-491d-af0b-8b0e5f08f5df" providerId="ADAL" clId="{C163FCA8-426C-45FC-A7DC-5976F13A9E85}" dt="2024-02-05T09:11:57.521" v="1715" actId="1036"/>
          <ac:spMkLst>
            <pc:docMk/>
            <pc:sldMk cId="131518387" sldId="2147480299"/>
            <ac:spMk id="24" creationId="{9EA62AB3-0F68-2BCD-5C38-4294FB8BE5B8}"/>
          </ac:spMkLst>
        </pc:spChg>
        <pc:spChg chg="add del mod">
          <ac:chgData name="Sho Yamamura（山村奨）" userId="ad78378a-01bc-491d-af0b-8b0e5f08f5df" providerId="ADAL" clId="{C163FCA8-426C-45FC-A7DC-5976F13A9E85}" dt="2024-03-14T06:25:27.599" v="12157" actId="478"/>
          <ac:spMkLst>
            <pc:docMk/>
            <pc:sldMk cId="131518387" sldId="2147480299"/>
            <ac:spMk id="25" creationId="{3B7E47A2-AB1E-8BC7-B879-842434BD0400}"/>
          </ac:spMkLst>
        </pc:spChg>
        <pc:spChg chg="add mod">
          <ac:chgData name="Sho Yamamura（山村奨）" userId="ad78378a-01bc-491d-af0b-8b0e5f08f5df" providerId="ADAL" clId="{C163FCA8-426C-45FC-A7DC-5976F13A9E85}" dt="2024-03-14T06:25:19.859" v="12154" actId="14100"/>
          <ac:spMkLst>
            <pc:docMk/>
            <pc:sldMk cId="131518387" sldId="2147480299"/>
            <ac:spMk id="26" creationId="{C8D961F6-DC2D-13B1-3937-CB4E5FBA5D76}"/>
          </ac:spMkLst>
        </pc:spChg>
        <pc:spChg chg="add mod">
          <ac:chgData name="Sho Yamamura（山村奨）" userId="ad78378a-01bc-491d-af0b-8b0e5f08f5df" providerId="ADAL" clId="{C163FCA8-426C-45FC-A7DC-5976F13A9E85}" dt="2024-03-14T08:21:58.336" v="12733" actId="20577"/>
          <ac:spMkLst>
            <pc:docMk/>
            <pc:sldMk cId="131518387" sldId="2147480299"/>
            <ac:spMk id="27" creationId="{4AEB8611-287F-EA46-FD84-ED3B172D87C7}"/>
          </ac:spMkLst>
        </pc:spChg>
        <pc:spChg chg="add mod">
          <ac:chgData name="Sho Yamamura（山村奨）" userId="ad78378a-01bc-491d-af0b-8b0e5f08f5df" providerId="ADAL" clId="{C163FCA8-426C-45FC-A7DC-5976F13A9E85}" dt="2024-03-14T08:18:18.468" v="12684" actId="1038"/>
          <ac:spMkLst>
            <pc:docMk/>
            <pc:sldMk cId="131518387" sldId="2147480299"/>
            <ac:spMk id="28" creationId="{5BCD6B3C-4C96-97BB-102F-D19D18A845F8}"/>
          </ac:spMkLst>
        </pc:spChg>
        <pc:spChg chg="mod">
          <ac:chgData name="Sho Yamamura（山村奨）" userId="ad78378a-01bc-491d-af0b-8b0e5f08f5df" providerId="ADAL" clId="{C163FCA8-426C-45FC-A7DC-5976F13A9E85}" dt="2024-03-14T02:48:38.429" v="10952" actId="20577"/>
          <ac:spMkLst>
            <pc:docMk/>
            <pc:sldMk cId="131518387" sldId="2147480299"/>
            <ac:spMk id="52" creationId="{3C54D153-D0A9-A2BB-0F0E-A434E6EB98B4}"/>
          </ac:spMkLst>
        </pc:spChg>
        <pc:spChg chg="del">
          <ac:chgData name="Sho Yamamura（山村奨）" userId="ad78378a-01bc-491d-af0b-8b0e5f08f5df" providerId="ADAL" clId="{C163FCA8-426C-45FC-A7DC-5976F13A9E85}" dt="2024-02-05T09:11:52.594" v="1692" actId="478"/>
          <ac:spMkLst>
            <pc:docMk/>
            <pc:sldMk cId="131518387" sldId="2147480299"/>
            <ac:spMk id="53" creationId="{46745D0F-CE3B-73B8-7154-C19C07CB9EA3}"/>
          </ac:spMkLst>
        </pc:spChg>
        <pc:spChg chg="del">
          <ac:chgData name="Sho Yamamura（山村奨）" userId="ad78378a-01bc-491d-af0b-8b0e5f08f5df" providerId="ADAL" clId="{C163FCA8-426C-45FC-A7DC-5976F13A9E85}" dt="2024-02-05T09:11:52.594" v="1692" actId="478"/>
          <ac:spMkLst>
            <pc:docMk/>
            <pc:sldMk cId="131518387" sldId="2147480299"/>
            <ac:spMk id="54" creationId="{2896C5F2-50EA-B132-A5DD-E919502C2626}"/>
          </ac:spMkLst>
        </pc:spChg>
        <pc:spChg chg="del">
          <ac:chgData name="Sho Yamamura（山村奨）" userId="ad78378a-01bc-491d-af0b-8b0e5f08f5df" providerId="ADAL" clId="{C163FCA8-426C-45FC-A7DC-5976F13A9E85}" dt="2024-02-05T09:11:52.594" v="1692" actId="478"/>
          <ac:spMkLst>
            <pc:docMk/>
            <pc:sldMk cId="131518387" sldId="2147480299"/>
            <ac:spMk id="55" creationId="{7E6662C8-3E6A-A17F-98F8-978A70259519}"/>
          </ac:spMkLst>
        </pc:spChg>
        <pc:spChg chg="mod">
          <ac:chgData name="Sho Yamamura（山村奨）" userId="ad78378a-01bc-491d-af0b-8b0e5f08f5df" providerId="ADAL" clId="{C163FCA8-426C-45FC-A7DC-5976F13A9E85}" dt="2024-03-14T02:48:53.009" v="10955" actId="20577"/>
          <ac:spMkLst>
            <pc:docMk/>
            <pc:sldMk cId="131518387" sldId="2147480299"/>
            <ac:spMk id="56" creationId="{3983BF8F-78F4-AEB1-1237-8CF912762A96}"/>
          </ac:spMkLst>
        </pc:spChg>
        <pc:spChg chg="mod">
          <ac:chgData name="Sho Yamamura（山村奨）" userId="ad78378a-01bc-491d-af0b-8b0e5f08f5df" providerId="ADAL" clId="{C163FCA8-426C-45FC-A7DC-5976F13A9E85}" dt="2024-03-14T02:49:28.261" v="10995" actId="20577"/>
          <ac:spMkLst>
            <pc:docMk/>
            <pc:sldMk cId="131518387" sldId="2147480299"/>
            <ac:spMk id="57" creationId="{715D12EC-2B14-2567-171E-E3C09C431F64}"/>
          </ac:spMkLst>
        </pc:spChg>
        <pc:spChg chg="mod">
          <ac:chgData name="Sho Yamamura（山村奨）" userId="ad78378a-01bc-491d-af0b-8b0e5f08f5df" providerId="ADAL" clId="{C163FCA8-426C-45FC-A7DC-5976F13A9E85}" dt="2024-03-14T02:50:48.219" v="11044"/>
          <ac:spMkLst>
            <pc:docMk/>
            <pc:sldMk cId="131518387" sldId="2147480299"/>
            <ac:spMk id="59" creationId="{301631F6-2F28-E7F2-6078-4651535A6F7C}"/>
          </ac:spMkLst>
        </pc:spChg>
        <pc:spChg chg="mod">
          <ac:chgData name="Sho Yamamura（山村奨）" userId="ad78378a-01bc-491d-af0b-8b0e5f08f5df" providerId="ADAL" clId="{C163FCA8-426C-45FC-A7DC-5976F13A9E85}" dt="2024-02-05T09:10:33.265" v="1675"/>
          <ac:spMkLst>
            <pc:docMk/>
            <pc:sldMk cId="131518387" sldId="2147480299"/>
            <ac:spMk id="66" creationId="{B522AF8C-1870-567F-79FB-F30D985A20F8}"/>
          </ac:spMkLst>
        </pc:spChg>
        <pc:picChg chg="add mod">
          <ac:chgData name="Sho Yamamura（山村奨）" userId="ad78378a-01bc-491d-af0b-8b0e5f08f5df" providerId="ADAL" clId="{C163FCA8-426C-45FC-A7DC-5976F13A9E85}" dt="2024-02-05T09:11:57.521" v="1715" actId="1036"/>
          <ac:picMkLst>
            <pc:docMk/>
            <pc:sldMk cId="131518387" sldId="2147480299"/>
            <ac:picMk id="7" creationId="{7A94039D-8530-AF5A-8D49-44D12920D77A}"/>
          </ac:picMkLst>
        </pc:picChg>
        <pc:picChg chg="add mod">
          <ac:chgData name="Sho Yamamura（山村奨）" userId="ad78378a-01bc-491d-af0b-8b0e5f08f5df" providerId="ADAL" clId="{C163FCA8-426C-45FC-A7DC-5976F13A9E85}" dt="2024-02-05T09:11:57.521" v="1715" actId="1036"/>
          <ac:picMkLst>
            <pc:docMk/>
            <pc:sldMk cId="131518387" sldId="2147480299"/>
            <ac:picMk id="10" creationId="{9AC1F265-C952-07D0-D3F3-0710687EE2CC}"/>
          </ac:picMkLst>
        </pc:picChg>
        <pc:picChg chg="add mod">
          <ac:chgData name="Sho Yamamura（山村奨）" userId="ad78378a-01bc-491d-af0b-8b0e5f08f5df" providerId="ADAL" clId="{C163FCA8-426C-45FC-A7DC-5976F13A9E85}" dt="2024-02-05T09:11:57.521" v="1715" actId="1036"/>
          <ac:picMkLst>
            <pc:docMk/>
            <pc:sldMk cId="131518387" sldId="2147480299"/>
            <ac:picMk id="20" creationId="{5118A0BB-6856-CC27-4133-873C90DA9787}"/>
          </ac:picMkLst>
        </pc:picChg>
        <pc:picChg chg="add mod">
          <ac:chgData name="Sho Yamamura（山村奨）" userId="ad78378a-01bc-491d-af0b-8b0e5f08f5df" providerId="ADAL" clId="{C163FCA8-426C-45FC-A7DC-5976F13A9E85}" dt="2024-02-05T09:11:57.521" v="1715" actId="1036"/>
          <ac:picMkLst>
            <pc:docMk/>
            <pc:sldMk cId="131518387" sldId="2147480299"/>
            <ac:picMk id="21" creationId="{5A9B83F9-2BD0-57F0-FFA4-1F53D60B548C}"/>
          </ac:picMkLst>
        </pc:picChg>
        <pc:picChg chg="del">
          <ac:chgData name="Sho Yamamura（山村奨）" userId="ad78378a-01bc-491d-af0b-8b0e5f08f5df" providerId="ADAL" clId="{C163FCA8-426C-45FC-A7DC-5976F13A9E85}" dt="2024-02-05T09:11:52.594" v="1692" actId="478"/>
          <ac:picMkLst>
            <pc:docMk/>
            <pc:sldMk cId="131518387" sldId="2147480299"/>
            <ac:picMk id="50" creationId="{A9BEA480-9A41-4F94-A8B3-148FCCAE5CFB}"/>
          </ac:picMkLst>
        </pc:picChg>
        <pc:picChg chg="del">
          <ac:chgData name="Sho Yamamura（山村奨）" userId="ad78378a-01bc-491d-af0b-8b0e5f08f5df" providerId="ADAL" clId="{C163FCA8-426C-45FC-A7DC-5976F13A9E85}" dt="2024-02-05T09:11:52.594" v="1692" actId="478"/>
          <ac:picMkLst>
            <pc:docMk/>
            <pc:sldMk cId="131518387" sldId="2147480299"/>
            <ac:picMk id="51" creationId="{FD769185-65D9-99D6-79E1-BEA57455ACBF}"/>
          </ac:picMkLst>
        </pc:picChg>
        <pc:picChg chg="del">
          <ac:chgData name="Sho Yamamura（山村奨）" userId="ad78378a-01bc-491d-af0b-8b0e5f08f5df" providerId="ADAL" clId="{C163FCA8-426C-45FC-A7DC-5976F13A9E85}" dt="2024-02-05T09:11:52.594" v="1692" actId="478"/>
          <ac:picMkLst>
            <pc:docMk/>
            <pc:sldMk cId="131518387" sldId="2147480299"/>
            <ac:picMk id="60" creationId="{9B7EA050-3A3F-5EA4-13C2-8472669410CB}"/>
          </ac:picMkLst>
        </pc:picChg>
        <pc:picChg chg="del">
          <ac:chgData name="Sho Yamamura（山村奨）" userId="ad78378a-01bc-491d-af0b-8b0e5f08f5df" providerId="ADAL" clId="{C163FCA8-426C-45FC-A7DC-5976F13A9E85}" dt="2024-02-05T09:11:52.594" v="1692" actId="478"/>
          <ac:picMkLst>
            <pc:docMk/>
            <pc:sldMk cId="131518387" sldId="2147480299"/>
            <ac:picMk id="61" creationId="{9B84D463-E35C-DA0F-0D60-96CB5EBA7A56}"/>
          </ac:picMkLst>
        </pc:picChg>
        <pc:cxnChg chg="mod">
          <ac:chgData name="Sho Yamamura（山村奨）" userId="ad78378a-01bc-491d-af0b-8b0e5f08f5df" providerId="ADAL" clId="{C163FCA8-426C-45FC-A7DC-5976F13A9E85}" dt="2024-02-05T09:12:08.432" v="1733" actId="1036"/>
          <ac:cxnSpMkLst>
            <pc:docMk/>
            <pc:sldMk cId="131518387" sldId="2147480299"/>
            <ac:cxnSpMk id="18" creationId="{EE37A0F9-9850-3547-E4E5-8CCD1590426F}"/>
          </ac:cxnSpMkLst>
        </pc:cxnChg>
      </pc:sldChg>
      <pc:sldChg chg="delSp modSp mod">
        <pc:chgData name="Sho Yamamura（山村奨）" userId="ad78378a-01bc-491d-af0b-8b0e5f08f5df" providerId="ADAL" clId="{C163FCA8-426C-45FC-A7DC-5976F13A9E85}" dt="2024-03-14T02:58:53.867" v="11156" actId="20577"/>
        <pc:sldMkLst>
          <pc:docMk/>
          <pc:sldMk cId="3114238576" sldId="2147480301"/>
        </pc:sldMkLst>
        <pc:spChg chg="mod">
          <ac:chgData name="Sho Yamamura（山村奨）" userId="ad78378a-01bc-491d-af0b-8b0e5f08f5df" providerId="ADAL" clId="{C163FCA8-426C-45FC-A7DC-5976F13A9E85}" dt="2024-03-14T02:58:53.867" v="11156" actId="20577"/>
          <ac:spMkLst>
            <pc:docMk/>
            <pc:sldMk cId="3114238576" sldId="2147480301"/>
            <ac:spMk id="3" creationId="{F81D8837-84D0-4BB9-913D-3B9E022D1C18}"/>
          </ac:spMkLst>
        </pc:spChg>
        <pc:spChg chg="del">
          <ac:chgData name="Sho Yamamura（山村奨）" userId="ad78378a-01bc-491d-af0b-8b0e5f08f5df" providerId="ADAL" clId="{C163FCA8-426C-45FC-A7DC-5976F13A9E85}" dt="2024-02-29T07:01:14.969" v="7610" actId="478"/>
          <ac:spMkLst>
            <pc:docMk/>
            <pc:sldMk cId="3114238576" sldId="2147480301"/>
            <ac:spMk id="16" creationId="{639D61C0-73EA-66CA-B8DC-05736E8C0C42}"/>
          </ac:spMkLst>
        </pc:spChg>
        <pc:spChg chg="mod">
          <ac:chgData name="Sho Yamamura（山村奨）" userId="ad78378a-01bc-491d-af0b-8b0e5f08f5df" providerId="ADAL" clId="{C163FCA8-426C-45FC-A7DC-5976F13A9E85}" dt="2024-01-11T06:22:55.421" v="2" actId="20577"/>
          <ac:spMkLst>
            <pc:docMk/>
            <pc:sldMk cId="3114238576" sldId="2147480301"/>
            <ac:spMk id="34" creationId="{41FFA9E2-D8DF-6554-AE58-58CE65B27A9A}"/>
          </ac:spMkLst>
        </pc:spChg>
        <pc:spChg chg="mod">
          <ac:chgData name="Sho Yamamura（山村奨）" userId="ad78378a-01bc-491d-af0b-8b0e5f08f5df" providerId="ADAL" clId="{C163FCA8-426C-45FC-A7DC-5976F13A9E85}" dt="2024-01-11T06:22:57.760" v="3" actId="20577"/>
          <ac:spMkLst>
            <pc:docMk/>
            <pc:sldMk cId="3114238576" sldId="2147480301"/>
            <ac:spMk id="35" creationId="{9ECE9632-B4AF-9992-904E-C6CD9B1CF76F}"/>
          </ac:spMkLst>
        </pc:spChg>
        <pc:cxnChg chg="mod">
          <ac:chgData name="Sho Yamamura（山村奨）" userId="ad78378a-01bc-491d-af0b-8b0e5f08f5df" providerId="ADAL" clId="{C163FCA8-426C-45FC-A7DC-5976F13A9E85}" dt="2024-01-11T06:22:57.760" v="3" actId="20577"/>
          <ac:cxnSpMkLst>
            <pc:docMk/>
            <pc:sldMk cId="3114238576" sldId="2147480301"/>
            <ac:cxnSpMk id="36" creationId="{AF511A9A-74BF-53F5-8FF2-087A97EF02BE}"/>
          </ac:cxnSpMkLst>
        </pc:cxnChg>
      </pc:sldChg>
      <pc:sldChg chg="modSp mod">
        <pc:chgData name="Sho Yamamura（山村奨）" userId="ad78378a-01bc-491d-af0b-8b0e5f08f5df" providerId="ADAL" clId="{C163FCA8-426C-45FC-A7DC-5976F13A9E85}" dt="2024-03-14T08:10:31.232" v="12519" actId="207"/>
        <pc:sldMkLst>
          <pc:docMk/>
          <pc:sldMk cId="2258452112" sldId="2147480303"/>
        </pc:sldMkLst>
        <pc:spChg chg="mod">
          <ac:chgData name="Sho Yamamura（山村奨）" userId="ad78378a-01bc-491d-af0b-8b0e5f08f5df" providerId="ADAL" clId="{C163FCA8-426C-45FC-A7DC-5976F13A9E85}" dt="2024-03-14T02:52:11.492" v="11046"/>
          <ac:spMkLst>
            <pc:docMk/>
            <pc:sldMk cId="2258452112" sldId="2147480303"/>
            <ac:spMk id="3" creationId="{F81D8837-84D0-4BB9-913D-3B9E022D1C18}"/>
          </ac:spMkLst>
        </pc:spChg>
        <pc:spChg chg="mod">
          <ac:chgData name="Sho Yamamura（山村奨）" userId="ad78378a-01bc-491d-af0b-8b0e5f08f5df" providerId="ADAL" clId="{C163FCA8-426C-45FC-A7DC-5976F13A9E85}" dt="2024-03-14T02:52:56.965" v="11047"/>
          <ac:spMkLst>
            <pc:docMk/>
            <pc:sldMk cId="2258452112" sldId="2147480303"/>
            <ac:spMk id="4" creationId="{B7043C2D-2AE0-EDF9-1D6B-588C42E732B5}"/>
          </ac:spMkLst>
        </pc:spChg>
        <pc:graphicFrameChg chg="mod modGraphic">
          <ac:chgData name="Sho Yamamura（山村奨）" userId="ad78378a-01bc-491d-af0b-8b0e5f08f5df" providerId="ADAL" clId="{C163FCA8-426C-45FC-A7DC-5976F13A9E85}" dt="2024-03-14T08:10:31.232" v="12519" actId="207"/>
          <ac:graphicFrameMkLst>
            <pc:docMk/>
            <pc:sldMk cId="2258452112" sldId="2147480303"/>
            <ac:graphicFrameMk id="28" creationId="{6DC1D6BD-C7EB-4C1B-9735-82246734CEE1}"/>
          </ac:graphicFrameMkLst>
        </pc:graphicFrameChg>
      </pc:sldChg>
      <pc:sldChg chg="addSp delSp modSp mod">
        <pc:chgData name="Sho Yamamura（山村奨）" userId="ad78378a-01bc-491d-af0b-8b0e5f08f5df" providerId="ADAL" clId="{C163FCA8-426C-45FC-A7DC-5976F13A9E85}" dt="2024-03-14T08:14:54.380" v="12649" actId="1036"/>
        <pc:sldMkLst>
          <pc:docMk/>
          <pc:sldMk cId="1424370624" sldId="2147480304"/>
        </pc:sldMkLst>
        <pc:spChg chg="mod">
          <ac:chgData name="Sho Yamamura（山村奨）" userId="ad78378a-01bc-491d-af0b-8b0e5f08f5df" providerId="ADAL" clId="{C163FCA8-426C-45FC-A7DC-5976F13A9E85}" dt="2024-02-15T06:14:55.008" v="6261"/>
          <ac:spMkLst>
            <pc:docMk/>
            <pc:sldMk cId="1424370624" sldId="2147480304"/>
            <ac:spMk id="2" creationId="{183CA552-4E25-4F99-8083-C7046B7C6794}"/>
          </ac:spMkLst>
        </pc:spChg>
        <pc:spChg chg="mod">
          <ac:chgData name="Sho Yamamura（山村奨）" userId="ad78378a-01bc-491d-af0b-8b0e5f08f5df" providerId="ADAL" clId="{C163FCA8-426C-45FC-A7DC-5976F13A9E85}" dt="2024-03-05T07:09:18.555" v="8267"/>
          <ac:spMkLst>
            <pc:docMk/>
            <pc:sldMk cId="1424370624" sldId="2147480304"/>
            <ac:spMk id="3" creationId="{F81D8837-84D0-4BB9-913D-3B9E022D1C18}"/>
          </ac:spMkLst>
        </pc:spChg>
        <pc:spChg chg="del mod">
          <ac:chgData name="Sho Yamamura（山村奨）" userId="ad78378a-01bc-491d-af0b-8b0e5f08f5df" providerId="ADAL" clId="{C163FCA8-426C-45FC-A7DC-5976F13A9E85}" dt="2024-02-29T06:27:02.103" v="6441" actId="478"/>
          <ac:spMkLst>
            <pc:docMk/>
            <pc:sldMk cId="1424370624" sldId="2147480304"/>
            <ac:spMk id="5" creationId="{2F7951D0-18B4-1486-39FD-CF99CEF7E1D6}"/>
          </ac:spMkLst>
        </pc:spChg>
        <pc:spChg chg="mod">
          <ac:chgData name="Sho Yamamura（山村奨）" userId="ad78378a-01bc-491d-af0b-8b0e5f08f5df" providerId="ADAL" clId="{C163FCA8-426C-45FC-A7DC-5976F13A9E85}" dt="2024-02-29T06:25:39.103" v="6419"/>
          <ac:spMkLst>
            <pc:docMk/>
            <pc:sldMk cId="1424370624" sldId="2147480304"/>
            <ac:spMk id="7" creationId="{B47C1CF8-609A-8B67-B1F4-35C28B53328D}"/>
          </ac:spMkLst>
        </pc:spChg>
        <pc:spChg chg="add mod">
          <ac:chgData name="Sho Yamamura（山村奨）" userId="ad78378a-01bc-491d-af0b-8b0e5f08f5df" providerId="ADAL" clId="{C163FCA8-426C-45FC-A7DC-5976F13A9E85}" dt="2024-03-14T08:14:54.380" v="12649" actId="1036"/>
          <ac:spMkLst>
            <pc:docMk/>
            <pc:sldMk cId="1424370624" sldId="2147480304"/>
            <ac:spMk id="8" creationId="{9FEA635D-5F38-19F8-0C38-EFF1519346B0}"/>
          </ac:spMkLst>
        </pc:spChg>
        <pc:spChg chg="del">
          <ac:chgData name="Sho Yamamura（山村奨）" userId="ad78378a-01bc-491d-af0b-8b0e5f08f5df" providerId="ADAL" clId="{C163FCA8-426C-45FC-A7DC-5976F13A9E85}" dt="2024-02-29T06:25:41.625" v="6420" actId="478"/>
          <ac:spMkLst>
            <pc:docMk/>
            <pc:sldMk cId="1424370624" sldId="2147480304"/>
            <ac:spMk id="9" creationId="{819AB842-667A-8B18-3D56-CC7282AC53EC}"/>
          </ac:spMkLst>
        </pc:spChg>
        <pc:spChg chg="del mod">
          <ac:chgData name="Sho Yamamura（山村奨）" userId="ad78378a-01bc-491d-af0b-8b0e5f08f5df" providerId="ADAL" clId="{C163FCA8-426C-45FC-A7DC-5976F13A9E85}" dt="2024-02-15T06:15:01.816" v="6262" actId="478"/>
          <ac:spMkLst>
            <pc:docMk/>
            <pc:sldMk cId="1424370624" sldId="2147480304"/>
            <ac:spMk id="9" creationId="{FBADBEDE-4E46-AAFD-92E1-F3FE75B3D86F}"/>
          </ac:spMkLst>
        </pc:spChg>
        <pc:spChg chg="mod">
          <ac:chgData name="Sho Yamamura（山村奨）" userId="ad78378a-01bc-491d-af0b-8b0e5f08f5df" providerId="ADAL" clId="{C163FCA8-426C-45FC-A7DC-5976F13A9E85}" dt="2024-02-15T06:20:59.594" v="6331" actId="13822"/>
          <ac:spMkLst>
            <pc:docMk/>
            <pc:sldMk cId="1424370624" sldId="2147480304"/>
            <ac:spMk id="10" creationId="{607D67E9-548B-D552-8212-551363636587}"/>
          </ac:spMkLst>
        </pc:spChg>
        <pc:spChg chg="del">
          <ac:chgData name="Sho Yamamura（山村奨）" userId="ad78378a-01bc-491d-af0b-8b0e5f08f5df" providerId="ADAL" clId="{C163FCA8-426C-45FC-A7DC-5976F13A9E85}" dt="2024-02-29T06:26:12.710" v="6421" actId="478"/>
          <ac:spMkLst>
            <pc:docMk/>
            <pc:sldMk cId="1424370624" sldId="2147480304"/>
            <ac:spMk id="11" creationId="{B9BA7128-5010-D6D3-8F75-10D9580F5D8B}"/>
          </ac:spMkLst>
        </pc:spChg>
        <pc:spChg chg="del">
          <ac:chgData name="Sho Yamamura（山村奨）" userId="ad78378a-01bc-491d-af0b-8b0e5f08f5df" providerId="ADAL" clId="{C163FCA8-426C-45FC-A7DC-5976F13A9E85}" dt="2024-02-15T06:17:47.531" v="6270" actId="478"/>
          <ac:spMkLst>
            <pc:docMk/>
            <pc:sldMk cId="1424370624" sldId="2147480304"/>
            <ac:spMk id="11" creationId="{BE391800-DD23-232F-B25C-C9A28B14BCEB}"/>
          </ac:spMkLst>
        </pc:spChg>
        <pc:spChg chg="mod">
          <ac:chgData name="Sho Yamamura（山村奨）" userId="ad78378a-01bc-491d-af0b-8b0e5f08f5df" providerId="ADAL" clId="{C163FCA8-426C-45FC-A7DC-5976F13A9E85}" dt="2024-02-15T06:20:59.594" v="6331" actId="13822"/>
          <ac:spMkLst>
            <pc:docMk/>
            <pc:sldMk cId="1424370624" sldId="2147480304"/>
            <ac:spMk id="12" creationId="{886E7A7B-D5E0-F917-1D6D-53D055AA57F2}"/>
          </ac:spMkLst>
        </pc:spChg>
        <pc:graphicFrameChg chg="mod modGraphic">
          <ac:chgData name="Sho Yamamura（山村奨）" userId="ad78378a-01bc-491d-af0b-8b0e5f08f5df" providerId="ADAL" clId="{C163FCA8-426C-45FC-A7DC-5976F13A9E85}" dt="2024-03-14T08:10:20.475" v="12518" actId="207"/>
          <ac:graphicFrameMkLst>
            <pc:docMk/>
            <pc:sldMk cId="1424370624" sldId="2147480304"/>
            <ac:graphicFrameMk id="6" creationId="{A8279072-CE69-94DC-8232-D2B0EE84C2CE}"/>
          </ac:graphicFrameMkLst>
        </pc:graphicFrameChg>
      </pc:sldChg>
      <pc:sldChg chg="addSp modSp mod">
        <pc:chgData name="Sho Yamamura（山村奨）" userId="ad78378a-01bc-491d-af0b-8b0e5f08f5df" providerId="ADAL" clId="{C163FCA8-426C-45FC-A7DC-5976F13A9E85}" dt="2024-03-14T07:21:14.942" v="12174"/>
        <pc:sldMkLst>
          <pc:docMk/>
          <pc:sldMk cId="1388947980" sldId="2147480307"/>
        </pc:sldMkLst>
        <pc:spChg chg="mod">
          <ac:chgData name="Sho Yamamura（山村奨）" userId="ad78378a-01bc-491d-af0b-8b0e5f08f5df" providerId="ADAL" clId="{C163FCA8-426C-45FC-A7DC-5976F13A9E85}" dt="2024-03-14T07:21:14.942" v="12174"/>
          <ac:spMkLst>
            <pc:docMk/>
            <pc:sldMk cId="1388947980" sldId="2147480307"/>
            <ac:spMk id="3" creationId="{F81D8837-84D0-4BB9-913D-3B9E022D1C18}"/>
          </ac:spMkLst>
        </pc:spChg>
        <pc:spChg chg="mod">
          <ac:chgData name="Sho Yamamura（山村奨）" userId="ad78378a-01bc-491d-af0b-8b0e5f08f5df" providerId="ADAL" clId="{C163FCA8-426C-45FC-A7DC-5976F13A9E85}" dt="2024-02-15T06:08:29.146" v="6162"/>
          <ac:spMkLst>
            <pc:docMk/>
            <pc:sldMk cId="1388947980" sldId="2147480307"/>
            <ac:spMk id="5" creationId="{0D7A6583-C790-FF3F-02F9-5995038A9685}"/>
          </ac:spMkLst>
        </pc:spChg>
        <pc:spChg chg="add mod">
          <ac:chgData name="Sho Yamamura（山村奨）" userId="ad78378a-01bc-491d-af0b-8b0e5f08f5df" providerId="ADAL" clId="{C163FCA8-426C-45FC-A7DC-5976F13A9E85}" dt="2024-03-14T02:56:35.834" v="11059" actId="1076"/>
          <ac:spMkLst>
            <pc:docMk/>
            <pc:sldMk cId="1388947980" sldId="2147480307"/>
            <ac:spMk id="9" creationId="{D1A2BDC8-86AF-5840-C967-0FD17411F637}"/>
          </ac:spMkLst>
        </pc:spChg>
        <pc:spChg chg="mod">
          <ac:chgData name="Sho Yamamura（山村奨）" userId="ad78378a-01bc-491d-af0b-8b0e5f08f5df" providerId="ADAL" clId="{C163FCA8-426C-45FC-A7DC-5976F13A9E85}" dt="2024-01-11T06:23:24.861" v="4" actId="20577"/>
          <ac:spMkLst>
            <pc:docMk/>
            <pc:sldMk cId="1388947980" sldId="2147480307"/>
            <ac:spMk id="35" creationId="{59C622DA-D2C9-CE35-3602-4FF5EE8C44E2}"/>
          </ac:spMkLst>
        </pc:spChg>
        <pc:spChg chg="mod">
          <ac:chgData name="Sho Yamamura（山村奨）" userId="ad78378a-01bc-491d-af0b-8b0e5f08f5df" providerId="ADAL" clId="{C163FCA8-426C-45FC-A7DC-5976F13A9E85}" dt="2024-01-11T06:23:27.768" v="5" actId="20577"/>
          <ac:spMkLst>
            <pc:docMk/>
            <pc:sldMk cId="1388947980" sldId="2147480307"/>
            <ac:spMk id="36" creationId="{1A5D1192-4AE5-9001-5027-8B0B212AA8B3}"/>
          </ac:spMkLst>
        </pc:spChg>
        <pc:cxnChg chg="mod">
          <ac:chgData name="Sho Yamamura（山村奨）" userId="ad78378a-01bc-491d-af0b-8b0e5f08f5df" providerId="ADAL" clId="{C163FCA8-426C-45FC-A7DC-5976F13A9E85}" dt="2024-01-11T06:23:27.768" v="5" actId="20577"/>
          <ac:cxnSpMkLst>
            <pc:docMk/>
            <pc:sldMk cId="1388947980" sldId="2147480307"/>
            <ac:cxnSpMk id="37" creationId="{EE70E676-C3BC-7705-5859-58BDA3EA9AAC}"/>
          </ac:cxnSpMkLst>
        </pc:cxnChg>
      </pc:sldChg>
      <pc:sldChg chg="addSp delSp modSp mod">
        <pc:chgData name="Sho Yamamura（山村奨）" userId="ad78378a-01bc-491d-af0b-8b0e5f08f5df" providerId="ADAL" clId="{C163FCA8-426C-45FC-A7DC-5976F13A9E85}" dt="2024-03-14T02:59:01.184" v="11159" actId="20577"/>
        <pc:sldMkLst>
          <pc:docMk/>
          <pc:sldMk cId="1772760499" sldId="2147480308"/>
        </pc:sldMkLst>
        <pc:spChg chg="mod">
          <ac:chgData name="Sho Yamamura（山村奨）" userId="ad78378a-01bc-491d-af0b-8b0e5f08f5df" providerId="ADAL" clId="{C163FCA8-426C-45FC-A7DC-5976F13A9E85}" dt="2024-03-14T02:59:01.184" v="11159" actId="20577"/>
          <ac:spMkLst>
            <pc:docMk/>
            <pc:sldMk cId="1772760499" sldId="2147480308"/>
            <ac:spMk id="3" creationId="{F81D8837-84D0-4BB9-913D-3B9E022D1C18}"/>
          </ac:spMkLst>
        </pc:spChg>
        <pc:spChg chg="del">
          <ac:chgData name="Sho Yamamura（山村奨）" userId="ad78378a-01bc-491d-af0b-8b0e5f08f5df" providerId="ADAL" clId="{C163FCA8-426C-45FC-A7DC-5976F13A9E85}" dt="2024-03-14T02:58:19.776" v="11132" actId="478"/>
          <ac:spMkLst>
            <pc:docMk/>
            <pc:sldMk cId="1772760499" sldId="2147480308"/>
            <ac:spMk id="7" creationId="{DE37D309-3B4F-8DCB-7737-0BCD2013CB53}"/>
          </ac:spMkLst>
        </pc:spChg>
        <pc:spChg chg="add mod">
          <ac:chgData name="Sho Yamamura（山村奨）" userId="ad78378a-01bc-491d-af0b-8b0e5f08f5df" providerId="ADAL" clId="{C163FCA8-426C-45FC-A7DC-5976F13A9E85}" dt="2024-03-14T02:58:28.448" v="11152"/>
          <ac:spMkLst>
            <pc:docMk/>
            <pc:sldMk cId="1772760499" sldId="2147480308"/>
            <ac:spMk id="13" creationId="{1FAB49E0-A042-0218-69C7-F29918E22726}"/>
          </ac:spMkLst>
        </pc:spChg>
        <pc:spChg chg="del">
          <ac:chgData name="Sho Yamamura（山村奨）" userId="ad78378a-01bc-491d-af0b-8b0e5f08f5df" providerId="ADAL" clId="{C163FCA8-426C-45FC-A7DC-5976F13A9E85}" dt="2024-03-14T02:58:17.995" v="11131" actId="478"/>
          <ac:spMkLst>
            <pc:docMk/>
            <pc:sldMk cId="1772760499" sldId="2147480308"/>
            <ac:spMk id="18" creationId="{3EF67523-0FB1-B3BF-7FB3-43AECFAF0FD5}"/>
          </ac:spMkLst>
        </pc:spChg>
        <pc:spChg chg="mod">
          <ac:chgData name="Sho Yamamura（山村奨）" userId="ad78378a-01bc-491d-af0b-8b0e5f08f5df" providerId="ADAL" clId="{C163FCA8-426C-45FC-A7DC-5976F13A9E85}" dt="2024-01-11T06:23:33.871" v="6" actId="20577"/>
          <ac:spMkLst>
            <pc:docMk/>
            <pc:sldMk cId="1772760499" sldId="2147480308"/>
            <ac:spMk id="34" creationId="{41FFA9E2-D8DF-6554-AE58-58CE65B27A9A}"/>
          </ac:spMkLst>
        </pc:spChg>
        <pc:spChg chg="mod">
          <ac:chgData name="Sho Yamamura（山村奨）" userId="ad78378a-01bc-491d-af0b-8b0e5f08f5df" providerId="ADAL" clId="{C163FCA8-426C-45FC-A7DC-5976F13A9E85}" dt="2024-01-11T06:23:37.224" v="7" actId="20577"/>
          <ac:spMkLst>
            <pc:docMk/>
            <pc:sldMk cId="1772760499" sldId="2147480308"/>
            <ac:spMk id="35" creationId="{9ECE9632-B4AF-9992-904E-C6CD9B1CF76F}"/>
          </ac:spMkLst>
        </pc:spChg>
        <pc:cxnChg chg="add mod">
          <ac:chgData name="Sho Yamamura（山村奨）" userId="ad78378a-01bc-491d-af0b-8b0e5f08f5df" providerId="ADAL" clId="{C163FCA8-426C-45FC-A7DC-5976F13A9E85}" dt="2024-03-14T02:58:25.977" v="11147" actId="1076"/>
          <ac:cxnSpMkLst>
            <pc:docMk/>
            <pc:sldMk cId="1772760499" sldId="2147480308"/>
            <ac:cxnSpMk id="14" creationId="{1554A7E7-3D54-E30A-0481-D4521FDCBF87}"/>
          </ac:cxnSpMkLst>
        </pc:cxnChg>
        <pc:cxnChg chg="mod">
          <ac:chgData name="Sho Yamamura（山村奨）" userId="ad78378a-01bc-491d-af0b-8b0e5f08f5df" providerId="ADAL" clId="{C163FCA8-426C-45FC-A7DC-5976F13A9E85}" dt="2024-01-11T06:23:37.224" v="7" actId="20577"/>
          <ac:cxnSpMkLst>
            <pc:docMk/>
            <pc:sldMk cId="1772760499" sldId="2147480308"/>
            <ac:cxnSpMk id="36" creationId="{AF511A9A-74BF-53F5-8FF2-087A97EF02BE}"/>
          </ac:cxnSpMkLst>
        </pc:cxnChg>
      </pc:sldChg>
      <pc:sldChg chg="modSp">
        <pc:chgData name="Sho Yamamura（山村奨）" userId="ad78378a-01bc-491d-af0b-8b0e5f08f5df" providerId="ADAL" clId="{C163FCA8-426C-45FC-A7DC-5976F13A9E85}" dt="2024-02-15T06:08:29.146" v="6162"/>
        <pc:sldMkLst>
          <pc:docMk/>
          <pc:sldMk cId="4026767665" sldId="2147480311"/>
        </pc:sldMkLst>
        <pc:spChg chg="mod">
          <ac:chgData name="Sho Yamamura（山村奨）" userId="ad78378a-01bc-491d-af0b-8b0e5f08f5df" providerId="ADAL" clId="{C163FCA8-426C-45FC-A7DC-5976F13A9E85}" dt="2024-02-15T06:08:29.146" v="6162"/>
          <ac:spMkLst>
            <pc:docMk/>
            <pc:sldMk cId="4026767665" sldId="2147480311"/>
            <ac:spMk id="93" creationId="{6A42F9F4-3317-7057-9296-DE451C014C8E}"/>
          </ac:spMkLst>
        </pc:spChg>
      </pc:sldChg>
      <pc:sldChg chg="del">
        <pc:chgData name="Sho Yamamura（山村奨）" userId="ad78378a-01bc-491d-af0b-8b0e5f08f5df" providerId="ADAL" clId="{C163FCA8-426C-45FC-A7DC-5976F13A9E85}" dt="2024-02-05T09:01:05.940" v="1668" actId="47"/>
        <pc:sldMkLst>
          <pc:docMk/>
          <pc:sldMk cId="519515006" sldId="2147480329"/>
        </pc:sldMkLst>
      </pc:sldChg>
      <pc:sldChg chg="modSp add mod">
        <pc:chgData name="Sho Yamamura（山村奨）" userId="ad78378a-01bc-491d-af0b-8b0e5f08f5df" providerId="ADAL" clId="{C163FCA8-426C-45FC-A7DC-5976F13A9E85}" dt="2024-03-07T07:34:18.958" v="8976" actId="20577"/>
        <pc:sldMkLst>
          <pc:docMk/>
          <pc:sldMk cId="4148436839" sldId="2147480330"/>
        </pc:sldMkLst>
        <pc:graphicFrameChg chg="modGraphic">
          <ac:chgData name="Sho Yamamura（山村奨）" userId="ad78378a-01bc-491d-af0b-8b0e5f08f5df" providerId="ADAL" clId="{C163FCA8-426C-45FC-A7DC-5976F13A9E85}" dt="2024-03-07T07:34:18.958" v="8976" actId="20577"/>
          <ac:graphicFrameMkLst>
            <pc:docMk/>
            <pc:sldMk cId="4148436839" sldId="2147480330"/>
            <ac:graphicFrameMk id="4" creationId="{DBC456AF-05BC-D44E-90DE-B016CAE93D62}"/>
          </ac:graphicFrameMkLst>
        </pc:graphicFrameChg>
      </pc:sldChg>
      <pc:sldChg chg="addSp delSp modSp add del mod">
        <pc:chgData name="Sho Yamamura（山村奨）" userId="ad78378a-01bc-491d-af0b-8b0e5f08f5df" providerId="ADAL" clId="{C163FCA8-426C-45FC-A7DC-5976F13A9E85}" dt="2024-03-14T02:55:34.234" v="11054"/>
        <pc:sldMkLst>
          <pc:docMk/>
          <pc:sldMk cId="3573000644" sldId="2147480361"/>
        </pc:sldMkLst>
        <pc:spChg chg="del mod">
          <ac:chgData name="Sho Yamamura（山村奨）" userId="ad78378a-01bc-491d-af0b-8b0e5f08f5df" providerId="ADAL" clId="{C163FCA8-426C-45FC-A7DC-5976F13A9E85}" dt="2024-02-05T09:02:48.917" v="1669" actId="478"/>
          <ac:spMkLst>
            <pc:docMk/>
            <pc:sldMk cId="3573000644" sldId="2147480361"/>
            <ac:spMk id="2" creationId="{183CA552-4E25-4F99-8083-C7046B7C6794}"/>
          </ac:spMkLst>
        </pc:spChg>
        <pc:spChg chg="add del mod">
          <ac:chgData name="Sho Yamamura（山村奨）" userId="ad78378a-01bc-491d-af0b-8b0e5f08f5df" providerId="ADAL" clId="{C163FCA8-426C-45FC-A7DC-5976F13A9E85}" dt="2024-02-05T09:02:53.649" v="1671" actId="478"/>
          <ac:spMkLst>
            <pc:docMk/>
            <pc:sldMk cId="3573000644" sldId="2147480361"/>
            <ac:spMk id="5" creationId="{04336660-B895-ECE3-40FA-3BAE1AB7A208}"/>
          </ac:spMkLst>
        </pc:spChg>
        <pc:spChg chg="add mod">
          <ac:chgData name="Sho Yamamura（山村奨）" userId="ad78378a-01bc-491d-af0b-8b0e5f08f5df" providerId="ADAL" clId="{C163FCA8-426C-45FC-A7DC-5976F13A9E85}" dt="2024-03-14T02:55:34.234" v="11054"/>
          <ac:spMkLst>
            <pc:docMk/>
            <pc:sldMk cId="3573000644" sldId="2147480361"/>
            <ac:spMk id="5" creationId="{4193B692-E5D1-9331-D83D-7A807C41B36D}"/>
          </ac:spMkLst>
        </pc:spChg>
        <pc:spChg chg="add mod">
          <ac:chgData name="Sho Yamamura（山村奨）" userId="ad78378a-01bc-491d-af0b-8b0e5f08f5df" providerId="ADAL" clId="{C163FCA8-426C-45FC-A7DC-5976F13A9E85}" dt="2024-03-14T02:55:34.234" v="11054"/>
          <ac:spMkLst>
            <pc:docMk/>
            <pc:sldMk cId="3573000644" sldId="2147480361"/>
            <ac:spMk id="6" creationId="{44691652-0CB1-5E18-BBBC-2090C515A999}"/>
          </ac:spMkLst>
        </pc:spChg>
        <pc:spChg chg="add del mod">
          <ac:chgData name="Sho Yamamura（山村奨）" userId="ad78378a-01bc-491d-af0b-8b0e5f08f5df" providerId="ADAL" clId="{C163FCA8-426C-45FC-A7DC-5976F13A9E85}" dt="2024-02-05T09:03:01.385" v="1672" actId="478"/>
          <ac:spMkLst>
            <pc:docMk/>
            <pc:sldMk cId="3573000644" sldId="2147480361"/>
            <ac:spMk id="6" creationId="{84F7FDBC-A951-79BC-D70D-C0F33B2486BB}"/>
          </ac:spMkLst>
        </pc:spChg>
        <pc:spChg chg="add mod">
          <ac:chgData name="Sho Yamamura（山村奨）" userId="ad78378a-01bc-491d-af0b-8b0e5f08f5df" providerId="ADAL" clId="{C163FCA8-426C-45FC-A7DC-5976F13A9E85}" dt="2024-02-05T09:03:11.222" v="1674"/>
          <ac:spMkLst>
            <pc:docMk/>
            <pc:sldMk cId="3573000644" sldId="2147480361"/>
            <ac:spMk id="7" creationId="{B3929F22-D38F-55EE-A362-6A2567032F76}"/>
          </ac:spMkLst>
        </pc:spChg>
        <pc:spChg chg="del">
          <ac:chgData name="Sho Yamamura（山村奨）" userId="ad78378a-01bc-491d-af0b-8b0e5f08f5df" providerId="ADAL" clId="{C163FCA8-426C-45FC-A7DC-5976F13A9E85}" dt="2024-02-29T07:00:39.546" v="7609" actId="478"/>
          <ac:spMkLst>
            <pc:docMk/>
            <pc:sldMk cId="3573000644" sldId="2147480361"/>
            <ac:spMk id="8" creationId="{355B8C42-18C0-A23D-DF51-C7F5AFD5DC0F}"/>
          </ac:spMkLst>
        </pc:spChg>
        <pc:spChg chg="add mod">
          <ac:chgData name="Sho Yamamura（山村奨）" userId="ad78378a-01bc-491d-af0b-8b0e5f08f5df" providerId="ADAL" clId="{C163FCA8-426C-45FC-A7DC-5976F13A9E85}" dt="2024-03-14T02:55:34.234" v="11054"/>
          <ac:spMkLst>
            <pc:docMk/>
            <pc:sldMk cId="3573000644" sldId="2147480361"/>
            <ac:spMk id="14" creationId="{388843B6-F24A-78D6-CA92-81ED5C9CC9B9}"/>
          </ac:spMkLst>
        </pc:spChg>
        <pc:spChg chg="add mod">
          <ac:chgData name="Sho Yamamura（山村奨）" userId="ad78378a-01bc-491d-af0b-8b0e5f08f5df" providerId="ADAL" clId="{C163FCA8-426C-45FC-A7DC-5976F13A9E85}" dt="2024-03-14T02:55:34.234" v="11054"/>
          <ac:spMkLst>
            <pc:docMk/>
            <pc:sldMk cId="3573000644" sldId="2147480361"/>
            <ac:spMk id="15" creationId="{F3EEF8F9-72B4-9CBD-8898-A04BC5A271A1}"/>
          </ac:spMkLst>
        </pc:spChg>
        <pc:spChg chg="add mod">
          <ac:chgData name="Sho Yamamura（山村奨）" userId="ad78378a-01bc-491d-af0b-8b0e5f08f5df" providerId="ADAL" clId="{C163FCA8-426C-45FC-A7DC-5976F13A9E85}" dt="2024-03-14T02:55:34.234" v="11054"/>
          <ac:spMkLst>
            <pc:docMk/>
            <pc:sldMk cId="3573000644" sldId="2147480361"/>
            <ac:spMk id="17" creationId="{FDEFFF2D-1ED6-E226-98B3-0505163A2408}"/>
          </ac:spMkLst>
        </pc:spChg>
        <pc:spChg chg="add mod">
          <ac:chgData name="Sho Yamamura（山村奨）" userId="ad78378a-01bc-491d-af0b-8b0e5f08f5df" providerId="ADAL" clId="{C163FCA8-426C-45FC-A7DC-5976F13A9E85}" dt="2024-03-14T02:55:34.234" v="11054"/>
          <ac:spMkLst>
            <pc:docMk/>
            <pc:sldMk cId="3573000644" sldId="2147480361"/>
            <ac:spMk id="18" creationId="{832AC7E0-1394-7869-D190-594B5177E21F}"/>
          </ac:spMkLst>
        </pc:spChg>
        <pc:spChg chg="add mod">
          <ac:chgData name="Sho Yamamura（山村奨）" userId="ad78378a-01bc-491d-af0b-8b0e5f08f5df" providerId="ADAL" clId="{C163FCA8-426C-45FC-A7DC-5976F13A9E85}" dt="2024-03-14T02:55:34.234" v="11054"/>
          <ac:spMkLst>
            <pc:docMk/>
            <pc:sldMk cId="3573000644" sldId="2147480361"/>
            <ac:spMk id="19" creationId="{87A3AB09-F753-0AF0-E51D-2E3512D58B20}"/>
          </ac:spMkLst>
        </pc:spChg>
        <pc:spChg chg="add mod">
          <ac:chgData name="Sho Yamamura（山村奨）" userId="ad78378a-01bc-491d-af0b-8b0e5f08f5df" providerId="ADAL" clId="{C163FCA8-426C-45FC-A7DC-5976F13A9E85}" dt="2024-03-14T02:55:34.234" v="11054"/>
          <ac:spMkLst>
            <pc:docMk/>
            <pc:sldMk cId="3573000644" sldId="2147480361"/>
            <ac:spMk id="24" creationId="{7C3E9AF4-BB59-E3BC-B9A1-B21AE489E5CE}"/>
          </ac:spMkLst>
        </pc:spChg>
        <pc:spChg chg="add mod">
          <ac:chgData name="Sho Yamamura（山村奨）" userId="ad78378a-01bc-491d-af0b-8b0e5f08f5df" providerId="ADAL" clId="{C163FCA8-426C-45FC-A7DC-5976F13A9E85}" dt="2024-03-14T02:55:34.234" v="11054"/>
          <ac:spMkLst>
            <pc:docMk/>
            <pc:sldMk cId="3573000644" sldId="2147480361"/>
            <ac:spMk id="25" creationId="{BD582413-349E-7D0B-4FE1-532DE5E0DEEC}"/>
          </ac:spMkLst>
        </pc:spChg>
        <pc:spChg chg="add mod">
          <ac:chgData name="Sho Yamamura（山村奨）" userId="ad78378a-01bc-491d-af0b-8b0e5f08f5df" providerId="ADAL" clId="{C163FCA8-426C-45FC-A7DC-5976F13A9E85}" dt="2024-03-14T02:55:34.234" v="11054"/>
          <ac:spMkLst>
            <pc:docMk/>
            <pc:sldMk cId="3573000644" sldId="2147480361"/>
            <ac:spMk id="26" creationId="{BAB005D4-F04F-4821-F861-6383519D0C9E}"/>
          </ac:spMkLst>
        </pc:spChg>
        <pc:spChg chg="add mod">
          <ac:chgData name="Sho Yamamura（山村奨）" userId="ad78378a-01bc-491d-af0b-8b0e5f08f5df" providerId="ADAL" clId="{C163FCA8-426C-45FC-A7DC-5976F13A9E85}" dt="2024-03-14T02:55:34.234" v="11054"/>
          <ac:spMkLst>
            <pc:docMk/>
            <pc:sldMk cId="3573000644" sldId="2147480361"/>
            <ac:spMk id="29" creationId="{426DFE34-F5C7-5FD7-B54E-B6E2477504D9}"/>
          </ac:spMkLst>
        </pc:spChg>
        <pc:spChg chg="add mod">
          <ac:chgData name="Sho Yamamura（山村奨）" userId="ad78378a-01bc-491d-af0b-8b0e5f08f5df" providerId="ADAL" clId="{C163FCA8-426C-45FC-A7DC-5976F13A9E85}" dt="2024-03-14T02:55:34.234" v="11054"/>
          <ac:spMkLst>
            <pc:docMk/>
            <pc:sldMk cId="3573000644" sldId="2147480361"/>
            <ac:spMk id="30" creationId="{1754E71B-CE1A-D039-9C39-55A46D9C0C00}"/>
          </ac:spMkLst>
        </pc:spChg>
        <pc:spChg chg="add mod">
          <ac:chgData name="Sho Yamamura（山村奨）" userId="ad78378a-01bc-491d-af0b-8b0e5f08f5df" providerId="ADAL" clId="{C163FCA8-426C-45FC-A7DC-5976F13A9E85}" dt="2024-03-14T02:55:34.234" v="11054"/>
          <ac:spMkLst>
            <pc:docMk/>
            <pc:sldMk cId="3573000644" sldId="2147480361"/>
            <ac:spMk id="31" creationId="{72EC1CA3-AA62-EB48-AA8F-60A4A4F7FBC9}"/>
          </ac:spMkLst>
        </pc:spChg>
        <pc:spChg chg="del">
          <ac:chgData name="Sho Yamamura（山村奨）" userId="ad78378a-01bc-491d-af0b-8b0e5f08f5df" providerId="ADAL" clId="{C163FCA8-426C-45FC-A7DC-5976F13A9E85}" dt="2024-03-14T02:55:34.031" v="11053" actId="478"/>
          <ac:spMkLst>
            <pc:docMk/>
            <pc:sldMk cId="3573000644" sldId="2147480361"/>
            <ac:spMk id="48" creationId="{E635968D-369E-B798-C381-A7AB5A1D3FFF}"/>
          </ac:spMkLst>
        </pc:spChg>
        <pc:spChg chg="del">
          <ac:chgData name="Sho Yamamura（山村奨）" userId="ad78378a-01bc-491d-af0b-8b0e5f08f5df" providerId="ADAL" clId="{C163FCA8-426C-45FC-A7DC-5976F13A9E85}" dt="2024-03-14T02:55:34.031" v="11053" actId="478"/>
          <ac:spMkLst>
            <pc:docMk/>
            <pc:sldMk cId="3573000644" sldId="2147480361"/>
            <ac:spMk id="80" creationId="{54524626-092D-7EC2-A4EB-C6D6A6E5C8AB}"/>
          </ac:spMkLst>
        </pc:spChg>
        <pc:spChg chg="del">
          <ac:chgData name="Sho Yamamura（山村奨）" userId="ad78378a-01bc-491d-af0b-8b0e5f08f5df" providerId="ADAL" clId="{C163FCA8-426C-45FC-A7DC-5976F13A9E85}" dt="2024-03-14T02:55:34.031" v="11053" actId="478"/>
          <ac:spMkLst>
            <pc:docMk/>
            <pc:sldMk cId="3573000644" sldId="2147480361"/>
            <ac:spMk id="86" creationId="{7DEC4A62-92FD-EA45-675E-6545161630F1}"/>
          </ac:spMkLst>
        </pc:spChg>
        <pc:spChg chg="del">
          <ac:chgData name="Sho Yamamura（山村奨）" userId="ad78378a-01bc-491d-af0b-8b0e5f08f5df" providerId="ADAL" clId="{C163FCA8-426C-45FC-A7DC-5976F13A9E85}" dt="2024-03-14T02:55:34.031" v="11053" actId="478"/>
          <ac:spMkLst>
            <pc:docMk/>
            <pc:sldMk cId="3573000644" sldId="2147480361"/>
            <ac:spMk id="87" creationId="{3FCDB24A-5C30-E2FD-0718-BDEA5B740D7D}"/>
          </ac:spMkLst>
        </pc:spChg>
        <pc:spChg chg="del">
          <ac:chgData name="Sho Yamamura（山村奨）" userId="ad78378a-01bc-491d-af0b-8b0e5f08f5df" providerId="ADAL" clId="{C163FCA8-426C-45FC-A7DC-5976F13A9E85}" dt="2024-03-14T02:55:34.031" v="11053" actId="478"/>
          <ac:spMkLst>
            <pc:docMk/>
            <pc:sldMk cId="3573000644" sldId="2147480361"/>
            <ac:spMk id="89" creationId="{BDC1D5EA-E2EE-DAA2-55F2-1EA88AB98BEB}"/>
          </ac:spMkLst>
        </pc:spChg>
        <pc:spChg chg="del">
          <ac:chgData name="Sho Yamamura（山村奨）" userId="ad78378a-01bc-491d-af0b-8b0e5f08f5df" providerId="ADAL" clId="{C163FCA8-426C-45FC-A7DC-5976F13A9E85}" dt="2024-03-14T02:55:34.031" v="11053" actId="478"/>
          <ac:spMkLst>
            <pc:docMk/>
            <pc:sldMk cId="3573000644" sldId="2147480361"/>
            <ac:spMk id="90" creationId="{34EBD92C-6C26-A0AD-7650-E8853C9D2048}"/>
          </ac:spMkLst>
        </pc:spChg>
        <pc:spChg chg="del">
          <ac:chgData name="Sho Yamamura（山村奨）" userId="ad78378a-01bc-491d-af0b-8b0e5f08f5df" providerId="ADAL" clId="{C163FCA8-426C-45FC-A7DC-5976F13A9E85}" dt="2024-03-14T02:55:34.031" v="11053" actId="478"/>
          <ac:spMkLst>
            <pc:docMk/>
            <pc:sldMk cId="3573000644" sldId="2147480361"/>
            <ac:spMk id="95" creationId="{203EA22C-DA13-42F9-33DB-C3E9CEEC6A07}"/>
          </ac:spMkLst>
        </pc:spChg>
        <pc:spChg chg="del">
          <ac:chgData name="Sho Yamamura（山村奨）" userId="ad78378a-01bc-491d-af0b-8b0e5f08f5df" providerId="ADAL" clId="{C163FCA8-426C-45FC-A7DC-5976F13A9E85}" dt="2024-03-14T02:55:34.031" v="11053" actId="478"/>
          <ac:spMkLst>
            <pc:docMk/>
            <pc:sldMk cId="3573000644" sldId="2147480361"/>
            <ac:spMk id="102" creationId="{BDBCF163-F024-C18A-CB60-281A796FBA3E}"/>
          </ac:spMkLst>
        </pc:spChg>
        <pc:spChg chg="del">
          <ac:chgData name="Sho Yamamura（山村奨）" userId="ad78378a-01bc-491d-af0b-8b0e5f08f5df" providerId="ADAL" clId="{C163FCA8-426C-45FC-A7DC-5976F13A9E85}" dt="2024-03-14T02:55:34.031" v="11053" actId="478"/>
          <ac:spMkLst>
            <pc:docMk/>
            <pc:sldMk cId="3573000644" sldId="2147480361"/>
            <ac:spMk id="104" creationId="{68E2C195-6707-B16A-EC3F-83B07AB0A535}"/>
          </ac:spMkLst>
        </pc:spChg>
        <pc:spChg chg="del">
          <ac:chgData name="Sho Yamamura（山村奨）" userId="ad78378a-01bc-491d-af0b-8b0e5f08f5df" providerId="ADAL" clId="{C163FCA8-426C-45FC-A7DC-5976F13A9E85}" dt="2024-03-14T02:55:34.031" v="11053" actId="478"/>
          <ac:spMkLst>
            <pc:docMk/>
            <pc:sldMk cId="3573000644" sldId="2147480361"/>
            <ac:spMk id="105" creationId="{377DC0AA-6AB3-933F-31B8-4472C6DC2739}"/>
          </ac:spMkLst>
        </pc:spChg>
        <pc:spChg chg="del">
          <ac:chgData name="Sho Yamamura（山村奨）" userId="ad78378a-01bc-491d-af0b-8b0e5f08f5df" providerId="ADAL" clId="{C163FCA8-426C-45FC-A7DC-5976F13A9E85}" dt="2024-03-14T02:55:34.031" v="11053" actId="478"/>
          <ac:spMkLst>
            <pc:docMk/>
            <pc:sldMk cId="3573000644" sldId="2147480361"/>
            <ac:spMk id="112" creationId="{48AC1A82-1E3D-17FB-8A00-37950A61688D}"/>
          </ac:spMkLst>
        </pc:spChg>
        <pc:spChg chg="del">
          <ac:chgData name="Sho Yamamura（山村奨）" userId="ad78378a-01bc-491d-af0b-8b0e5f08f5df" providerId="ADAL" clId="{C163FCA8-426C-45FC-A7DC-5976F13A9E85}" dt="2024-03-14T02:55:34.031" v="11053" actId="478"/>
          <ac:spMkLst>
            <pc:docMk/>
            <pc:sldMk cId="3573000644" sldId="2147480361"/>
            <ac:spMk id="113" creationId="{405EE597-5E5A-6726-CA68-25E6A48888F0}"/>
          </ac:spMkLst>
        </pc:spChg>
        <pc:spChg chg="del">
          <ac:chgData name="Sho Yamamura（山村奨）" userId="ad78378a-01bc-491d-af0b-8b0e5f08f5df" providerId="ADAL" clId="{C163FCA8-426C-45FC-A7DC-5976F13A9E85}" dt="2024-03-14T02:55:34.031" v="11053" actId="478"/>
          <ac:spMkLst>
            <pc:docMk/>
            <pc:sldMk cId="3573000644" sldId="2147480361"/>
            <ac:spMk id="114" creationId="{B2ACF54C-F1BC-65FE-BDC4-9308BF084567}"/>
          </ac:spMkLst>
        </pc:spChg>
        <pc:picChg chg="add mod">
          <ac:chgData name="Sho Yamamura（山村奨）" userId="ad78378a-01bc-491d-af0b-8b0e5f08f5df" providerId="ADAL" clId="{C163FCA8-426C-45FC-A7DC-5976F13A9E85}" dt="2024-03-14T02:55:34.234" v="11054"/>
          <ac:picMkLst>
            <pc:docMk/>
            <pc:sldMk cId="3573000644" sldId="2147480361"/>
            <ac:picMk id="10" creationId="{5B6E0D40-43C3-FAC6-391B-8F2B0074852A}"/>
          </ac:picMkLst>
        </pc:picChg>
        <pc:picChg chg="add mod">
          <ac:chgData name="Sho Yamamura（山村奨）" userId="ad78378a-01bc-491d-af0b-8b0e5f08f5df" providerId="ADAL" clId="{C163FCA8-426C-45FC-A7DC-5976F13A9E85}" dt="2024-03-14T02:55:34.234" v="11054"/>
          <ac:picMkLst>
            <pc:docMk/>
            <pc:sldMk cId="3573000644" sldId="2147480361"/>
            <ac:picMk id="21" creationId="{7FEF6F56-B84D-51BA-910F-CB3D010B2085}"/>
          </ac:picMkLst>
        </pc:picChg>
        <pc:picChg chg="del">
          <ac:chgData name="Sho Yamamura（山村奨）" userId="ad78378a-01bc-491d-af0b-8b0e5f08f5df" providerId="ADAL" clId="{C163FCA8-426C-45FC-A7DC-5976F13A9E85}" dt="2024-03-14T02:55:34.031" v="11053" actId="478"/>
          <ac:picMkLst>
            <pc:docMk/>
            <pc:sldMk cId="3573000644" sldId="2147480361"/>
            <ac:picMk id="82" creationId="{12BBF4BF-7F3E-6367-08CE-CCA7E0039087}"/>
          </ac:picMkLst>
        </pc:picChg>
        <pc:picChg chg="del">
          <ac:chgData name="Sho Yamamura（山村奨）" userId="ad78378a-01bc-491d-af0b-8b0e5f08f5df" providerId="ADAL" clId="{C163FCA8-426C-45FC-A7DC-5976F13A9E85}" dt="2024-03-14T02:55:34.031" v="11053" actId="478"/>
          <ac:picMkLst>
            <pc:docMk/>
            <pc:sldMk cId="3573000644" sldId="2147480361"/>
            <ac:picMk id="97" creationId="{240A3BA6-529F-C2E0-F3EB-826C8E6105B9}"/>
          </ac:picMkLst>
        </pc:picChg>
        <pc:cxnChg chg="add mod">
          <ac:chgData name="Sho Yamamura（山村奨）" userId="ad78378a-01bc-491d-af0b-8b0e5f08f5df" providerId="ADAL" clId="{C163FCA8-426C-45FC-A7DC-5976F13A9E85}" dt="2024-03-14T02:55:34.234" v="11054"/>
          <ac:cxnSpMkLst>
            <pc:docMk/>
            <pc:sldMk cId="3573000644" sldId="2147480361"/>
            <ac:cxnSpMk id="9" creationId="{C59C8D48-E340-935F-3713-BBF2CBD80F77}"/>
          </ac:cxnSpMkLst>
        </pc:cxnChg>
        <pc:cxnChg chg="add mod">
          <ac:chgData name="Sho Yamamura（山村奨）" userId="ad78378a-01bc-491d-af0b-8b0e5f08f5df" providerId="ADAL" clId="{C163FCA8-426C-45FC-A7DC-5976F13A9E85}" dt="2024-03-14T02:55:34.234" v="11054"/>
          <ac:cxnSpMkLst>
            <pc:docMk/>
            <pc:sldMk cId="3573000644" sldId="2147480361"/>
            <ac:cxnSpMk id="11" creationId="{1EFBE3F2-705B-370B-258D-A2593AECA3DA}"/>
          </ac:cxnSpMkLst>
        </pc:cxnChg>
        <pc:cxnChg chg="add mod">
          <ac:chgData name="Sho Yamamura（山村奨）" userId="ad78378a-01bc-491d-af0b-8b0e5f08f5df" providerId="ADAL" clId="{C163FCA8-426C-45FC-A7DC-5976F13A9E85}" dt="2024-03-14T02:55:34.234" v="11054"/>
          <ac:cxnSpMkLst>
            <pc:docMk/>
            <pc:sldMk cId="3573000644" sldId="2147480361"/>
            <ac:cxnSpMk id="12" creationId="{AE97FD01-A9DC-C32A-7B5E-ACFF89B87B5A}"/>
          </ac:cxnSpMkLst>
        </pc:cxnChg>
        <pc:cxnChg chg="add mod">
          <ac:chgData name="Sho Yamamura（山村奨）" userId="ad78378a-01bc-491d-af0b-8b0e5f08f5df" providerId="ADAL" clId="{C163FCA8-426C-45FC-A7DC-5976F13A9E85}" dt="2024-03-14T02:55:34.234" v="11054"/>
          <ac:cxnSpMkLst>
            <pc:docMk/>
            <pc:sldMk cId="3573000644" sldId="2147480361"/>
            <ac:cxnSpMk id="13" creationId="{924B9D8B-C99C-576F-1C87-7258C85155F8}"/>
          </ac:cxnSpMkLst>
        </pc:cxnChg>
        <pc:cxnChg chg="add mod">
          <ac:chgData name="Sho Yamamura（山村奨）" userId="ad78378a-01bc-491d-af0b-8b0e5f08f5df" providerId="ADAL" clId="{C163FCA8-426C-45FC-A7DC-5976F13A9E85}" dt="2024-03-14T02:55:34.234" v="11054"/>
          <ac:cxnSpMkLst>
            <pc:docMk/>
            <pc:sldMk cId="3573000644" sldId="2147480361"/>
            <ac:cxnSpMk id="16" creationId="{27797B3C-35A9-38B7-B627-E1B18ACC24A1}"/>
          </ac:cxnSpMkLst>
        </pc:cxnChg>
        <pc:cxnChg chg="add mod">
          <ac:chgData name="Sho Yamamura（山村奨）" userId="ad78378a-01bc-491d-af0b-8b0e5f08f5df" providerId="ADAL" clId="{C163FCA8-426C-45FC-A7DC-5976F13A9E85}" dt="2024-03-14T02:55:34.234" v="11054"/>
          <ac:cxnSpMkLst>
            <pc:docMk/>
            <pc:sldMk cId="3573000644" sldId="2147480361"/>
            <ac:cxnSpMk id="20" creationId="{02EE2288-DAF5-14E8-CD21-F8CA821E0ED3}"/>
          </ac:cxnSpMkLst>
        </pc:cxnChg>
        <pc:cxnChg chg="add mod">
          <ac:chgData name="Sho Yamamura（山村奨）" userId="ad78378a-01bc-491d-af0b-8b0e5f08f5df" providerId="ADAL" clId="{C163FCA8-426C-45FC-A7DC-5976F13A9E85}" dt="2024-03-14T02:55:34.234" v="11054"/>
          <ac:cxnSpMkLst>
            <pc:docMk/>
            <pc:sldMk cId="3573000644" sldId="2147480361"/>
            <ac:cxnSpMk id="22" creationId="{77F3A2FC-784D-1E5B-23F9-55469C970B82}"/>
          </ac:cxnSpMkLst>
        </pc:cxnChg>
        <pc:cxnChg chg="add mod">
          <ac:chgData name="Sho Yamamura（山村奨）" userId="ad78378a-01bc-491d-af0b-8b0e5f08f5df" providerId="ADAL" clId="{C163FCA8-426C-45FC-A7DC-5976F13A9E85}" dt="2024-03-14T02:55:34.234" v="11054"/>
          <ac:cxnSpMkLst>
            <pc:docMk/>
            <pc:sldMk cId="3573000644" sldId="2147480361"/>
            <ac:cxnSpMk id="23" creationId="{D3868D54-9FD1-92D4-5BC4-81F65B983209}"/>
          </ac:cxnSpMkLst>
        </pc:cxnChg>
        <pc:cxnChg chg="add mod">
          <ac:chgData name="Sho Yamamura（山村奨）" userId="ad78378a-01bc-491d-af0b-8b0e5f08f5df" providerId="ADAL" clId="{C163FCA8-426C-45FC-A7DC-5976F13A9E85}" dt="2024-03-14T02:55:34.234" v="11054"/>
          <ac:cxnSpMkLst>
            <pc:docMk/>
            <pc:sldMk cId="3573000644" sldId="2147480361"/>
            <ac:cxnSpMk id="27" creationId="{78152D19-4C8C-A14A-8850-64DE00A736EF}"/>
          </ac:cxnSpMkLst>
        </pc:cxnChg>
        <pc:cxnChg chg="add mod">
          <ac:chgData name="Sho Yamamura（山村奨）" userId="ad78378a-01bc-491d-af0b-8b0e5f08f5df" providerId="ADAL" clId="{C163FCA8-426C-45FC-A7DC-5976F13A9E85}" dt="2024-03-14T02:55:34.234" v="11054"/>
          <ac:cxnSpMkLst>
            <pc:docMk/>
            <pc:sldMk cId="3573000644" sldId="2147480361"/>
            <ac:cxnSpMk id="28" creationId="{3570D2D9-7B30-35EA-31CC-2C437D1D37BA}"/>
          </ac:cxnSpMkLst>
        </pc:cxnChg>
        <pc:cxnChg chg="add mod">
          <ac:chgData name="Sho Yamamura（山村奨）" userId="ad78378a-01bc-491d-af0b-8b0e5f08f5df" providerId="ADAL" clId="{C163FCA8-426C-45FC-A7DC-5976F13A9E85}" dt="2024-03-14T02:55:34.234" v="11054"/>
          <ac:cxnSpMkLst>
            <pc:docMk/>
            <pc:sldMk cId="3573000644" sldId="2147480361"/>
            <ac:cxnSpMk id="32" creationId="{8733632E-6639-5D6D-1EBA-06D1C2F70E31}"/>
          </ac:cxnSpMkLst>
        </pc:cxnChg>
        <pc:cxnChg chg="add mod">
          <ac:chgData name="Sho Yamamura（山村奨）" userId="ad78378a-01bc-491d-af0b-8b0e5f08f5df" providerId="ADAL" clId="{C163FCA8-426C-45FC-A7DC-5976F13A9E85}" dt="2024-03-14T02:55:34.234" v="11054"/>
          <ac:cxnSpMkLst>
            <pc:docMk/>
            <pc:sldMk cId="3573000644" sldId="2147480361"/>
            <ac:cxnSpMk id="33" creationId="{B23D811B-8ED0-D4EC-1F07-2BC227724BB8}"/>
          </ac:cxnSpMkLst>
        </pc:cxnChg>
        <pc:cxnChg chg="del mod">
          <ac:chgData name="Sho Yamamura（山村奨）" userId="ad78378a-01bc-491d-af0b-8b0e5f08f5df" providerId="ADAL" clId="{C163FCA8-426C-45FC-A7DC-5976F13A9E85}" dt="2024-03-14T02:55:34.031" v="11053" actId="478"/>
          <ac:cxnSpMkLst>
            <pc:docMk/>
            <pc:sldMk cId="3573000644" sldId="2147480361"/>
            <ac:cxnSpMk id="81" creationId="{0BABD92B-D979-4623-7D74-9FA98647A07F}"/>
          </ac:cxnSpMkLst>
        </pc:cxnChg>
        <pc:cxnChg chg="del mod">
          <ac:chgData name="Sho Yamamura（山村奨）" userId="ad78378a-01bc-491d-af0b-8b0e5f08f5df" providerId="ADAL" clId="{C163FCA8-426C-45FC-A7DC-5976F13A9E85}" dt="2024-03-14T02:55:34.031" v="11053" actId="478"/>
          <ac:cxnSpMkLst>
            <pc:docMk/>
            <pc:sldMk cId="3573000644" sldId="2147480361"/>
            <ac:cxnSpMk id="83" creationId="{D7BE4C80-1AE7-708A-C48B-DFE60734371A}"/>
          </ac:cxnSpMkLst>
        </pc:cxnChg>
        <pc:cxnChg chg="del mod">
          <ac:chgData name="Sho Yamamura（山村奨）" userId="ad78378a-01bc-491d-af0b-8b0e5f08f5df" providerId="ADAL" clId="{C163FCA8-426C-45FC-A7DC-5976F13A9E85}" dt="2024-03-14T02:55:34.031" v="11053" actId="478"/>
          <ac:cxnSpMkLst>
            <pc:docMk/>
            <pc:sldMk cId="3573000644" sldId="2147480361"/>
            <ac:cxnSpMk id="84" creationId="{A787F1AF-AFD6-D27F-CAA5-032927F2930C}"/>
          </ac:cxnSpMkLst>
        </pc:cxnChg>
        <pc:cxnChg chg="del mod">
          <ac:chgData name="Sho Yamamura（山村奨）" userId="ad78378a-01bc-491d-af0b-8b0e5f08f5df" providerId="ADAL" clId="{C163FCA8-426C-45FC-A7DC-5976F13A9E85}" dt="2024-03-14T02:55:34.031" v="11053" actId="478"/>
          <ac:cxnSpMkLst>
            <pc:docMk/>
            <pc:sldMk cId="3573000644" sldId="2147480361"/>
            <ac:cxnSpMk id="85" creationId="{82D3027B-6D58-B744-CED0-8F36D914C0F0}"/>
          </ac:cxnSpMkLst>
        </pc:cxnChg>
        <pc:cxnChg chg="del mod">
          <ac:chgData name="Sho Yamamura（山村奨）" userId="ad78378a-01bc-491d-af0b-8b0e5f08f5df" providerId="ADAL" clId="{C163FCA8-426C-45FC-A7DC-5976F13A9E85}" dt="2024-03-14T02:55:34.031" v="11053" actId="478"/>
          <ac:cxnSpMkLst>
            <pc:docMk/>
            <pc:sldMk cId="3573000644" sldId="2147480361"/>
            <ac:cxnSpMk id="88" creationId="{97A1A460-51AD-394F-14A3-F7744BAA2B9C}"/>
          </ac:cxnSpMkLst>
        </pc:cxnChg>
        <pc:cxnChg chg="del mod">
          <ac:chgData name="Sho Yamamura（山村奨）" userId="ad78378a-01bc-491d-af0b-8b0e5f08f5df" providerId="ADAL" clId="{C163FCA8-426C-45FC-A7DC-5976F13A9E85}" dt="2024-03-14T02:55:34.031" v="11053" actId="478"/>
          <ac:cxnSpMkLst>
            <pc:docMk/>
            <pc:sldMk cId="3573000644" sldId="2147480361"/>
            <ac:cxnSpMk id="96" creationId="{4D4DD18C-9C41-DF01-19A4-8CCAD52960A1}"/>
          </ac:cxnSpMkLst>
        </pc:cxnChg>
        <pc:cxnChg chg="del mod">
          <ac:chgData name="Sho Yamamura（山村奨）" userId="ad78378a-01bc-491d-af0b-8b0e5f08f5df" providerId="ADAL" clId="{C163FCA8-426C-45FC-A7DC-5976F13A9E85}" dt="2024-03-14T02:55:34.031" v="11053" actId="478"/>
          <ac:cxnSpMkLst>
            <pc:docMk/>
            <pc:sldMk cId="3573000644" sldId="2147480361"/>
            <ac:cxnSpMk id="99" creationId="{75FE1676-29D3-9C0B-9AB2-11419074DBF8}"/>
          </ac:cxnSpMkLst>
        </pc:cxnChg>
        <pc:cxnChg chg="del mod">
          <ac:chgData name="Sho Yamamura（山村奨）" userId="ad78378a-01bc-491d-af0b-8b0e5f08f5df" providerId="ADAL" clId="{C163FCA8-426C-45FC-A7DC-5976F13A9E85}" dt="2024-03-14T02:55:34.031" v="11053" actId="478"/>
          <ac:cxnSpMkLst>
            <pc:docMk/>
            <pc:sldMk cId="3573000644" sldId="2147480361"/>
            <ac:cxnSpMk id="100" creationId="{7CF8BBC4-DD7C-9041-F5E9-A369E1EE9068}"/>
          </ac:cxnSpMkLst>
        </pc:cxnChg>
        <pc:cxnChg chg="del mod">
          <ac:chgData name="Sho Yamamura（山村奨）" userId="ad78378a-01bc-491d-af0b-8b0e5f08f5df" providerId="ADAL" clId="{C163FCA8-426C-45FC-A7DC-5976F13A9E85}" dt="2024-03-14T02:55:34.031" v="11053" actId="478"/>
          <ac:cxnSpMkLst>
            <pc:docMk/>
            <pc:sldMk cId="3573000644" sldId="2147480361"/>
            <ac:cxnSpMk id="106" creationId="{0875BB50-08CF-874E-CC62-1C1773AF00A3}"/>
          </ac:cxnSpMkLst>
        </pc:cxnChg>
        <pc:cxnChg chg="del mod">
          <ac:chgData name="Sho Yamamura（山村奨）" userId="ad78378a-01bc-491d-af0b-8b0e5f08f5df" providerId="ADAL" clId="{C163FCA8-426C-45FC-A7DC-5976F13A9E85}" dt="2024-03-14T02:55:34.031" v="11053" actId="478"/>
          <ac:cxnSpMkLst>
            <pc:docMk/>
            <pc:sldMk cId="3573000644" sldId="2147480361"/>
            <ac:cxnSpMk id="109" creationId="{E6FCC73F-EB03-8E44-7DD7-154E48234CC8}"/>
          </ac:cxnSpMkLst>
        </pc:cxnChg>
      </pc:sldChg>
      <pc:sldChg chg="add del">
        <pc:chgData name="Sho Yamamura（山村奨）" userId="ad78378a-01bc-491d-af0b-8b0e5f08f5df" providerId="ADAL" clId="{C163FCA8-426C-45FC-A7DC-5976F13A9E85}" dt="2024-02-05T09:30:16.461" v="1835" actId="47"/>
        <pc:sldMkLst>
          <pc:docMk/>
          <pc:sldMk cId="111684647" sldId="2147480362"/>
        </pc:sldMkLst>
      </pc:sldChg>
      <pc:sldChg chg="addSp delSp modSp add del mod">
        <pc:chgData name="Sho Yamamura（山村奨）" userId="ad78378a-01bc-491d-af0b-8b0e5f08f5df" providerId="ADAL" clId="{C163FCA8-426C-45FC-A7DC-5976F13A9E85}" dt="2024-02-06T07:38:42.590" v="3304" actId="47"/>
        <pc:sldMkLst>
          <pc:docMk/>
          <pc:sldMk cId="1795561481" sldId="2147480362"/>
        </pc:sldMkLst>
        <pc:spChg chg="mod">
          <ac:chgData name="Sho Yamamura（山村奨）" userId="ad78378a-01bc-491d-af0b-8b0e5f08f5df" providerId="ADAL" clId="{C163FCA8-426C-45FC-A7DC-5976F13A9E85}" dt="2024-02-06T07:11:52.616" v="1941"/>
          <ac:spMkLst>
            <pc:docMk/>
            <pc:sldMk cId="1795561481" sldId="2147480362"/>
            <ac:spMk id="2" creationId="{183CA552-4E25-4F99-8083-C7046B7C6794}"/>
          </ac:spMkLst>
        </pc:spChg>
        <pc:spChg chg="mod">
          <ac:chgData name="Sho Yamamura（山村奨）" userId="ad78378a-01bc-491d-af0b-8b0e5f08f5df" providerId="ADAL" clId="{C163FCA8-426C-45FC-A7DC-5976F13A9E85}" dt="2024-02-06T07:38:01.132" v="3302"/>
          <ac:spMkLst>
            <pc:docMk/>
            <pc:sldMk cId="1795561481" sldId="2147480362"/>
            <ac:spMk id="3" creationId="{F81D8837-84D0-4BB9-913D-3B9E022D1C18}"/>
          </ac:spMkLst>
        </pc:spChg>
        <pc:spChg chg="del">
          <ac:chgData name="Sho Yamamura（山村奨）" userId="ad78378a-01bc-491d-af0b-8b0e5f08f5df" providerId="ADAL" clId="{C163FCA8-426C-45FC-A7DC-5976F13A9E85}" dt="2024-02-06T07:11:58.316" v="1942" actId="478"/>
          <ac:spMkLst>
            <pc:docMk/>
            <pc:sldMk cId="1795561481" sldId="2147480362"/>
            <ac:spMk id="5" creationId="{9F5E846C-6965-3E03-7C03-195375298C13}"/>
          </ac:spMkLst>
        </pc:spChg>
        <pc:spChg chg="del">
          <ac:chgData name="Sho Yamamura（山村奨）" userId="ad78378a-01bc-491d-af0b-8b0e5f08f5df" providerId="ADAL" clId="{C163FCA8-426C-45FC-A7DC-5976F13A9E85}" dt="2024-02-06T07:11:58.316" v="1942" actId="478"/>
          <ac:spMkLst>
            <pc:docMk/>
            <pc:sldMk cId="1795561481" sldId="2147480362"/>
            <ac:spMk id="7" creationId="{DE37D309-3B4F-8DCB-7737-0BCD2013CB53}"/>
          </ac:spMkLst>
        </pc:spChg>
        <pc:spChg chg="add del">
          <ac:chgData name="Sho Yamamura（山村奨）" userId="ad78378a-01bc-491d-af0b-8b0e5f08f5df" providerId="ADAL" clId="{C163FCA8-426C-45FC-A7DC-5976F13A9E85}" dt="2024-02-06T07:13:26.793" v="2081" actId="22"/>
          <ac:spMkLst>
            <pc:docMk/>
            <pc:sldMk cId="1795561481" sldId="2147480362"/>
            <ac:spMk id="9" creationId="{E81F7FE5-5E12-30BB-BDEC-573EB45A4AFA}"/>
          </ac:spMkLst>
        </pc:spChg>
        <pc:spChg chg="del">
          <ac:chgData name="Sho Yamamura（山村奨）" userId="ad78378a-01bc-491d-af0b-8b0e5f08f5df" providerId="ADAL" clId="{C163FCA8-426C-45FC-A7DC-5976F13A9E85}" dt="2024-02-06T07:11:58.316" v="1942" actId="478"/>
          <ac:spMkLst>
            <pc:docMk/>
            <pc:sldMk cId="1795561481" sldId="2147480362"/>
            <ac:spMk id="12" creationId="{E7959334-0041-C412-1C1D-72302F938102}"/>
          </ac:spMkLst>
        </pc:spChg>
        <pc:spChg chg="add del">
          <ac:chgData name="Sho Yamamura（山村奨）" userId="ad78378a-01bc-491d-af0b-8b0e5f08f5df" providerId="ADAL" clId="{C163FCA8-426C-45FC-A7DC-5976F13A9E85}" dt="2024-02-06T07:13:28.197" v="2083" actId="22"/>
          <ac:spMkLst>
            <pc:docMk/>
            <pc:sldMk cId="1795561481" sldId="2147480362"/>
            <ac:spMk id="14" creationId="{A9FE78B3-E0A6-7007-6E54-C2E8F7D95292}"/>
          </ac:spMkLst>
        </pc:spChg>
        <pc:spChg chg="add del mod">
          <ac:chgData name="Sho Yamamura（山村奨）" userId="ad78378a-01bc-491d-af0b-8b0e5f08f5df" providerId="ADAL" clId="{C163FCA8-426C-45FC-A7DC-5976F13A9E85}" dt="2024-02-06T07:34:26.219" v="3021" actId="478"/>
          <ac:spMkLst>
            <pc:docMk/>
            <pc:sldMk cId="1795561481" sldId="2147480362"/>
            <ac:spMk id="16" creationId="{CB26A857-4F7F-7150-4B4E-681B9A57910E}"/>
          </ac:spMkLst>
        </pc:spChg>
        <pc:spChg chg="del">
          <ac:chgData name="Sho Yamamura（山村奨）" userId="ad78378a-01bc-491d-af0b-8b0e5f08f5df" providerId="ADAL" clId="{C163FCA8-426C-45FC-A7DC-5976F13A9E85}" dt="2024-02-06T07:11:58.316" v="1942" actId="478"/>
          <ac:spMkLst>
            <pc:docMk/>
            <pc:sldMk cId="1795561481" sldId="2147480362"/>
            <ac:spMk id="17" creationId="{E62AD45B-6468-D3EE-0376-6D8930597511}"/>
          </ac:spMkLst>
        </pc:spChg>
        <pc:spChg chg="del">
          <ac:chgData name="Sho Yamamura（山村奨）" userId="ad78378a-01bc-491d-af0b-8b0e5f08f5df" providerId="ADAL" clId="{C163FCA8-426C-45FC-A7DC-5976F13A9E85}" dt="2024-02-06T07:11:58.316" v="1942" actId="478"/>
          <ac:spMkLst>
            <pc:docMk/>
            <pc:sldMk cId="1795561481" sldId="2147480362"/>
            <ac:spMk id="18" creationId="{3EF67523-0FB1-B3BF-7FB3-43AECFAF0FD5}"/>
          </ac:spMkLst>
        </pc:spChg>
        <pc:spChg chg="add del mod">
          <ac:chgData name="Sho Yamamura（山村奨）" userId="ad78378a-01bc-491d-af0b-8b0e5f08f5df" providerId="ADAL" clId="{C163FCA8-426C-45FC-A7DC-5976F13A9E85}" dt="2024-02-06T07:34:26.219" v="3021" actId="478"/>
          <ac:spMkLst>
            <pc:docMk/>
            <pc:sldMk cId="1795561481" sldId="2147480362"/>
            <ac:spMk id="19" creationId="{A2C8B7FE-4004-3DEB-3048-229E586DC082}"/>
          </ac:spMkLst>
        </pc:spChg>
        <pc:spChg chg="add del mod">
          <ac:chgData name="Sho Yamamura（山村奨）" userId="ad78378a-01bc-491d-af0b-8b0e5f08f5df" providerId="ADAL" clId="{C163FCA8-426C-45FC-A7DC-5976F13A9E85}" dt="2024-02-06T07:20:22.891" v="2303" actId="478"/>
          <ac:spMkLst>
            <pc:docMk/>
            <pc:sldMk cId="1795561481" sldId="2147480362"/>
            <ac:spMk id="20" creationId="{994DE163-4529-D483-BB01-0AB15CAAF4CF}"/>
          </ac:spMkLst>
        </pc:spChg>
        <pc:spChg chg="del">
          <ac:chgData name="Sho Yamamura（山村奨）" userId="ad78378a-01bc-491d-af0b-8b0e5f08f5df" providerId="ADAL" clId="{C163FCA8-426C-45FC-A7DC-5976F13A9E85}" dt="2024-02-06T07:11:58.316" v="1942" actId="478"/>
          <ac:spMkLst>
            <pc:docMk/>
            <pc:sldMk cId="1795561481" sldId="2147480362"/>
            <ac:spMk id="21" creationId="{9AB8D9F4-DD54-E6F0-6117-488B645ED860}"/>
          </ac:spMkLst>
        </pc:spChg>
        <pc:spChg chg="del">
          <ac:chgData name="Sho Yamamura（山村奨）" userId="ad78378a-01bc-491d-af0b-8b0e5f08f5df" providerId="ADAL" clId="{C163FCA8-426C-45FC-A7DC-5976F13A9E85}" dt="2024-02-06T07:11:58.316" v="1942" actId="478"/>
          <ac:spMkLst>
            <pc:docMk/>
            <pc:sldMk cId="1795561481" sldId="2147480362"/>
            <ac:spMk id="22" creationId="{C7667515-6F2D-7B0B-1472-9CCD4739FB01}"/>
          </ac:spMkLst>
        </pc:spChg>
        <pc:spChg chg="del">
          <ac:chgData name="Sho Yamamura（山村奨）" userId="ad78378a-01bc-491d-af0b-8b0e5f08f5df" providerId="ADAL" clId="{C163FCA8-426C-45FC-A7DC-5976F13A9E85}" dt="2024-02-06T07:11:58.316" v="1942" actId="478"/>
          <ac:spMkLst>
            <pc:docMk/>
            <pc:sldMk cId="1795561481" sldId="2147480362"/>
            <ac:spMk id="23" creationId="{E5CD2A5C-2CF5-3ADA-F617-9BCFEE78650D}"/>
          </ac:spMkLst>
        </pc:spChg>
        <pc:spChg chg="del">
          <ac:chgData name="Sho Yamamura（山村奨）" userId="ad78378a-01bc-491d-af0b-8b0e5f08f5df" providerId="ADAL" clId="{C163FCA8-426C-45FC-A7DC-5976F13A9E85}" dt="2024-02-06T07:11:58.316" v="1942" actId="478"/>
          <ac:spMkLst>
            <pc:docMk/>
            <pc:sldMk cId="1795561481" sldId="2147480362"/>
            <ac:spMk id="24" creationId="{EBCC2A98-4FDF-E012-7785-7F715CCE00AD}"/>
          </ac:spMkLst>
        </pc:spChg>
        <pc:spChg chg="del">
          <ac:chgData name="Sho Yamamura（山村奨）" userId="ad78378a-01bc-491d-af0b-8b0e5f08f5df" providerId="ADAL" clId="{C163FCA8-426C-45FC-A7DC-5976F13A9E85}" dt="2024-02-06T07:11:58.316" v="1942" actId="478"/>
          <ac:spMkLst>
            <pc:docMk/>
            <pc:sldMk cId="1795561481" sldId="2147480362"/>
            <ac:spMk id="25" creationId="{009051A4-9860-3DCC-1BA9-9655B81D23EF}"/>
          </ac:spMkLst>
        </pc:spChg>
        <pc:spChg chg="del">
          <ac:chgData name="Sho Yamamura（山村奨）" userId="ad78378a-01bc-491d-af0b-8b0e5f08f5df" providerId="ADAL" clId="{C163FCA8-426C-45FC-A7DC-5976F13A9E85}" dt="2024-02-06T07:11:58.316" v="1942" actId="478"/>
          <ac:spMkLst>
            <pc:docMk/>
            <pc:sldMk cId="1795561481" sldId="2147480362"/>
            <ac:spMk id="26" creationId="{F1B50F95-2282-3F01-14F8-A5E8A47167E4}"/>
          </ac:spMkLst>
        </pc:spChg>
        <pc:spChg chg="del">
          <ac:chgData name="Sho Yamamura（山村奨）" userId="ad78378a-01bc-491d-af0b-8b0e5f08f5df" providerId="ADAL" clId="{C163FCA8-426C-45FC-A7DC-5976F13A9E85}" dt="2024-02-06T07:11:58.316" v="1942" actId="478"/>
          <ac:spMkLst>
            <pc:docMk/>
            <pc:sldMk cId="1795561481" sldId="2147480362"/>
            <ac:spMk id="28" creationId="{F4293FFD-8FBA-5C56-A025-2B793323E06C}"/>
          </ac:spMkLst>
        </pc:spChg>
        <pc:spChg chg="del">
          <ac:chgData name="Sho Yamamura（山村奨）" userId="ad78378a-01bc-491d-af0b-8b0e5f08f5df" providerId="ADAL" clId="{C163FCA8-426C-45FC-A7DC-5976F13A9E85}" dt="2024-02-06T07:11:58.316" v="1942" actId="478"/>
          <ac:spMkLst>
            <pc:docMk/>
            <pc:sldMk cId="1795561481" sldId="2147480362"/>
            <ac:spMk id="29" creationId="{A3DBF2BC-D8B8-4699-AFD0-B2BE02B1CB0C}"/>
          </ac:spMkLst>
        </pc:spChg>
        <pc:spChg chg="del">
          <ac:chgData name="Sho Yamamura（山村奨）" userId="ad78378a-01bc-491d-af0b-8b0e5f08f5df" providerId="ADAL" clId="{C163FCA8-426C-45FC-A7DC-5976F13A9E85}" dt="2024-02-06T07:11:58.316" v="1942" actId="478"/>
          <ac:spMkLst>
            <pc:docMk/>
            <pc:sldMk cId="1795561481" sldId="2147480362"/>
            <ac:spMk id="30" creationId="{330D8569-1602-35D5-1998-5B589D7E86DC}"/>
          </ac:spMkLst>
        </pc:spChg>
        <pc:spChg chg="del">
          <ac:chgData name="Sho Yamamura（山村奨）" userId="ad78378a-01bc-491d-af0b-8b0e5f08f5df" providerId="ADAL" clId="{C163FCA8-426C-45FC-A7DC-5976F13A9E85}" dt="2024-02-06T07:11:58.316" v="1942" actId="478"/>
          <ac:spMkLst>
            <pc:docMk/>
            <pc:sldMk cId="1795561481" sldId="2147480362"/>
            <ac:spMk id="32" creationId="{9682BC2D-5553-FFEF-051D-CCE7B94ADDEC}"/>
          </ac:spMkLst>
        </pc:spChg>
        <pc:spChg chg="del">
          <ac:chgData name="Sho Yamamura（山村奨）" userId="ad78378a-01bc-491d-af0b-8b0e5f08f5df" providerId="ADAL" clId="{C163FCA8-426C-45FC-A7DC-5976F13A9E85}" dt="2024-02-06T07:11:58.316" v="1942" actId="478"/>
          <ac:spMkLst>
            <pc:docMk/>
            <pc:sldMk cId="1795561481" sldId="2147480362"/>
            <ac:spMk id="34" creationId="{41FFA9E2-D8DF-6554-AE58-58CE65B27A9A}"/>
          </ac:spMkLst>
        </pc:spChg>
        <pc:spChg chg="del">
          <ac:chgData name="Sho Yamamura（山村奨）" userId="ad78378a-01bc-491d-af0b-8b0e5f08f5df" providerId="ADAL" clId="{C163FCA8-426C-45FC-A7DC-5976F13A9E85}" dt="2024-02-06T07:11:58.316" v="1942" actId="478"/>
          <ac:spMkLst>
            <pc:docMk/>
            <pc:sldMk cId="1795561481" sldId="2147480362"/>
            <ac:spMk id="35" creationId="{9ECE9632-B4AF-9992-904E-C6CD9B1CF76F}"/>
          </ac:spMkLst>
        </pc:spChg>
        <pc:spChg chg="add del mod">
          <ac:chgData name="Sho Yamamura（山村奨）" userId="ad78378a-01bc-491d-af0b-8b0e5f08f5df" providerId="ADAL" clId="{C163FCA8-426C-45FC-A7DC-5976F13A9E85}" dt="2024-02-06T07:34:26.219" v="3021" actId="478"/>
          <ac:spMkLst>
            <pc:docMk/>
            <pc:sldMk cId="1795561481" sldId="2147480362"/>
            <ac:spMk id="39" creationId="{EAC2CB10-A40A-59AC-D088-1FF4E2EBA98A}"/>
          </ac:spMkLst>
        </pc:spChg>
        <pc:spChg chg="add del mod">
          <ac:chgData name="Sho Yamamura（山村奨）" userId="ad78378a-01bc-491d-af0b-8b0e5f08f5df" providerId="ADAL" clId="{C163FCA8-426C-45FC-A7DC-5976F13A9E85}" dt="2024-02-06T07:34:26.219" v="3021" actId="478"/>
          <ac:spMkLst>
            <pc:docMk/>
            <pc:sldMk cId="1795561481" sldId="2147480362"/>
            <ac:spMk id="40" creationId="{73FCBB13-A759-FDF9-C19A-B70924DF77C2}"/>
          </ac:spMkLst>
        </pc:spChg>
        <pc:spChg chg="add del mod">
          <ac:chgData name="Sho Yamamura（山村奨）" userId="ad78378a-01bc-491d-af0b-8b0e5f08f5df" providerId="ADAL" clId="{C163FCA8-426C-45FC-A7DC-5976F13A9E85}" dt="2024-02-06T07:34:26.219" v="3021" actId="478"/>
          <ac:spMkLst>
            <pc:docMk/>
            <pc:sldMk cId="1795561481" sldId="2147480362"/>
            <ac:spMk id="41" creationId="{F88E8A04-0E4B-F735-9AD9-E793D808A8B9}"/>
          </ac:spMkLst>
        </pc:spChg>
        <pc:spChg chg="add del mod">
          <ac:chgData name="Sho Yamamura（山村奨）" userId="ad78378a-01bc-491d-af0b-8b0e5f08f5df" providerId="ADAL" clId="{C163FCA8-426C-45FC-A7DC-5976F13A9E85}" dt="2024-02-06T07:34:26.219" v="3021" actId="478"/>
          <ac:spMkLst>
            <pc:docMk/>
            <pc:sldMk cId="1795561481" sldId="2147480362"/>
            <ac:spMk id="42" creationId="{DE392A55-8398-61EA-1EA6-970E69207A46}"/>
          </ac:spMkLst>
        </pc:spChg>
        <pc:spChg chg="add del mod">
          <ac:chgData name="Sho Yamamura（山村奨）" userId="ad78378a-01bc-491d-af0b-8b0e5f08f5df" providerId="ADAL" clId="{C163FCA8-426C-45FC-A7DC-5976F13A9E85}" dt="2024-02-06T07:34:26.219" v="3021" actId="478"/>
          <ac:spMkLst>
            <pc:docMk/>
            <pc:sldMk cId="1795561481" sldId="2147480362"/>
            <ac:spMk id="43" creationId="{9F288202-F4CF-F22C-469F-B686ACD00468}"/>
          </ac:spMkLst>
        </pc:spChg>
        <pc:spChg chg="add del mod">
          <ac:chgData name="Sho Yamamura（山村奨）" userId="ad78378a-01bc-491d-af0b-8b0e5f08f5df" providerId="ADAL" clId="{C163FCA8-426C-45FC-A7DC-5976F13A9E85}" dt="2024-02-06T07:34:26.219" v="3021" actId="478"/>
          <ac:spMkLst>
            <pc:docMk/>
            <pc:sldMk cId="1795561481" sldId="2147480362"/>
            <ac:spMk id="44" creationId="{7CAA91E9-7402-EAB4-419A-2985B64001CA}"/>
          </ac:spMkLst>
        </pc:spChg>
        <pc:spChg chg="add del">
          <ac:chgData name="Sho Yamamura（山村奨）" userId="ad78378a-01bc-491d-af0b-8b0e5f08f5df" providerId="ADAL" clId="{C163FCA8-426C-45FC-A7DC-5976F13A9E85}" dt="2024-02-06T07:36:05.255" v="3107" actId="22"/>
          <ac:spMkLst>
            <pc:docMk/>
            <pc:sldMk cId="1795561481" sldId="2147480362"/>
            <ac:spMk id="46" creationId="{EE5CE9BF-02FB-32DC-AF03-F9A1E6955835}"/>
          </ac:spMkLst>
        </pc:spChg>
        <pc:spChg chg="del">
          <ac:chgData name="Sho Yamamura（山村奨）" userId="ad78378a-01bc-491d-af0b-8b0e5f08f5df" providerId="ADAL" clId="{C163FCA8-426C-45FC-A7DC-5976F13A9E85}" dt="2024-02-06T07:11:58.316" v="1942" actId="478"/>
          <ac:spMkLst>
            <pc:docMk/>
            <pc:sldMk cId="1795561481" sldId="2147480362"/>
            <ac:spMk id="97" creationId="{BF2B42BE-DF42-49EF-9747-6554A05DCD39}"/>
          </ac:spMkLst>
        </pc:spChg>
        <pc:picChg chg="del">
          <ac:chgData name="Sho Yamamura（山村奨）" userId="ad78378a-01bc-491d-af0b-8b0e5f08f5df" providerId="ADAL" clId="{C163FCA8-426C-45FC-A7DC-5976F13A9E85}" dt="2024-02-06T07:11:58.316" v="1942" actId="478"/>
          <ac:picMkLst>
            <pc:docMk/>
            <pc:sldMk cId="1795561481" sldId="2147480362"/>
            <ac:picMk id="13" creationId="{4ACA266D-8DD1-BDE5-4907-BD1236F0B63B}"/>
          </ac:picMkLst>
        </pc:picChg>
        <pc:picChg chg="del">
          <ac:chgData name="Sho Yamamura（山村奨）" userId="ad78378a-01bc-491d-af0b-8b0e5f08f5df" providerId="ADAL" clId="{C163FCA8-426C-45FC-A7DC-5976F13A9E85}" dt="2024-02-06T07:11:58.316" v="1942" actId="478"/>
          <ac:picMkLst>
            <pc:docMk/>
            <pc:sldMk cId="1795561481" sldId="2147480362"/>
            <ac:picMk id="38" creationId="{5C53B59F-5D28-C44C-649A-C0D9A3175C0B}"/>
          </ac:picMkLst>
        </pc:picChg>
        <pc:picChg chg="del">
          <ac:chgData name="Sho Yamamura（山村奨）" userId="ad78378a-01bc-491d-af0b-8b0e5f08f5df" providerId="ADAL" clId="{C163FCA8-426C-45FC-A7DC-5976F13A9E85}" dt="2024-02-06T07:11:58.316" v="1942" actId="478"/>
          <ac:picMkLst>
            <pc:docMk/>
            <pc:sldMk cId="1795561481" sldId="2147480362"/>
            <ac:picMk id="52" creationId="{3E28DA8C-740D-4B56-BD40-7C58A7783B32}"/>
          </ac:picMkLst>
        </pc:picChg>
        <pc:cxnChg chg="del">
          <ac:chgData name="Sho Yamamura（山村奨）" userId="ad78378a-01bc-491d-af0b-8b0e5f08f5df" providerId="ADAL" clId="{C163FCA8-426C-45FC-A7DC-5976F13A9E85}" dt="2024-02-06T07:11:58.316" v="1942" actId="478"/>
          <ac:cxnSpMkLst>
            <pc:docMk/>
            <pc:sldMk cId="1795561481" sldId="2147480362"/>
            <ac:cxnSpMk id="6" creationId="{46F08265-C753-ED37-1F81-D621A4D4B103}"/>
          </ac:cxnSpMkLst>
        </pc:cxnChg>
        <pc:cxnChg chg="del mod">
          <ac:chgData name="Sho Yamamura（山村奨）" userId="ad78378a-01bc-491d-af0b-8b0e5f08f5df" providerId="ADAL" clId="{C163FCA8-426C-45FC-A7DC-5976F13A9E85}" dt="2024-02-06T07:11:58.316" v="1942" actId="478"/>
          <ac:cxnSpMkLst>
            <pc:docMk/>
            <pc:sldMk cId="1795561481" sldId="2147480362"/>
            <ac:cxnSpMk id="11" creationId="{19F04394-6B7E-52F6-AC47-9DF34E59D0F1}"/>
          </ac:cxnSpMkLst>
        </pc:cxnChg>
        <pc:cxnChg chg="del">
          <ac:chgData name="Sho Yamamura（山村奨）" userId="ad78378a-01bc-491d-af0b-8b0e5f08f5df" providerId="ADAL" clId="{C163FCA8-426C-45FC-A7DC-5976F13A9E85}" dt="2024-02-06T07:11:58.316" v="1942" actId="478"/>
          <ac:cxnSpMkLst>
            <pc:docMk/>
            <pc:sldMk cId="1795561481" sldId="2147480362"/>
            <ac:cxnSpMk id="15" creationId="{6D0FAEC2-F6D0-A711-0297-15821E662989}"/>
          </ac:cxnSpMkLst>
        </pc:cxnChg>
        <pc:cxnChg chg="del mod">
          <ac:chgData name="Sho Yamamura（山村奨）" userId="ad78378a-01bc-491d-af0b-8b0e5f08f5df" providerId="ADAL" clId="{C163FCA8-426C-45FC-A7DC-5976F13A9E85}" dt="2024-02-06T07:11:58.316" v="1942" actId="478"/>
          <ac:cxnSpMkLst>
            <pc:docMk/>
            <pc:sldMk cId="1795561481" sldId="2147480362"/>
            <ac:cxnSpMk id="27" creationId="{0FB433A0-317C-38CF-5DDF-F59393C8D653}"/>
          </ac:cxnSpMkLst>
        </pc:cxnChg>
        <pc:cxnChg chg="del mod">
          <ac:chgData name="Sho Yamamura（山村奨）" userId="ad78378a-01bc-491d-af0b-8b0e5f08f5df" providerId="ADAL" clId="{C163FCA8-426C-45FC-A7DC-5976F13A9E85}" dt="2024-02-06T07:11:58.316" v="1942" actId="478"/>
          <ac:cxnSpMkLst>
            <pc:docMk/>
            <pc:sldMk cId="1795561481" sldId="2147480362"/>
            <ac:cxnSpMk id="31" creationId="{95EB0526-7023-F92F-55E0-3F6F73B22A10}"/>
          </ac:cxnSpMkLst>
        </pc:cxnChg>
        <pc:cxnChg chg="del mod">
          <ac:chgData name="Sho Yamamura（山村奨）" userId="ad78378a-01bc-491d-af0b-8b0e5f08f5df" providerId="ADAL" clId="{C163FCA8-426C-45FC-A7DC-5976F13A9E85}" dt="2024-02-06T07:11:58.316" v="1942" actId="478"/>
          <ac:cxnSpMkLst>
            <pc:docMk/>
            <pc:sldMk cId="1795561481" sldId="2147480362"/>
            <ac:cxnSpMk id="33" creationId="{F1DA6B67-8EAF-B8B5-29EF-7D391D85D99A}"/>
          </ac:cxnSpMkLst>
        </pc:cxnChg>
        <pc:cxnChg chg="del mod">
          <ac:chgData name="Sho Yamamura（山村奨）" userId="ad78378a-01bc-491d-af0b-8b0e5f08f5df" providerId="ADAL" clId="{C163FCA8-426C-45FC-A7DC-5976F13A9E85}" dt="2024-02-06T07:11:58.316" v="1942" actId="478"/>
          <ac:cxnSpMkLst>
            <pc:docMk/>
            <pc:sldMk cId="1795561481" sldId="2147480362"/>
            <ac:cxnSpMk id="36" creationId="{AF511A9A-74BF-53F5-8FF2-087A97EF02BE}"/>
          </ac:cxnSpMkLst>
        </pc:cxnChg>
        <pc:cxnChg chg="del mod">
          <ac:chgData name="Sho Yamamura（山村奨）" userId="ad78378a-01bc-491d-af0b-8b0e5f08f5df" providerId="ADAL" clId="{C163FCA8-426C-45FC-A7DC-5976F13A9E85}" dt="2024-02-06T07:11:58.316" v="1942" actId="478"/>
          <ac:cxnSpMkLst>
            <pc:docMk/>
            <pc:sldMk cId="1795561481" sldId="2147480362"/>
            <ac:cxnSpMk id="93" creationId="{E8D9B1EC-132A-4CB1-8B87-34C28C2BC34F}"/>
          </ac:cxnSpMkLst>
        </pc:cxnChg>
      </pc:sldChg>
      <pc:sldChg chg="addSp delSp modSp add del mod">
        <pc:chgData name="Sho Yamamura（山村奨）" userId="ad78378a-01bc-491d-af0b-8b0e5f08f5df" providerId="ADAL" clId="{C163FCA8-426C-45FC-A7DC-5976F13A9E85}" dt="2024-03-14T08:09:43.170" v="12517" actId="47"/>
        <pc:sldMkLst>
          <pc:docMk/>
          <pc:sldMk cId="1775532147" sldId="2147480363"/>
        </pc:sldMkLst>
        <pc:spChg chg="mod">
          <ac:chgData name="Sho Yamamura（山村奨）" userId="ad78378a-01bc-491d-af0b-8b0e5f08f5df" providerId="ADAL" clId="{C163FCA8-426C-45FC-A7DC-5976F13A9E85}" dt="2024-02-15T06:08:29.146" v="6162"/>
          <ac:spMkLst>
            <pc:docMk/>
            <pc:sldMk cId="1775532147" sldId="2147480363"/>
            <ac:spMk id="2" creationId="{183CA552-4E25-4F99-8083-C7046B7C6794}"/>
          </ac:spMkLst>
        </pc:spChg>
        <pc:spChg chg="mod">
          <ac:chgData name="Sho Yamamura（山村奨）" userId="ad78378a-01bc-491d-af0b-8b0e5f08f5df" providerId="ADAL" clId="{C163FCA8-426C-45FC-A7DC-5976F13A9E85}" dt="2024-03-11T07:29:40.304" v="10892" actId="20577"/>
          <ac:spMkLst>
            <pc:docMk/>
            <pc:sldMk cId="1775532147" sldId="2147480363"/>
            <ac:spMk id="3" creationId="{F81D8837-84D0-4BB9-913D-3B9E022D1C18}"/>
          </ac:spMkLst>
        </pc:spChg>
        <pc:spChg chg="add del mod">
          <ac:chgData name="Sho Yamamura（山村奨）" userId="ad78378a-01bc-491d-af0b-8b0e5f08f5df" providerId="ADAL" clId="{C163FCA8-426C-45FC-A7DC-5976F13A9E85}" dt="2024-02-06T07:40:41.450" v="3368" actId="478"/>
          <ac:spMkLst>
            <pc:docMk/>
            <pc:sldMk cId="1775532147" sldId="2147480363"/>
            <ac:spMk id="5" creationId="{31807FE6-984B-0A41-0299-12344098E789}"/>
          </ac:spMkLst>
        </pc:spChg>
        <pc:spChg chg="add mod">
          <ac:chgData name="Sho Yamamura（山村奨）" userId="ad78378a-01bc-491d-af0b-8b0e5f08f5df" providerId="ADAL" clId="{C163FCA8-426C-45FC-A7DC-5976F13A9E85}" dt="2024-02-06T07:50:53.853" v="4426" actId="113"/>
          <ac:spMkLst>
            <pc:docMk/>
            <pc:sldMk cId="1775532147" sldId="2147480363"/>
            <ac:spMk id="6" creationId="{7BF8A692-7E90-F1E5-D505-16D1842F3CDD}"/>
          </ac:spMkLst>
        </pc:spChg>
        <pc:spChg chg="add mod">
          <ac:chgData name="Sho Yamamura（山村奨）" userId="ad78378a-01bc-491d-af0b-8b0e5f08f5df" providerId="ADAL" clId="{C163FCA8-426C-45FC-A7DC-5976F13A9E85}" dt="2024-03-11T07:29:44.245" v="10893" actId="1076"/>
          <ac:spMkLst>
            <pc:docMk/>
            <pc:sldMk cId="1775532147" sldId="2147480363"/>
            <ac:spMk id="7" creationId="{D06A0886-E7F5-6FE0-BDA8-BB51C69EFF61}"/>
          </ac:spMkLst>
        </pc:spChg>
        <pc:spChg chg="del">
          <ac:chgData name="Sho Yamamura（山村奨）" userId="ad78378a-01bc-491d-af0b-8b0e5f08f5df" providerId="ADAL" clId="{C163FCA8-426C-45FC-A7DC-5976F13A9E85}" dt="2024-02-29T06:22:40.446" v="6365" actId="478"/>
          <ac:spMkLst>
            <pc:docMk/>
            <pc:sldMk cId="1775532147" sldId="2147480363"/>
            <ac:spMk id="8" creationId="{21A0AD38-C0E1-8DA9-8355-3FA928713A5F}"/>
          </ac:spMkLst>
        </pc:spChg>
        <pc:spChg chg="del">
          <ac:chgData name="Sho Yamamura（山村奨）" userId="ad78378a-01bc-491d-af0b-8b0e5f08f5df" providerId="ADAL" clId="{C163FCA8-426C-45FC-A7DC-5976F13A9E85}" dt="2024-02-06T07:40:41.450" v="3368" actId="478"/>
          <ac:spMkLst>
            <pc:docMk/>
            <pc:sldMk cId="1775532147" sldId="2147480363"/>
            <ac:spMk id="16" creationId="{CB26A857-4F7F-7150-4B4E-681B9A57910E}"/>
          </ac:spMkLst>
        </pc:spChg>
        <pc:spChg chg="del">
          <ac:chgData name="Sho Yamamura（山村奨）" userId="ad78378a-01bc-491d-af0b-8b0e5f08f5df" providerId="ADAL" clId="{C163FCA8-426C-45FC-A7DC-5976F13A9E85}" dt="2024-02-06T07:40:41.450" v="3368" actId="478"/>
          <ac:spMkLst>
            <pc:docMk/>
            <pc:sldMk cId="1775532147" sldId="2147480363"/>
            <ac:spMk id="19" creationId="{A2C8B7FE-4004-3DEB-3048-229E586DC082}"/>
          </ac:spMkLst>
        </pc:spChg>
        <pc:spChg chg="del mod">
          <ac:chgData name="Sho Yamamura（山村奨）" userId="ad78378a-01bc-491d-af0b-8b0e5f08f5df" providerId="ADAL" clId="{C163FCA8-426C-45FC-A7DC-5976F13A9E85}" dt="2024-02-06T07:40:45.647" v="3369" actId="478"/>
          <ac:spMkLst>
            <pc:docMk/>
            <pc:sldMk cId="1775532147" sldId="2147480363"/>
            <ac:spMk id="39" creationId="{EAC2CB10-A40A-59AC-D088-1FF4E2EBA98A}"/>
          </ac:spMkLst>
        </pc:spChg>
        <pc:spChg chg="del">
          <ac:chgData name="Sho Yamamura（山村奨）" userId="ad78378a-01bc-491d-af0b-8b0e5f08f5df" providerId="ADAL" clId="{C163FCA8-426C-45FC-A7DC-5976F13A9E85}" dt="2024-02-06T07:40:41.450" v="3368" actId="478"/>
          <ac:spMkLst>
            <pc:docMk/>
            <pc:sldMk cId="1775532147" sldId="2147480363"/>
            <ac:spMk id="40" creationId="{73FCBB13-A759-FDF9-C19A-B70924DF77C2}"/>
          </ac:spMkLst>
        </pc:spChg>
        <pc:spChg chg="del">
          <ac:chgData name="Sho Yamamura（山村奨）" userId="ad78378a-01bc-491d-af0b-8b0e5f08f5df" providerId="ADAL" clId="{C163FCA8-426C-45FC-A7DC-5976F13A9E85}" dt="2024-02-06T07:40:41.450" v="3368" actId="478"/>
          <ac:spMkLst>
            <pc:docMk/>
            <pc:sldMk cId="1775532147" sldId="2147480363"/>
            <ac:spMk id="41" creationId="{F88E8A04-0E4B-F735-9AD9-E793D808A8B9}"/>
          </ac:spMkLst>
        </pc:spChg>
        <pc:spChg chg="del mod">
          <ac:chgData name="Sho Yamamura（山村奨）" userId="ad78378a-01bc-491d-af0b-8b0e5f08f5df" providerId="ADAL" clId="{C163FCA8-426C-45FC-A7DC-5976F13A9E85}" dt="2024-02-06T07:40:41.450" v="3368" actId="478"/>
          <ac:spMkLst>
            <pc:docMk/>
            <pc:sldMk cId="1775532147" sldId="2147480363"/>
            <ac:spMk id="42" creationId="{DE392A55-8398-61EA-1EA6-970E69207A46}"/>
          </ac:spMkLst>
        </pc:spChg>
        <pc:spChg chg="del mod">
          <ac:chgData name="Sho Yamamura（山村奨）" userId="ad78378a-01bc-491d-af0b-8b0e5f08f5df" providerId="ADAL" clId="{C163FCA8-426C-45FC-A7DC-5976F13A9E85}" dt="2024-02-06T07:40:41.450" v="3368" actId="478"/>
          <ac:spMkLst>
            <pc:docMk/>
            <pc:sldMk cId="1775532147" sldId="2147480363"/>
            <ac:spMk id="43" creationId="{9F288202-F4CF-F22C-469F-B686ACD00468}"/>
          </ac:spMkLst>
        </pc:spChg>
        <pc:spChg chg="del">
          <ac:chgData name="Sho Yamamura（山村奨）" userId="ad78378a-01bc-491d-af0b-8b0e5f08f5df" providerId="ADAL" clId="{C163FCA8-426C-45FC-A7DC-5976F13A9E85}" dt="2024-02-06T07:40:41.450" v="3368" actId="478"/>
          <ac:spMkLst>
            <pc:docMk/>
            <pc:sldMk cId="1775532147" sldId="2147480363"/>
            <ac:spMk id="44" creationId="{7CAA91E9-7402-EAB4-419A-2985B64001CA}"/>
          </ac:spMkLst>
        </pc:spChg>
      </pc:sldChg>
      <pc:sldChg chg="add del">
        <pc:chgData name="Sho Yamamura（山村奨）" userId="ad78378a-01bc-491d-af0b-8b0e5f08f5df" providerId="ADAL" clId="{C163FCA8-426C-45FC-A7DC-5976F13A9E85}" dt="2024-02-08T07:20:54.155" v="6087" actId="47"/>
        <pc:sldMkLst>
          <pc:docMk/>
          <pc:sldMk cId="3539871600" sldId="2147480364"/>
        </pc:sldMkLst>
      </pc:sldChg>
      <pc:sldChg chg="del">
        <pc:chgData name="Sho Yamamura（山村奨）" userId="ad78378a-01bc-491d-af0b-8b0e5f08f5df" providerId="ADAL" clId="{C163FCA8-426C-45FC-A7DC-5976F13A9E85}" dt="2024-02-29T07:14:40.745" v="8143" actId="47"/>
        <pc:sldMkLst>
          <pc:docMk/>
          <pc:sldMk cId="3942141972" sldId="2147480364"/>
        </pc:sldMkLst>
      </pc:sldChg>
      <pc:sldChg chg="addSp delSp modSp mod">
        <pc:chgData name="Sho Yamamura（山村奨）" userId="ad78378a-01bc-491d-af0b-8b0e5f08f5df" providerId="ADAL" clId="{C163FCA8-426C-45FC-A7DC-5976F13A9E85}" dt="2024-03-14T07:29:09.116" v="12374"/>
        <pc:sldMkLst>
          <pc:docMk/>
          <pc:sldMk cId="2610296918" sldId="2147480365"/>
        </pc:sldMkLst>
        <pc:spChg chg="add mod">
          <ac:chgData name="Sho Yamamura（山村奨）" userId="ad78378a-01bc-491d-af0b-8b0e5f08f5df" providerId="ADAL" clId="{C163FCA8-426C-45FC-A7DC-5976F13A9E85}" dt="2024-03-11T06:23:41.630" v="9660" actId="1036"/>
          <ac:spMkLst>
            <pc:docMk/>
            <pc:sldMk cId="2610296918" sldId="2147480365"/>
            <ac:spMk id="3" creationId="{148EE893-30A7-EDA3-F387-3824CECE4752}"/>
          </ac:spMkLst>
        </pc:spChg>
        <pc:spChg chg="mod ord">
          <ac:chgData name="Sho Yamamura（山村奨）" userId="ad78378a-01bc-491d-af0b-8b0e5f08f5df" providerId="ADAL" clId="{C163FCA8-426C-45FC-A7DC-5976F13A9E85}" dt="2024-03-11T06:23:41.630" v="9660" actId="1036"/>
          <ac:spMkLst>
            <pc:docMk/>
            <pc:sldMk cId="2610296918" sldId="2147480365"/>
            <ac:spMk id="22" creationId="{2307A8FD-6B0F-87FD-48D9-F626B669DB81}"/>
          </ac:spMkLst>
        </pc:spChg>
        <pc:spChg chg="del">
          <ac:chgData name="Sho Yamamura（山村奨）" userId="ad78378a-01bc-491d-af0b-8b0e5f08f5df" providerId="ADAL" clId="{C163FCA8-426C-45FC-A7DC-5976F13A9E85}" dt="2024-03-11T06:05:00.711" v="9180" actId="478"/>
          <ac:spMkLst>
            <pc:docMk/>
            <pc:sldMk cId="2610296918" sldId="2147480365"/>
            <ac:spMk id="25" creationId="{7E42B5D7-1754-7210-535B-C622C9908CF1}"/>
          </ac:spMkLst>
        </pc:spChg>
        <pc:spChg chg="del mod">
          <ac:chgData name="Sho Yamamura（山村奨）" userId="ad78378a-01bc-491d-af0b-8b0e5f08f5df" providerId="ADAL" clId="{C163FCA8-426C-45FC-A7DC-5976F13A9E85}" dt="2024-03-11T06:05:00.711" v="9180" actId="478"/>
          <ac:spMkLst>
            <pc:docMk/>
            <pc:sldMk cId="2610296918" sldId="2147480365"/>
            <ac:spMk id="27" creationId="{35BCB62F-B9AC-2175-4A9B-E7717A307F7E}"/>
          </ac:spMkLst>
        </pc:spChg>
        <pc:spChg chg="del">
          <ac:chgData name="Sho Yamamura（山村奨）" userId="ad78378a-01bc-491d-af0b-8b0e5f08f5df" providerId="ADAL" clId="{C163FCA8-426C-45FC-A7DC-5976F13A9E85}" dt="2024-02-29T06:46:06.315" v="7263" actId="478"/>
          <ac:spMkLst>
            <pc:docMk/>
            <pc:sldMk cId="2610296918" sldId="2147480365"/>
            <ac:spMk id="28" creationId="{4182B21A-9832-F561-4108-8DDDF7ED72F2}"/>
          </ac:spMkLst>
        </pc:spChg>
        <pc:spChg chg="add del mod">
          <ac:chgData name="Sho Yamamura（山村奨）" userId="ad78378a-01bc-491d-af0b-8b0e5f08f5df" providerId="ADAL" clId="{C163FCA8-426C-45FC-A7DC-5976F13A9E85}" dt="2024-03-11T06:05:00.711" v="9180" actId="478"/>
          <ac:spMkLst>
            <pc:docMk/>
            <pc:sldMk cId="2610296918" sldId="2147480365"/>
            <ac:spMk id="29" creationId="{7512ED33-B3BF-1229-44D9-434F4F10D5A4}"/>
          </ac:spMkLst>
        </pc:spChg>
        <pc:spChg chg="add del">
          <ac:chgData name="Sho Yamamura（山村奨）" userId="ad78378a-01bc-491d-af0b-8b0e5f08f5df" providerId="ADAL" clId="{C163FCA8-426C-45FC-A7DC-5976F13A9E85}" dt="2024-02-29T06:28:32.213" v="6452" actId="478"/>
          <ac:spMkLst>
            <pc:docMk/>
            <pc:sldMk cId="2610296918" sldId="2147480365"/>
            <ac:spMk id="33" creationId="{12C7D03C-A382-3B41-A280-AEA12744F2B7}"/>
          </ac:spMkLst>
        </pc:spChg>
        <pc:spChg chg="add del">
          <ac:chgData name="Sho Yamamura（山村奨）" userId="ad78378a-01bc-491d-af0b-8b0e5f08f5df" providerId="ADAL" clId="{C163FCA8-426C-45FC-A7DC-5976F13A9E85}" dt="2024-02-29T06:28:35.626" v="6454" actId="478"/>
          <ac:spMkLst>
            <pc:docMk/>
            <pc:sldMk cId="2610296918" sldId="2147480365"/>
            <ac:spMk id="34" creationId="{280325C3-039D-9DE1-366F-BBCCB53E157D}"/>
          </ac:spMkLst>
        </pc:spChg>
        <pc:grpChg chg="del">
          <ac:chgData name="Sho Yamamura（山村奨）" userId="ad78378a-01bc-491d-af0b-8b0e5f08f5df" providerId="ADAL" clId="{C163FCA8-426C-45FC-A7DC-5976F13A9E85}" dt="2024-03-11T06:22:22.792" v="9606" actId="478"/>
          <ac:grpSpMkLst>
            <pc:docMk/>
            <pc:sldMk cId="2610296918" sldId="2147480365"/>
            <ac:grpSpMk id="4" creationId="{075E3CFE-0C63-AD7B-CAC9-B1981BA6FF1D}"/>
          </ac:grpSpMkLst>
        </pc:grpChg>
        <pc:grpChg chg="del">
          <ac:chgData name="Sho Yamamura（山村奨）" userId="ad78378a-01bc-491d-af0b-8b0e5f08f5df" providerId="ADAL" clId="{C163FCA8-426C-45FC-A7DC-5976F13A9E85}" dt="2024-03-11T06:22:22.792" v="9606" actId="478"/>
          <ac:grpSpMkLst>
            <pc:docMk/>
            <pc:sldMk cId="2610296918" sldId="2147480365"/>
            <ac:grpSpMk id="7" creationId="{AC3E3831-AB79-E046-3C2D-9FD2005EA93C}"/>
          </ac:grpSpMkLst>
        </pc:grpChg>
        <pc:grpChg chg="del">
          <ac:chgData name="Sho Yamamura（山村奨）" userId="ad78378a-01bc-491d-af0b-8b0e5f08f5df" providerId="ADAL" clId="{C163FCA8-426C-45FC-A7DC-5976F13A9E85}" dt="2024-03-11T06:22:22.792" v="9606" actId="478"/>
          <ac:grpSpMkLst>
            <pc:docMk/>
            <pc:sldMk cId="2610296918" sldId="2147480365"/>
            <ac:grpSpMk id="10" creationId="{66CF2C43-9EDB-FC34-055A-319E68079B9C}"/>
          </ac:grpSpMkLst>
        </pc:grpChg>
        <pc:grpChg chg="del">
          <ac:chgData name="Sho Yamamura（山村奨）" userId="ad78378a-01bc-491d-af0b-8b0e5f08f5df" providerId="ADAL" clId="{C163FCA8-426C-45FC-A7DC-5976F13A9E85}" dt="2024-03-11T06:22:22.792" v="9606" actId="478"/>
          <ac:grpSpMkLst>
            <pc:docMk/>
            <pc:sldMk cId="2610296918" sldId="2147480365"/>
            <ac:grpSpMk id="13" creationId="{7BCF82D8-1A31-38C2-1CB4-BA9E6B86BB51}"/>
          </ac:grpSpMkLst>
        </pc:grpChg>
        <pc:grpChg chg="del">
          <ac:chgData name="Sho Yamamura（山村奨）" userId="ad78378a-01bc-491d-af0b-8b0e5f08f5df" providerId="ADAL" clId="{C163FCA8-426C-45FC-A7DC-5976F13A9E85}" dt="2024-03-11T06:22:22.792" v="9606" actId="478"/>
          <ac:grpSpMkLst>
            <pc:docMk/>
            <pc:sldMk cId="2610296918" sldId="2147480365"/>
            <ac:grpSpMk id="16" creationId="{FCEF986A-4CA6-0201-D08C-4E8DC6A83A09}"/>
          </ac:grpSpMkLst>
        </pc:grpChg>
        <pc:graphicFrameChg chg="mod modGraphic">
          <ac:chgData name="Sho Yamamura（山村奨）" userId="ad78378a-01bc-491d-af0b-8b0e5f08f5df" providerId="ADAL" clId="{C163FCA8-426C-45FC-A7DC-5976F13A9E85}" dt="2024-03-14T07:29:09.116" v="12374"/>
          <ac:graphicFrameMkLst>
            <pc:docMk/>
            <pc:sldMk cId="2610296918" sldId="2147480365"/>
            <ac:graphicFrameMk id="19" creationId="{AD265598-AAA9-3256-4164-2325DAF971AE}"/>
          </ac:graphicFrameMkLst>
        </pc:graphicFrameChg>
        <pc:graphicFrameChg chg="add mod">
          <ac:chgData name="Sho Yamamura（山村奨）" userId="ad78378a-01bc-491d-af0b-8b0e5f08f5df" providerId="ADAL" clId="{C163FCA8-426C-45FC-A7DC-5976F13A9E85}" dt="2024-03-11T06:23:11.175" v="9634"/>
          <ac:graphicFrameMkLst>
            <pc:docMk/>
            <pc:sldMk cId="2610296918" sldId="2147480365"/>
            <ac:graphicFrameMk id="36" creationId="{28A7EFE5-60D3-1FEF-281C-28C5BD8A118C}"/>
          </ac:graphicFrameMkLst>
        </pc:graphicFrameChg>
        <pc:picChg chg="mod">
          <ac:chgData name="Sho Yamamura（山村奨）" userId="ad78378a-01bc-491d-af0b-8b0e5f08f5df" providerId="ADAL" clId="{C163FCA8-426C-45FC-A7DC-5976F13A9E85}" dt="2024-03-11T06:23:41.630" v="9660" actId="1036"/>
          <ac:picMkLst>
            <pc:docMk/>
            <pc:sldMk cId="2610296918" sldId="2147480365"/>
            <ac:picMk id="2" creationId="{68ED33D7-9889-D488-0224-453F2C0A3E63}"/>
          </ac:picMkLst>
        </pc:picChg>
        <pc:picChg chg="mod">
          <ac:chgData name="Sho Yamamura（山村奨）" userId="ad78378a-01bc-491d-af0b-8b0e5f08f5df" providerId="ADAL" clId="{C163FCA8-426C-45FC-A7DC-5976F13A9E85}" dt="2024-03-11T06:23:41.630" v="9660" actId="1036"/>
          <ac:picMkLst>
            <pc:docMk/>
            <pc:sldMk cId="2610296918" sldId="2147480365"/>
            <ac:picMk id="20" creationId="{EC58ACC3-B35A-9126-CCD1-6E2B76AE60E0}"/>
          </ac:picMkLst>
        </pc:picChg>
        <pc:picChg chg="mod">
          <ac:chgData name="Sho Yamamura（山村奨）" userId="ad78378a-01bc-491d-af0b-8b0e5f08f5df" providerId="ADAL" clId="{C163FCA8-426C-45FC-A7DC-5976F13A9E85}" dt="2024-03-11T06:23:41.630" v="9660" actId="1036"/>
          <ac:picMkLst>
            <pc:docMk/>
            <pc:sldMk cId="2610296918" sldId="2147480365"/>
            <ac:picMk id="21" creationId="{DE3A57E6-37E4-0684-BD2E-24EB0CBCE3B4}"/>
          </ac:picMkLst>
        </pc:picChg>
        <pc:picChg chg="mod">
          <ac:chgData name="Sho Yamamura（山村奨）" userId="ad78378a-01bc-491d-af0b-8b0e5f08f5df" providerId="ADAL" clId="{C163FCA8-426C-45FC-A7DC-5976F13A9E85}" dt="2024-03-11T06:23:41.630" v="9660" actId="1036"/>
          <ac:picMkLst>
            <pc:docMk/>
            <pc:sldMk cId="2610296918" sldId="2147480365"/>
            <ac:picMk id="23" creationId="{35D93334-DAD7-B571-89E2-FDBA871F2B41}"/>
          </ac:picMkLst>
        </pc:picChg>
        <pc:picChg chg="del mod">
          <ac:chgData name="Sho Yamamura（山村奨）" userId="ad78378a-01bc-491d-af0b-8b0e5f08f5df" providerId="ADAL" clId="{C163FCA8-426C-45FC-A7DC-5976F13A9E85}" dt="2024-03-11T06:20:06.083" v="9418" actId="478"/>
          <ac:picMkLst>
            <pc:docMk/>
            <pc:sldMk cId="2610296918" sldId="2147480365"/>
            <ac:picMk id="32" creationId="{96AEE52D-8B47-421E-C57A-CF25B4A4C62E}"/>
          </ac:picMkLst>
        </pc:picChg>
        <pc:picChg chg="add del">
          <ac:chgData name="Sho Yamamura（山村奨）" userId="ad78378a-01bc-491d-af0b-8b0e5f08f5df" providerId="ADAL" clId="{C163FCA8-426C-45FC-A7DC-5976F13A9E85}" dt="2024-02-29T06:28:33.893" v="6453" actId="478"/>
          <ac:picMkLst>
            <pc:docMk/>
            <pc:sldMk cId="2610296918" sldId="2147480365"/>
            <ac:picMk id="32" creationId="{A53E9972-3052-76B6-08A2-B0BDF68093C0}"/>
          </ac:picMkLst>
        </pc:picChg>
        <pc:picChg chg="add mod">
          <ac:chgData name="Sho Yamamura（山村奨）" userId="ad78378a-01bc-491d-af0b-8b0e5f08f5df" providerId="ADAL" clId="{C163FCA8-426C-45FC-A7DC-5976F13A9E85}" dt="2024-03-11T06:23:41.630" v="9660" actId="1036"/>
          <ac:picMkLst>
            <pc:docMk/>
            <pc:sldMk cId="2610296918" sldId="2147480365"/>
            <ac:picMk id="35" creationId="{645B84F1-3FCF-2B62-48A4-F19F72B64777}"/>
          </ac:picMkLst>
        </pc:picChg>
      </pc:sldChg>
      <pc:sldChg chg="addSp delSp modSp mod">
        <pc:chgData name="Sho Yamamura（山村奨）" userId="ad78378a-01bc-491d-af0b-8b0e5f08f5df" providerId="ADAL" clId="{C163FCA8-426C-45FC-A7DC-5976F13A9E85}" dt="2024-03-14T08:14:14.962" v="12647" actId="1076"/>
        <pc:sldMkLst>
          <pc:docMk/>
          <pc:sldMk cId="1919204589" sldId="2147480366"/>
        </pc:sldMkLst>
        <pc:spChg chg="del mod">
          <ac:chgData name="Sho Yamamura（山村奨）" userId="ad78378a-01bc-491d-af0b-8b0e5f08f5df" providerId="ADAL" clId="{C163FCA8-426C-45FC-A7DC-5976F13A9E85}" dt="2024-03-07T06:49:56.009" v="8559" actId="478"/>
          <ac:spMkLst>
            <pc:docMk/>
            <pc:sldMk cId="1919204589" sldId="2147480366"/>
            <ac:spMk id="10" creationId="{CB0AA728-0AA8-D6CD-0E6D-DC8E4FDE1C5E}"/>
          </ac:spMkLst>
        </pc:spChg>
        <pc:spChg chg="del mod">
          <ac:chgData name="Sho Yamamura（山村奨）" userId="ad78378a-01bc-491d-af0b-8b0e5f08f5df" providerId="ADAL" clId="{C163FCA8-426C-45FC-A7DC-5976F13A9E85}" dt="2024-03-07T02:39:06.055" v="8400" actId="478"/>
          <ac:spMkLst>
            <pc:docMk/>
            <pc:sldMk cId="1919204589" sldId="2147480366"/>
            <ac:spMk id="11" creationId="{D3578ABA-3480-93AC-ACBC-A2D734BAA04B}"/>
          </ac:spMkLst>
        </pc:spChg>
        <pc:grpChg chg="del">
          <ac:chgData name="Sho Yamamura（山村奨）" userId="ad78378a-01bc-491d-af0b-8b0e5f08f5df" providerId="ADAL" clId="{C163FCA8-426C-45FC-A7DC-5976F13A9E85}" dt="2024-03-11T06:26:27.918" v="9814" actId="478"/>
          <ac:grpSpMkLst>
            <pc:docMk/>
            <pc:sldMk cId="1919204589" sldId="2147480366"/>
            <ac:grpSpMk id="4" creationId="{075E3CFE-0C63-AD7B-CAC9-B1981BA6FF1D}"/>
          </ac:grpSpMkLst>
        </pc:grpChg>
        <pc:grpChg chg="del">
          <ac:chgData name="Sho Yamamura（山村奨）" userId="ad78378a-01bc-491d-af0b-8b0e5f08f5df" providerId="ADAL" clId="{C163FCA8-426C-45FC-A7DC-5976F13A9E85}" dt="2024-03-11T06:26:27.918" v="9814" actId="478"/>
          <ac:grpSpMkLst>
            <pc:docMk/>
            <pc:sldMk cId="1919204589" sldId="2147480366"/>
            <ac:grpSpMk id="7" creationId="{AC3E3831-AB79-E046-3C2D-9FD2005EA93C}"/>
          </ac:grpSpMkLst>
        </pc:grpChg>
        <pc:grpChg chg="del">
          <ac:chgData name="Sho Yamamura（山村奨）" userId="ad78378a-01bc-491d-af0b-8b0e5f08f5df" providerId="ADAL" clId="{C163FCA8-426C-45FC-A7DC-5976F13A9E85}" dt="2024-03-11T06:26:27.918" v="9814" actId="478"/>
          <ac:grpSpMkLst>
            <pc:docMk/>
            <pc:sldMk cId="1919204589" sldId="2147480366"/>
            <ac:grpSpMk id="13" creationId="{7BCF82D8-1A31-38C2-1CB4-BA9E6B86BB51}"/>
          </ac:grpSpMkLst>
        </pc:grpChg>
        <pc:grpChg chg="del">
          <ac:chgData name="Sho Yamamura（山村奨）" userId="ad78378a-01bc-491d-af0b-8b0e5f08f5df" providerId="ADAL" clId="{C163FCA8-426C-45FC-A7DC-5976F13A9E85}" dt="2024-03-11T06:26:27.918" v="9814" actId="478"/>
          <ac:grpSpMkLst>
            <pc:docMk/>
            <pc:sldMk cId="1919204589" sldId="2147480366"/>
            <ac:grpSpMk id="16" creationId="{FCEF986A-4CA6-0201-D08C-4E8DC6A83A09}"/>
          </ac:grpSpMkLst>
        </pc:grpChg>
        <pc:graphicFrameChg chg="mod modGraphic">
          <ac:chgData name="Sho Yamamura（山村奨）" userId="ad78378a-01bc-491d-af0b-8b0e5f08f5df" providerId="ADAL" clId="{C163FCA8-426C-45FC-A7DC-5976F13A9E85}" dt="2024-03-11T06:29:45.403" v="9874" actId="1076"/>
          <ac:graphicFrameMkLst>
            <pc:docMk/>
            <pc:sldMk cId="1919204589" sldId="2147480366"/>
            <ac:graphicFrameMk id="2" creationId="{17294321-A6BA-4A90-1AD0-528587799E87}"/>
          </ac:graphicFrameMkLst>
        </pc:graphicFrameChg>
        <pc:graphicFrameChg chg="add mod">
          <ac:chgData name="Sho Yamamura（山村奨）" userId="ad78378a-01bc-491d-af0b-8b0e5f08f5df" providerId="ADAL" clId="{C163FCA8-426C-45FC-A7DC-5976F13A9E85}" dt="2024-03-11T06:26:55.977" v="9833" actId="14100"/>
          <ac:graphicFrameMkLst>
            <pc:docMk/>
            <pc:sldMk cId="1919204589" sldId="2147480366"/>
            <ac:graphicFrameMk id="20" creationId="{4D704541-E426-81A2-217A-08D15F20D0E0}"/>
          </ac:graphicFrameMkLst>
        </pc:graphicFrameChg>
        <pc:picChg chg="mod">
          <ac:chgData name="Sho Yamamura（山村奨）" userId="ad78378a-01bc-491d-af0b-8b0e5f08f5df" providerId="ADAL" clId="{C163FCA8-426C-45FC-A7DC-5976F13A9E85}" dt="2024-03-14T08:14:14.962" v="12647" actId="1076"/>
          <ac:picMkLst>
            <pc:docMk/>
            <pc:sldMk cId="1919204589" sldId="2147480366"/>
            <ac:picMk id="3" creationId="{95A46D57-D927-A187-FC11-FCCF12458E3D}"/>
          </ac:picMkLst>
        </pc:picChg>
      </pc:sldChg>
      <pc:sldChg chg="addSp delSp modSp mod">
        <pc:chgData name="Sho Yamamura（山村奨）" userId="ad78378a-01bc-491d-af0b-8b0e5f08f5df" providerId="ADAL" clId="{C163FCA8-426C-45FC-A7DC-5976F13A9E85}" dt="2024-03-11T06:34:01.612" v="9927" actId="478"/>
        <pc:sldMkLst>
          <pc:docMk/>
          <pc:sldMk cId="2650142293" sldId="2147480367"/>
        </pc:sldMkLst>
        <pc:grpChg chg="del">
          <ac:chgData name="Sho Yamamura（山村奨）" userId="ad78378a-01bc-491d-af0b-8b0e5f08f5df" providerId="ADAL" clId="{C163FCA8-426C-45FC-A7DC-5976F13A9E85}" dt="2024-03-11T06:31:06.719" v="9877" actId="478"/>
          <ac:grpSpMkLst>
            <pc:docMk/>
            <pc:sldMk cId="2650142293" sldId="2147480367"/>
            <ac:grpSpMk id="7" creationId="{AC3E3831-AB79-E046-3C2D-9FD2005EA93C}"/>
          </ac:grpSpMkLst>
        </pc:grpChg>
        <pc:grpChg chg="del">
          <ac:chgData name="Sho Yamamura（山村奨）" userId="ad78378a-01bc-491d-af0b-8b0e5f08f5df" providerId="ADAL" clId="{C163FCA8-426C-45FC-A7DC-5976F13A9E85}" dt="2024-03-11T06:31:06.719" v="9877" actId="478"/>
          <ac:grpSpMkLst>
            <pc:docMk/>
            <pc:sldMk cId="2650142293" sldId="2147480367"/>
            <ac:grpSpMk id="13" creationId="{7BCF82D8-1A31-38C2-1CB4-BA9E6B86BB51}"/>
          </ac:grpSpMkLst>
        </pc:grpChg>
        <pc:grpChg chg="del">
          <ac:chgData name="Sho Yamamura（山村奨）" userId="ad78378a-01bc-491d-af0b-8b0e5f08f5df" providerId="ADAL" clId="{C163FCA8-426C-45FC-A7DC-5976F13A9E85}" dt="2024-03-11T06:31:06.719" v="9877" actId="478"/>
          <ac:grpSpMkLst>
            <pc:docMk/>
            <pc:sldMk cId="2650142293" sldId="2147480367"/>
            <ac:grpSpMk id="16" creationId="{FCEF986A-4CA6-0201-D08C-4E8DC6A83A09}"/>
          </ac:grpSpMkLst>
        </pc:grpChg>
        <pc:graphicFrameChg chg="add mod">
          <ac:chgData name="Sho Yamamura（山村奨）" userId="ad78378a-01bc-491d-af0b-8b0e5f08f5df" providerId="ADAL" clId="{C163FCA8-426C-45FC-A7DC-5976F13A9E85}" dt="2024-03-11T06:31:18.458" v="9893" actId="14100"/>
          <ac:graphicFrameMkLst>
            <pc:docMk/>
            <pc:sldMk cId="2650142293" sldId="2147480367"/>
            <ac:graphicFrameMk id="4" creationId="{2731DE24-6E24-DFD4-BE70-277A852C70C0}"/>
          </ac:graphicFrameMkLst>
        </pc:graphicFrameChg>
        <pc:graphicFrameChg chg="mod modGraphic">
          <ac:chgData name="Sho Yamamura（山村奨）" userId="ad78378a-01bc-491d-af0b-8b0e5f08f5df" providerId="ADAL" clId="{C163FCA8-426C-45FC-A7DC-5976F13A9E85}" dt="2024-03-11T06:33:58.399" v="9926" actId="14734"/>
          <ac:graphicFrameMkLst>
            <pc:docMk/>
            <pc:sldMk cId="2650142293" sldId="2147480367"/>
            <ac:graphicFrameMk id="19" creationId="{822EB1BF-0BFC-21D9-D248-2136C0ABF6B6}"/>
          </ac:graphicFrameMkLst>
        </pc:graphicFrameChg>
        <pc:picChg chg="del">
          <ac:chgData name="Sho Yamamura（山村奨）" userId="ad78378a-01bc-491d-af0b-8b0e5f08f5df" providerId="ADAL" clId="{C163FCA8-426C-45FC-A7DC-5976F13A9E85}" dt="2024-03-11T06:33:39.492" v="9919" actId="478"/>
          <ac:picMkLst>
            <pc:docMk/>
            <pc:sldMk cId="2650142293" sldId="2147480367"/>
            <ac:picMk id="3" creationId="{40F48D4D-795E-C5F0-0E78-F0409D040989}"/>
          </ac:picMkLst>
        </pc:picChg>
        <pc:picChg chg="del">
          <ac:chgData name="Sho Yamamura（山村奨）" userId="ad78378a-01bc-491d-af0b-8b0e5f08f5df" providerId="ADAL" clId="{C163FCA8-426C-45FC-A7DC-5976F13A9E85}" dt="2024-03-11T06:34:01.612" v="9927" actId="478"/>
          <ac:picMkLst>
            <pc:docMk/>
            <pc:sldMk cId="2650142293" sldId="2147480367"/>
            <ac:picMk id="5" creationId="{09DD52FF-24A2-20E0-03C1-70C3F2D9BE1D}"/>
          </ac:picMkLst>
        </pc:picChg>
        <pc:picChg chg="mod">
          <ac:chgData name="Sho Yamamura（山村奨）" userId="ad78378a-01bc-491d-af0b-8b0e5f08f5df" providerId="ADAL" clId="{C163FCA8-426C-45FC-A7DC-5976F13A9E85}" dt="2024-03-11T06:31:37.003" v="9900" actId="1076"/>
          <ac:picMkLst>
            <pc:docMk/>
            <pc:sldMk cId="2650142293" sldId="2147480367"/>
            <ac:picMk id="10" creationId="{14E00F30-7D08-2C8C-7302-28EC3E17B8AE}"/>
          </ac:picMkLst>
        </pc:picChg>
      </pc:sldChg>
      <pc:sldChg chg="addSp delSp modSp mod">
        <pc:chgData name="Sho Yamamura（山村奨）" userId="ad78378a-01bc-491d-af0b-8b0e5f08f5df" providerId="ADAL" clId="{C163FCA8-426C-45FC-A7DC-5976F13A9E85}" dt="2024-03-11T06:40:52.282" v="10138"/>
        <pc:sldMkLst>
          <pc:docMk/>
          <pc:sldMk cId="2807971945" sldId="2147480368"/>
        </pc:sldMkLst>
        <pc:spChg chg="del">
          <ac:chgData name="Sho Yamamura（山村奨）" userId="ad78378a-01bc-491d-af0b-8b0e5f08f5df" providerId="ADAL" clId="{C163FCA8-426C-45FC-A7DC-5976F13A9E85}" dt="2024-02-29T06:53:00.451" v="7469" actId="478"/>
          <ac:spMkLst>
            <pc:docMk/>
            <pc:sldMk cId="2807971945" sldId="2147480368"/>
            <ac:spMk id="2" creationId="{B2EEE6BA-34E5-CDB6-7B00-6D5C645E7C51}"/>
          </ac:spMkLst>
        </pc:spChg>
        <pc:spChg chg="del mod">
          <ac:chgData name="Sho Yamamura（山村奨）" userId="ad78378a-01bc-491d-af0b-8b0e5f08f5df" providerId="ADAL" clId="{C163FCA8-426C-45FC-A7DC-5976F13A9E85}" dt="2024-03-07T06:53:27.868" v="8563" actId="478"/>
          <ac:spMkLst>
            <pc:docMk/>
            <pc:sldMk cId="2807971945" sldId="2147480368"/>
            <ac:spMk id="4" creationId="{AAEC993C-0447-D357-CBCB-B474F4FF9306}"/>
          </ac:spMkLst>
        </pc:spChg>
        <pc:spChg chg="del">
          <ac:chgData name="Sho Yamamura（山村奨）" userId="ad78378a-01bc-491d-af0b-8b0e5f08f5df" providerId="ADAL" clId="{C163FCA8-426C-45FC-A7DC-5976F13A9E85}" dt="2024-02-29T06:56:27.215" v="7557" actId="478"/>
          <ac:spMkLst>
            <pc:docMk/>
            <pc:sldMk cId="2807971945" sldId="2147480368"/>
            <ac:spMk id="6" creationId="{DA08049A-44FA-8901-C776-A3C630423DDC}"/>
          </ac:spMkLst>
        </pc:spChg>
        <pc:spChg chg="add del mod">
          <ac:chgData name="Sho Yamamura（山村奨）" userId="ad78378a-01bc-491d-af0b-8b0e5f08f5df" providerId="ADAL" clId="{C163FCA8-426C-45FC-A7DC-5976F13A9E85}" dt="2024-03-07T06:57:36.097" v="8582" actId="478"/>
          <ac:spMkLst>
            <pc:docMk/>
            <pc:sldMk cId="2807971945" sldId="2147480368"/>
            <ac:spMk id="8" creationId="{1FC6C3A9-D044-9DB1-D51A-A2ADD1D535AD}"/>
          </ac:spMkLst>
        </pc:spChg>
        <pc:spChg chg="mod">
          <ac:chgData name="Sho Yamamura（山村奨）" userId="ad78378a-01bc-491d-af0b-8b0e5f08f5df" providerId="ADAL" clId="{C163FCA8-426C-45FC-A7DC-5976F13A9E85}" dt="2024-03-11T06:38:07.579" v="10071" actId="20577"/>
          <ac:spMkLst>
            <pc:docMk/>
            <pc:sldMk cId="2807971945" sldId="2147480368"/>
            <ac:spMk id="19" creationId="{D3789323-5131-DC6F-FA33-0833BA05B79C}"/>
          </ac:spMkLst>
        </pc:spChg>
        <pc:spChg chg="del">
          <ac:chgData name="Sho Yamamura（山村奨）" userId="ad78378a-01bc-491d-af0b-8b0e5f08f5df" providerId="ADAL" clId="{C163FCA8-426C-45FC-A7DC-5976F13A9E85}" dt="2024-03-11T06:36:39.665" v="9980" actId="478"/>
          <ac:spMkLst>
            <pc:docMk/>
            <pc:sldMk cId="2807971945" sldId="2147480368"/>
            <ac:spMk id="31" creationId="{D9F08537-C178-079D-6433-562EB140EB3A}"/>
          </ac:spMkLst>
        </pc:spChg>
        <pc:spChg chg="add mod">
          <ac:chgData name="Sho Yamamura（山村奨）" userId="ad78378a-01bc-491d-af0b-8b0e5f08f5df" providerId="ADAL" clId="{C163FCA8-426C-45FC-A7DC-5976F13A9E85}" dt="2024-03-11T06:34:12.242" v="9930"/>
          <ac:spMkLst>
            <pc:docMk/>
            <pc:sldMk cId="2807971945" sldId="2147480368"/>
            <ac:spMk id="32" creationId="{E4BC40A8-EB61-DFD5-CC31-D81CB0CCBE4E}"/>
          </ac:spMkLst>
        </pc:spChg>
        <pc:spChg chg="add mod">
          <ac:chgData name="Sho Yamamura（山村奨）" userId="ad78378a-01bc-491d-af0b-8b0e5f08f5df" providerId="ADAL" clId="{C163FCA8-426C-45FC-A7DC-5976F13A9E85}" dt="2024-03-11T06:34:12.242" v="9930"/>
          <ac:spMkLst>
            <pc:docMk/>
            <pc:sldMk cId="2807971945" sldId="2147480368"/>
            <ac:spMk id="33" creationId="{96F0915D-1C59-FF8E-E984-26F97578841B}"/>
          </ac:spMkLst>
        </pc:spChg>
        <pc:spChg chg="add del mod">
          <ac:chgData name="Sho Yamamura（山村奨）" userId="ad78378a-01bc-491d-af0b-8b0e5f08f5df" providerId="ADAL" clId="{C163FCA8-426C-45FC-A7DC-5976F13A9E85}" dt="2024-03-11T06:36:33.501" v="9979"/>
          <ac:spMkLst>
            <pc:docMk/>
            <pc:sldMk cId="2807971945" sldId="2147480368"/>
            <ac:spMk id="36" creationId="{226B8D06-695C-A02C-2863-E738D2F20523}"/>
          </ac:spMkLst>
        </pc:spChg>
        <pc:grpChg chg="del">
          <ac:chgData name="Sho Yamamura（山村奨）" userId="ad78378a-01bc-491d-af0b-8b0e5f08f5df" providerId="ADAL" clId="{C163FCA8-426C-45FC-A7DC-5976F13A9E85}" dt="2024-03-11T06:34:09.662" v="9928" actId="478"/>
          <ac:grpSpMkLst>
            <pc:docMk/>
            <pc:sldMk cId="2807971945" sldId="2147480368"/>
            <ac:grpSpMk id="13" creationId="{7BCF82D8-1A31-38C2-1CB4-BA9E6B86BB51}"/>
          </ac:grpSpMkLst>
        </pc:grpChg>
        <pc:grpChg chg="del">
          <ac:chgData name="Sho Yamamura（山村奨）" userId="ad78378a-01bc-491d-af0b-8b0e5f08f5df" providerId="ADAL" clId="{C163FCA8-426C-45FC-A7DC-5976F13A9E85}" dt="2024-03-11T06:34:09.662" v="9928" actId="478"/>
          <ac:grpSpMkLst>
            <pc:docMk/>
            <pc:sldMk cId="2807971945" sldId="2147480368"/>
            <ac:grpSpMk id="16" creationId="{FCEF986A-4CA6-0201-D08C-4E8DC6A83A09}"/>
          </ac:grpSpMkLst>
        </pc:grpChg>
        <pc:grpChg chg="del">
          <ac:chgData name="Sho Yamamura（山村奨）" userId="ad78378a-01bc-491d-af0b-8b0e5f08f5df" providerId="ADAL" clId="{C163FCA8-426C-45FC-A7DC-5976F13A9E85}" dt="2024-03-11T06:34:09.662" v="9928" actId="478"/>
          <ac:grpSpMkLst>
            <pc:docMk/>
            <pc:sldMk cId="2807971945" sldId="2147480368"/>
            <ac:grpSpMk id="22" creationId="{C6147DE7-E95D-8C5F-2AA1-B6BE4BE86987}"/>
          </ac:grpSpMkLst>
        </pc:grpChg>
        <pc:grpChg chg="del">
          <ac:chgData name="Sho Yamamura（山村奨）" userId="ad78378a-01bc-491d-af0b-8b0e5f08f5df" providerId="ADAL" clId="{C163FCA8-426C-45FC-A7DC-5976F13A9E85}" dt="2024-03-11T06:34:09.662" v="9928" actId="478"/>
          <ac:grpSpMkLst>
            <pc:docMk/>
            <pc:sldMk cId="2807971945" sldId="2147480368"/>
            <ac:grpSpMk id="25" creationId="{91E58752-7961-F3B8-6EAE-99C8BC3040DC}"/>
          </ac:grpSpMkLst>
        </pc:grpChg>
        <pc:grpChg chg="add mod">
          <ac:chgData name="Sho Yamamura（山村奨）" userId="ad78378a-01bc-491d-af0b-8b0e5f08f5df" providerId="ADAL" clId="{C163FCA8-426C-45FC-A7DC-5976F13A9E85}" dt="2024-03-11T06:34:12.242" v="9930"/>
          <ac:grpSpMkLst>
            <pc:docMk/>
            <pc:sldMk cId="2807971945" sldId="2147480368"/>
            <ac:grpSpMk id="29" creationId="{9C4DF1CF-4767-0E35-EBDA-141AC1BD4C44}"/>
          </ac:grpSpMkLst>
        </pc:grpChg>
        <pc:graphicFrameChg chg="del modGraphic">
          <ac:chgData name="Sho Yamamura（山村奨）" userId="ad78378a-01bc-491d-af0b-8b0e5f08f5df" providerId="ADAL" clId="{C163FCA8-426C-45FC-A7DC-5976F13A9E85}" dt="2024-03-11T06:35:13.515" v="9961" actId="478"/>
          <ac:graphicFrameMkLst>
            <pc:docMk/>
            <pc:sldMk cId="2807971945" sldId="2147480368"/>
            <ac:graphicFrameMk id="6" creationId="{94A8A020-475D-F56D-24E5-D33A9E5B9012}"/>
          </ac:graphicFrameMkLst>
        </pc:graphicFrameChg>
        <pc:graphicFrameChg chg="mod modGraphic">
          <ac:chgData name="Sho Yamamura（山村奨）" userId="ad78378a-01bc-491d-af0b-8b0e5f08f5df" providerId="ADAL" clId="{C163FCA8-426C-45FC-A7DC-5976F13A9E85}" dt="2024-03-11T06:40:52.282" v="10138"/>
          <ac:graphicFrameMkLst>
            <pc:docMk/>
            <pc:sldMk cId="2807971945" sldId="2147480368"/>
            <ac:graphicFrameMk id="10" creationId="{29011733-6ACC-EA1D-5995-747F2E6F86D7}"/>
          </ac:graphicFrameMkLst>
        </pc:graphicFrameChg>
        <pc:graphicFrameChg chg="add mod">
          <ac:chgData name="Sho Yamamura（山村奨）" userId="ad78378a-01bc-491d-af0b-8b0e5f08f5df" providerId="ADAL" clId="{C163FCA8-426C-45FC-A7DC-5976F13A9E85}" dt="2024-03-11T06:34:39.228" v="9949" actId="14100"/>
          <ac:graphicFrameMkLst>
            <pc:docMk/>
            <pc:sldMk cId="2807971945" sldId="2147480368"/>
            <ac:graphicFrameMk id="34" creationId="{E12617DD-AAE4-43B8-CD14-A0637B08F0ED}"/>
          </ac:graphicFrameMkLst>
        </pc:graphicFrameChg>
        <pc:picChg chg="del">
          <ac:chgData name="Sho Yamamura（山村奨）" userId="ad78378a-01bc-491d-af0b-8b0e5f08f5df" providerId="ADAL" clId="{C163FCA8-426C-45FC-A7DC-5976F13A9E85}" dt="2024-02-29T06:52:57.401" v="7468" actId="478"/>
          <ac:picMkLst>
            <pc:docMk/>
            <pc:sldMk cId="2807971945" sldId="2147480368"/>
            <ac:picMk id="5" creationId="{0427779C-F967-F68C-C143-5A5D7CD44DA6}"/>
          </ac:picMkLst>
        </pc:picChg>
        <pc:picChg chg="mod">
          <ac:chgData name="Sho Yamamura（山村奨）" userId="ad78378a-01bc-491d-af0b-8b0e5f08f5df" providerId="ADAL" clId="{C163FCA8-426C-45FC-A7DC-5976F13A9E85}" dt="2024-03-11T06:37:13.596" v="10058" actId="1036"/>
          <ac:picMkLst>
            <pc:docMk/>
            <pc:sldMk cId="2807971945" sldId="2147480368"/>
            <ac:picMk id="7" creationId="{DABF6A05-D325-6CC1-B4EC-0FE80194FD8B}"/>
          </ac:picMkLst>
        </pc:picChg>
        <pc:picChg chg="mod">
          <ac:chgData name="Sho Yamamura（山村奨）" userId="ad78378a-01bc-491d-af0b-8b0e5f08f5df" providerId="ADAL" clId="{C163FCA8-426C-45FC-A7DC-5976F13A9E85}" dt="2024-03-11T06:37:13.596" v="10058" actId="1036"/>
          <ac:picMkLst>
            <pc:docMk/>
            <pc:sldMk cId="2807971945" sldId="2147480368"/>
            <ac:picMk id="9" creationId="{E1A4CEA2-3AD6-B0FE-B2AD-662141727D4D}"/>
          </ac:picMkLst>
        </pc:picChg>
        <pc:picChg chg="mod">
          <ac:chgData name="Sho Yamamura（山村奨）" userId="ad78378a-01bc-491d-af0b-8b0e5f08f5df" providerId="ADAL" clId="{C163FCA8-426C-45FC-A7DC-5976F13A9E85}" dt="2024-03-11T06:37:13.596" v="10058" actId="1036"/>
          <ac:picMkLst>
            <pc:docMk/>
            <pc:sldMk cId="2807971945" sldId="2147480368"/>
            <ac:picMk id="11" creationId="{4E3F5B64-39BF-B0F9-C513-3A5C89BC5844}"/>
          </ac:picMkLst>
        </pc:picChg>
        <pc:picChg chg="mod">
          <ac:chgData name="Sho Yamamura（山村奨）" userId="ad78378a-01bc-491d-af0b-8b0e5f08f5df" providerId="ADAL" clId="{C163FCA8-426C-45FC-A7DC-5976F13A9E85}" dt="2024-03-11T06:37:13.596" v="10058" actId="1036"/>
          <ac:picMkLst>
            <pc:docMk/>
            <pc:sldMk cId="2807971945" sldId="2147480368"/>
            <ac:picMk id="21" creationId="{E93DD514-BADC-42FB-6A74-C761C69C8DA3}"/>
          </ac:picMkLst>
        </pc:picChg>
        <pc:picChg chg="del">
          <ac:chgData name="Sho Yamamura（山村奨）" userId="ad78378a-01bc-491d-af0b-8b0e5f08f5df" providerId="ADAL" clId="{C163FCA8-426C-45FC-A7DC-5976F13A9E85}" dt="2024-03-11T06:36:39.665" v="9980" actId="478"/>
          <ac:picMkLst>
            <pc:docMk/>
            <pc:sldMk cId="2807971945" sldId="2147480368"/>
            <ac:picMk id="30" creationId="{C5CE3A69-B74E-52B0-B023-6DAA3D9DBB13}"/>
          </ac:picMkLst>
        </pc:picChg>
        <pc:picChg chg="add del mod">
          <ac:chgData name="Sho Yamamura（山村奨）" userId="ad78378a-01bc-491d-af0b-8b0e5f08f5df" providerId="ADAL" clId="{C163FCA8-426C-45FC-A7DC-5976F13A9E85}" dt="2024-03-11T06:36:33.501" v="9979"/>
          <ac:picMkLst>
            <pc:docMk/>
            <pc:sldMk cId="2807971945" sldId="2147480368"/>
            <ac:picMk id="35" creationId="{5FCA9831-A9B1-0F6A-390D-4294607A7D3D}"/>
          </ac:picMkLst>
        </pc:picChg>
        <pc:picChg chg="add del mod">
          <ac:chgData name="Sho Yamamura（山村奨）" userId="ad78378a-01bc-491d-af0b-8b0e5f08f5df" providerId="ADAL" clId="{C163FCA8-426C-45FC-A7DC-5976F13A9E85}" dt="2024-03-11T06:36:33.501" v="9979"/>
          <ac:picMkLst>
            <pc:docMk/>
            <pc:sldMk cId="2807971945" sldId="2147480368"/>
            <ac:picMk id="37" creationId="{AA8648A6-DF5E-3D3F-E750-56569D4DBADE}"/>
          </ac:picMkLst>
        </pc:picChg>
      </pc:sldChg>
      <pc:sldChg chg="addSp delSp modSp add del mod">
        <pc:chgData name="Sho Yamamura（山村奨）" userId="ad78378a-01bc-491d-af0b-8b0e5f08f5df" providerId="ADAL" clId="{C163FCA8-426C-45FC-A7DC-5976F13A9E85}" dt="2024-03-11T06:42:41.473" v="10223" actId="47"/>
        <pc:sldMkLst>
          <pc:docMk/>
          <pc:sldMk cId="1217108227" sldId="2147480369"/>
        </pc:sldMkLst>
        <pc:spChg chg="del">
          <ac:chgData name="Sho Yamamura（山村奨）" userId="ad78378a-01bc-491d-af0b-8b0e5f08f5df" providerId="ADAL" clId="{C163FCA8-426C-45FC-A7DC-5976F13A9E85}" dt="2024-02-29T06:57:44.980" v="7564" actId="478"/>
          <ac:spMkLst>
            <pc:docMk/>
            <pc:sldMk cId="1217108227" sldId="2147480369"/>
            <ac:spMk id="3" creationId="{7AFDB8FF-39E0-DBE9-7284-3D38AA665F47}"/>
          </ac:spMkLst>
        </pc:spChg>
        <pc:spChg chg="del mod">
          <ac:chgData name="Sho Yamamura（山村奨）" userId="ad78378a-01bc-491d-af0b-8b0e5f08f5df" providerId="ADAL" clId="{C163FCA8-426C-45FC-A7DC-5976F13A9E85}" dt="2024-03-07T06:54:46.197" v="8576" actId="478"/>
          <ac:spMkLst>
            <pc:docMk/>
            <pc:sldMk cId="1217108227" sldId="2147480369"/>
            <ac:spMk id="21" creationId="{FA478F84-42DE-FE31-3B18-492799563D6A}"/>
          </ac:spMkLst>
        </pc:spChg>
        <pc:spChg chg="del mod">
          <ac:chgData name="Sho Yamamura（山村奨）" userId="ad78378a-01bc-491d-af0b-8b0e5f08f5df" providerId="ADAL" clId="{C163FCA8-426C-45FC-A7DC-5976F13A9E85}" dt="2024-03-07T06:54:57.627" v="8577" actId="478"/>
          <ac:spMkLst>
            <pc:docMk/>
            <pc:sldMk cId="1217108227" sldId="2147480369"/>
            <ac:spMk id="22" creationId="{CCC4E71F-84A1-EEFB-8A8A-EBF52BB24D77}"/>
          </ac:spMkLst>
        </pc:spChg>
        <pc:spChg chg="del">
          <ac:chgData name="Sho Yamamura（山村奨）" userId="ad78378a-01bc-491d-af0b-8b0e5f08f5df" providerId="ADAL" clId="{C163FCA8-426C-45FC-A7DC-5976F13A9E85}" dt="2024-02-29T06:57:56.381" v="7567" actId="478"/>
          <ac:spMkLst>
            <pc:docMk/>
            <pc:sldMk cId="1217108227" sldId="2147480369"/>
            <ac:spMk id="29" creationId="{862FA1ED-506C-01F8-FA0B-A707FC558531}"/>
          </ac:spMkLst>
        </pc:spChg>
        <pc:spChg chg="add mod">
          <ac:chgData name="Sho Yamamura（山村奨）" userId="ad78378a-01bc-491d-af0b-8b0e5f08f5df" providerId="ADAL" clId="{C163FCA8-426C-45FC-A7DC-5976F13A9E85}" dt="2024-03-11T06:39:03.271" v="10078"/>
          <ac:spMkLst>
            <pc:docMk/>
            <pc:sldMk cId="1217108227" sldId="2147480369"/>
            <ac:spMk id="33" creationId="{3E0376C6-E6A6-BD3F-1699-FD85207F3B16}"/>
          </ac:spMkLst>
        </pc:spChg>
        <pc:spChg chg="add mod">
          <ac:chgData name="Sho Yamamura（山村奨）" userId="ad78378a-01bc-491d-af0b-8b0e5f08f5df" providerId="ADAL" clId="{C163FCA8-426C-45FC-A7DC-5976F13A9E85}" dt="2024-03-11T06:39:03.271" v="10078"/>
          <ac:spMkLst>
            <pc:docMk/>
            <pc:sldMk cId="1217108227" sldId="2147480369"/>
            <ac:spMk id="34" creationId="{A4DE8282-A0DD-E9E8-51B6-7BC3EB63B232}"/>
          </ac:spMkLst>
        </pc:spChg>
        <pc:grpChg chg="del">
          <ac:chgData name="Sho Yamamura（山村奨）" userId="ad78378a-01bc-491d-af0b-8b0e5f08f5df" providerId="ADAL" clId="{C163FCA8-426C-45FC-A7DC-5976F13A9E85}" dt="2024-03-11T06:39:01.674" v="10076" actId="478"/>
          <ac:grpSpMkLst>
            <pc:docMk/>
            <pc:sldMk cId="1217108227" sldId="2147480369"/>
            <ac:grpSpMk id="4" creationId="{075E3CFE-0C63-AD7B-CAC9-B1981BA6FF1D}"/>
          </ac:grpSpMkLst>
        </pc:grpChg>
        <pc:grpChg chg="del">
          <ac:chgData name="Sho Yamamura（山村奨）" userId="ad78378a-01bc-491d-af0b-8b0e5f08f5df" providerId="ADAL" clId="{C163FCA8-426C-45FC-A7DC-5976F13A9E85}" dt="2024-03-11T06:39:01.674" v="10076" actId="478"/>
          <ac:grpSpMkLst>
            <pc:docMk/>
            <pc:sldMk cId="1217108227" sldId="2147480369"/>
            <ac:grpSpMk id="7" creationId="{AC3E3831-AB79-E046-3C2D-9FD2005EA93C}"/>
          </ac:grpSpMkLst>
        </pc:grpChg>
        <pc:grpChg chg="del">
          <ac:chgData name="Sho Yamamura（山村奨）" userId="ad78378a-01bc-491d-af0b-8b0e5f08f5df" providerId="ADAL" clId="{C163FCA8-426C-45FC-A7DC-5976F13A9E85}" dt="2024-03-11T06:39:01.674" v="10076" actId="478"/>
          <ac:grpSpMkLst>
            <pc:docMk/>
            <pc:sldMk cId="1217108227" sldId="2147480369"/>
            <ac:grpSpMk id="13" creationId="{7BCF82D8-1A31-38C2-1CB4-BA9E6B86BB51}"/>
          </ac:grpSpMkLst>
        </pc:grpChg>
        <pc:grpChg chg="del">
          <ac:chgData name="Sho Yamamura（山村奨）" userId="ad78378a-01bc-491d-af0b-8b0e5f08f5df" providerId="ADAL" clId="{C163FCA8-426C-45FC-A7DC-5976F13A9E85}" dt="2024-03-11T06:39:01.674" v="10076" actId="478"/>
          <ac:grpSpMkLst>
            <pc:docMk/>
            <pc:sldMk cId="1217108227" sldId="2147480369"/>
            <ac:grpSpMk id="16" creationId="{FCEF986A-4CA6-0201-D08C-4E8DC6A83A09}"/>
          </ac:grpSpMkLst>
        </pc:grpChg>
        <pc:grpChg chg="add mod">
          <ac:chgData name="Sho Yamamura（山村奨）" userId="ad78378a-01bc-491d-af0b-8b0e5f08f5df" providerId="ADAL" clId="{C163FCA8-426C-45FC-A7DC-5976F13A9E85}" dt="2024-03-11T06:39:03.271" v="10078"/>
          <ac:grpSpMkLst>
            <pc:docMk/>
            <pc:sldMk cId="1217108227" sldId="2147480369"/>
            <ac:grpSpMk id="32" creationId="{7A1640D3-4A70-7DB5-985E-A024CD80DEA9}"/>
          </ac:grpSpMkLst>
        </pc:grpChg>
        <pc:graphicFrameChg chg="mod modGraphic">
          <ac:chgData name="Sho Yamamura（山村奨）" userId="ad78378a-01bc-491d-af0b-8b0e5f08f5df" providerId="ADAL" clId="{C163FCA8-426C-45FC-A7DC-5976F13A9E85}" dt="2024-03-07T06:54:34.771" v="8575"/>
          <ac:graphicFrameMkLst>
            <pc:docMk/>
            <pc:sldMk cId="1217108227" sldId="2147480369"/>
            <ac:graphicFrameMk id="2" creationId="{17294321-A6BA-4A90-1AD0-528587799E87}"/>
          </ac:graphicFrameMkLst>
        </pc:graphicFrameChg>
        <pc:picChg chg="del">
          <ac:chgData name="Sho Yamamura（山村奨）" userId="ad78378a-01bc-491d-af0b-8b0e5f08f5df" providerId="ADAL" clId="{C163FCA8-426C-45FC-A7DC-5976F13A9E85}" dt="2024-02-29T06:56:48.538" v="7558" actId="478"/>
          <ac:picMkLst>
            <pc:docMk/>
            <pc:sldMk cId="1217108227" sldId="2147480369"/>
            <ac:picMk id="23" creationId="{A1244C57-67A9-7C85-7982-9D0DAFBBA9BC}"/>
          </ac:picMkLst>
        </pc:picChg>
        <pc:picChg chg="mod">
          <ac:chgData name="Sho Yamamura（山村奨）" userId="ad78378a-01bc-491d-af0b-8b0e5f08f5df" providerId="ADAL" clId="{C163FCA8-426C-45FC-A7DC-5976F13A9E85}" dt="2024-03-07T06:55:08.118" v="8579" actId="14100"/>
          <ac:picMkLst>
            <pc:docMk/>
            <pc:sldMk cId="1217108227" sldId="2147480369"/>
            <ac:picMk id="25" creationId="{E01FCE03-DF51-5BED-40D3-74C7B3B71BCE}"/>
          </ac:picMkLst>
        </pc:picChg>
        <pc:picChg chg="del">
          <ac:chgData name="Sho Yamamura（山村奨）" userId="ad78378a-01bc-491d-af0b-8b0e5f08f5df" providerId="ADAL" clId="{C163FCA8-426C-45FC-A7DC-5976F13A9E85}" dt="2024-02-29T06:57:24.304" v="7559" actId="478"/>
          <ac:picMkLst>
            <pc:docMk/>
            <pc:sldMk cId="1217108227" sldId="2147480369"/>
            <ac:picMk id="27" creationId="{09150470-6E60-A597-46FD-5D62DE2BA140}"/>
          </ac:picMkLst>
        </pc:picChg>
        <pc:picChg chg="mod">
          <ac:chgData name="Sho Yamamura（山村奨）" userId="ad78378a-01bc-491d-af0b-8b0e5f08f5df" providerId="ADAL" clId="{C163FCA8-426C-45FC-A7DC-5976F13A9E85}" dt="2024-02-29T06:57:32.934" v="7563" actId="1076"/>
          <ac:picMkLst>
            <pc:docMk/>
            <pc:sldMk cId="1217108227" sldId="2147480369"/>
            <ac:picMk id="28" creationId="{088646B3-38CF-BCE7-74F1-9DFFA9B12E51}"/>
          </ac:picMkLst>
        </pc:picChg>
        <pc:picChg chg="mod">
          <ac:chgData name="Sho Yamamura（山村奨）" userId="ad78378a-01bc-491d-af0b-8b0e5f08f5df" providerId="ADAL" clId="{C163FCA8-426C-45FC-A7DC-5976F13A9E85}" dt="2024-03-07T06:55:12.446" v="8581" actId="14100"/>
          <ac:picMkLst>
            <pc:docMk/>
            <pc:sldMk cId="1217108227" sldId="2147480369"/>
            <ac:picMk id="30" creationId="{C071C85F-F664-B5AC-1DDF-84344B57DE59}"/>
          </ac:picMkLst>
        </pc:picChg>
      </pc:sldChg>
      <pc:sldChg chg="addSp delSp modSp del mod">
        <pc:chgData name="Sho Yamamura（山村奨）" userId="ad78378a-01bc-491d-af0b-8b0e5f08f5df" providerId="ADAL" clId="{C163FCA8-426C-45FC-A7DC-5976F13A9E85}" dt="2024-03-11T07:09:09.723" v="10462" actId="47"/>
        <pc:sldMkLst>
          <pc:docMk/>
          <pc:sldMk cId="1121936855" sldId="2147480370"/>
        </pc:sldMkLst>
        <pc:spChg chg="mod">
          <ac:chgData name="Sho Yamamura（山村奨）" userId="ad78378a-01bc-491d-af0b-8b0e5f08f5df" providerId="ADAL" clId="{C163FCA8-426C-45FC-A7DC-5976F13A9E85}" dt="2024-02-29T07:01:52.513" v="7634"/>
          <ac:spMkLst>
            <pc:docMk/>
            <pc:sldMk cId="1121936855" sldId="2147480370"/>
            <ac:spMk id="4" creationId="{EE02371E-3B25-4CF4-D26D-360AD6C1DC95}"/>
          </ac:spMkLst>
        </pc:spChg>
        <pc:spChg chg="del">
          <ac:chgData name="Sho Yamamura（山村奨）" userId="ad78378a-01bc-491d-af0b-8b0e5f08f5df" providerId="ADAL" clId="{C163FCA8-426C-45FC-A7DC-5976F13A9E85}" dt="2024-03-07T06:58:16.907" v="8585" actId="478"/>
          <ac:spMkLst>
            <pc:docMk/>
            <pc:sldMk cId="1121936855" sldId="2147480370"/>
            <ac:spMk id="5" creationId="{D9649468-F231-A1ED-A244-46242E3AA188}"/>
          </ac:spMkLst>
        </pc:spChg>
        <pc:spChg chg="del">
          <ac:chgData name="Sho Yamamura（山村奨）" userId="ad78378a-01bc-491d-af0b-8b0e5f08f5df" providerId="ADAL" clId="{C163FCA8-426C-45FC-A7DC-5976F13A9E85}" dt="2024-03-07T07:05:30.109" v="8674" actId="478"/>
          <ac:spMkLst>
            <pc:docMk/>
            <pc:sldMk cId="1121936855" sldId="2147480370"/>
            <ac:spMk id="6" creationId="{D22006EB-906C-252E-CE6D-9D8C20B54F06}"/>
          </ac:spMkLst>
        </pc:spChg>
        <pc:spChg chg="del">
          <ac:chgData name="Sho Yamamura（山村奨）" userId="ad78378a-01bc-491d-af0b-8b0e5f08f5df" providerId="ADAL" clId="{C163FCA8-426C-45FC-A7DC-5976F13A9E85}" dt="2024-03-07T07:05:36.401" v="8675" actId="478"/>
          <ac:spMkLst>
            <pc:docMk/>
            <pc:sldMk cId="1121936855" sldId="2147480370"/>
            <ac:spMk id="10" creationId="{EF670B4F-C9AB-B3DB-2B56-B069E71AF4CD}"/>
          </ac:spMkLst>
        </pc:spChg>
        <pc:spChg chg="add del">
          <ac:chgData name="Sho Yamamura（山村奨）" userId="ad78378a-01bc-491d-af0b-8b0e5f08f5df" providerId="ADAL" clId="{C163FCA8-426C-45FC-A7DC-5976F13A9E85}" dt="2024-03-07T07:05:20.595" v="8673" actId="478"/>
          <ac:spMkLst>
            <pc:docMk/>
            <pc:sldMk cId="1121936855" sldId="2147480370"/>
            <ac:spMk id="11" creationId="{5222AF28-8731-9DE8-CDE0-D818E85271AE}"/>
          </ac:spMkLst>
        </pc:spChg>
        <pc:spChg chg="mod">
          <ac:chgData name="Sho Yamamura（山村奨）" userId="ad78378a-01bc-491d-af0b-8b0e5f08f5df" providerId="ADAL" clId="{C163FCA8-426C-45FC-A7DC-5976F13A9E85}" dt="2024-02-29T07:03:26.609" v="7701" actId="14100"/>
          <ac:spMkLst>
            <pc:docMk/>
            <pc:sldMk cId="1121936855" sldId="2147480370"/>
            <ac:spMk id="12" creationId="{4C6428F2-6963-4830-8E7A-42BBCC9CA905}"/>
          </ac:spMkLst>
        </pc:spChg>
        <pc:spChg chg="add mod">
          <ac:chgData name="Sho Yamamura（山村奨）" userId="ad78378a-01bc-491d-af0b-8b0e5f08f5df" providerId="ADAL" clId="{C163FCA8-426C-45FC-A7DC-5976F13A9E85}" dt="2024-02-29T07:05:35.090" v="7711" actId="1076"/>
          <ac:spMkLst>
            <pc:docMk/>
            <pc:sldMk cId="1121936855" sldId="2147480370"/>
            <ac:spMk id="21" creationId="{260971FF-246D-5034-CFA9-948BD0815BEF}"/>
          </ac:spMkLst>
        </pc:spChg>
        <pc:spChg chg="del">
          <ac:chgData name="Sho Yamamura（山村奨）" userId="ad78378a-01bc-491d-af0b-8b0e5f08f5df" providerId="ADAL" clId="{C163FCA8-426C-45FC-A7DC-5976F13A9E85}" dt="2024-02-29T07:08:52.106" v="7898" actId="478"/>
          <ac:spMkLst>
            <pc:docMk/>
            <pc:sldMk cId="1121936855" sldId="2147480370"/>
            <ac:spMk id="30" creationId="{CF317A34-B35D-C53C-DC23-73DE4FA33887}"/>
          </ac:spMkLst>
        </pc:spChg>
        <pc:spChg chg="del">
          <ac:chgData name="Sho Yamamura（山村奨）" userId="ad78378a-01bc-491d-af0b-8b0e5f08f5df" providerId="ADAL" clId="{C163FCA8-426C-45FC-A7DC-5976F13A9E85}" dt="2024-02-29T07:02:48.751" v="7638" actId="478"/>
          <ac:spMkLst>
            <pc:docMk/>
            <pc:sldMk cId="1121936855" sldId="2147480370"/>
            <ac:spMk id="32" creationId="{F0E40316-DE43-5B2B-3433-80DBD58AD0BE}"/>
          </ac:spMkLst>
        </pc:spChg>
        <pc:spChg chg="del">
          <ac:chgData name="Sho Yamamura（山村奨）" userId="ad78378a-01bc-491d-af0b-8b0e5f08f5df" providerId="ADAL" clId="{C163FCA8-426C-45FC-A7DC-5976F13A9E85}" dt="2024-02-29T07:02:51.803" v="7639" actId="478"/>
          <ac:spMkLst>
            <pc:docMk/>
            <pc:sldMk cId="1121936855" sldId="2147480370"/>
            <ac:spMk id="33" creationId="{81B07520-5217-F496-79D5-ACFAA2BDF6F9}"/>
          </ac:spMkLst>
        </pc:spChg>
        <pc:spChg chg="add del">
          <ac:chgData name="Sho Yamamura（山村奨）" userId="ad78378a-01bc-491d-af0b-8b0e5f08f5df" providerId="ADAL" clId="{C163FCA8-426C-45FC-A7DC-5976F13A9E85}" dt="2024-02-29T07:03:00.655" v="7642" actId="478"/>
          <ac:spMkLst>
            <pc:docMk/>
            <pc:sldMk cId="1121936855" sldId="2147480370"/>
            <ac:spMk id="34" creationId="{07A97724-174F-AF11-6A62-92A6AC619982}"/>
          </ac:spMkLst>
        </pc:spChg>
        <pc:graphicFrameChg chg="mod modGraphic">
          <ac:chgData name="Sho Yamamura（山村奨）" userId="ad78378a-01bc-491d-af0b-8b0e5f08f5df" providerId="ADAL" clId="{C163FCA8-426C-45FC-A7DC-5976F13A9E85}" dt="2024-03-07T07:07:11.282" v="8690"/>
          <ac:graphicFrameMkLst>
            <pc:docMk/>
            <pc:sldMk cId="1121936855" sldId="2147480370"/>
            <ac:graphicFrameMk id="3" creationId="{316F1CF5-3500-DF16-3BCF-83EEFA1E9103}"/>
          </ac:graphicFrameMkLst>
        </pc:graphicFrameChg>
        <pc:graphicFrameChg chg="add del mod">
          <ac:chgData name="Sho Yamamura（山村奨）" userId="ad78378a-01bc-491d-af0b-8b0e5f08f5df" providerId="ADAL" clId="{C163FCA8-426C-45FC-A7DC-5976F13A9E85}" dt="2024-02-29T07:09:07.290" v="7902"/>
          <ac:graphicFrameMkLst>
            <pc:docMk/>
            <pc:sldMk cId="1121936855" sldId="2147480370"/>
            <ac:graphicFrameMk id="23" creationId="{9A3BA486-9EEB-33D1-7653-3A51F67302DF}"/>
          </ac:graphicFrameMkLst>
        </pc:graphicFrameChg>
        <pc:picChg chg="add mod">
          <ac:chgData name="Sho Yamamura（山村奨）" userId="ad78378a-01bc-491d-af0b-8b0e5f08f5df" providerId="ADAL" clId="{C163FCA8-426C-45FC-A7DC-5976F13A9E85}" dt="2024-02-29T07:08:54.774" v="7900" actId="1076"/>
          <ac:picMkLst>
            <pc:docMk/>
            <pc:sldMk cId="1121936855" sldId="2147480370"/>
            <ac:picMk id="22" creationId="{A6DA4704-4391-8046-3A72-1EC37F99C60D}"/>
          </ac:picMkLst>
        </pc:picChg>
      </pc:sldChg>
      <pc:sldChg chg="modSp del mod">
        <pc:chgData name="Sho Yamamura（山村奨）" userId="ad78378a-01bc-491d-af0b-8b0e5f08f5df" providerId="ADAL" clId="{C163FCA8-426C-45FC-A7DC-5976F13A9E85}" dt="2024-03-11T07:19:31.084" v="10661" actId="47"/>
        <pc:sldMkLst>
          <pc:docMk/>
          <pc:sldMk cId="3480120421" sldId="2147480371"/>
        </pc:sldMkLst>
        <pc:graphicFrameChg chg="mod modGraphic">
          <ac:chgData name="Sho Yamamura（山村奨）" userId="ad78378a-01bc-491d-af0b-8b0e5f08f5df" providerId="ADAL" clId="{C163FCA8-426C-45FC-A7DC-5976F13A9E85}" dt="2024-02-29T07:13:00.341" v="8105"/>
          <ac:graphicFrameMkLst>
            <pc:docMk/>
            <pc:sldMk cId="3480120421" sldId="2147480371"/>
            <ac:graphicFrameMk id="34" creationId="{BF26124C-9571-EE6E-A20D-37CB6DDD89F0}"/>
          </ac:graphicFrameMkLst>
        </pc:graphicFrameChg>
      </pc:sldChg>
      <pc:sldChg chg="addSp delSp modSp del mod">
        <pc:chgData name="Sho Yamamura（山村奨）" userId="ad78378a-01bc-491d-af0b-8b0e5f08f5df" providerId="ADAL" clId="{C163FCA8-426C-45FC-A7DC-5976F13A9E85}" dt="2024-03-11T07:16:22.313" v="10556" actId="47"/>
        <pc:sldMkLst>
          <pc:docMk/>
          <pc:sldMk cId="4242217248" sldId="2147480372"/>
        </pc:sldMkLst>
        <pc:spChg chg="add mod">
          <ac:chgData name="Sho Yamamura（山村奨）" userId="ad78378a-01bc-491d-af0b-8b0e5f08f5df" providerId="ADAL" clId="{C163FCA8-426C-45FC-A7DC-5976F13A9E85}" dt="2024-02-29T07:11:18.500" v="7975" actId="1076"/>
          <ac:spMkLst>
            <pc:docMk/>
            <pc:sldMk cId="4242217248" sldId="2147480372"/>
            <ac:spMk id="20" creationId="{35C33C23-03C0-ED14-C873-BCFC7CE3F612}"/>
          </ac:spMkLst>
        </pc:spChg>
        <pc:graphicFrameChg chg="mod modGraphic">
          <ac:chgData name="Sho Yamamura（山村奨）" userId="ad78378a-01bc-491d-af0b-8b0e5f08f5df" providerId="ADAL" clId="{C163FCA8-426C-45FC-A7DC-5976F13A9E85}" dt="2024-02-29T07:12:17.838" v="8058"/>
          <ac:graphicFrameMkLst>
            <pc:docMk/>
            <pc:sldMk cId="4242217248" sldId="2147480372"/>
            <ac:graphicFrameMk id="34" creationId="{BF26124C-9571-EE6E-A20D-37CB6DDD89F0}"/>
          </ac:graphicFrameMkLst>
        </pc:graphicFrameChg>
        <pc:picChg chg="add mod">
          <ac:chgData name="Sho Yamamura（山村奨）" userId="ad78378a-01bc-491d-af0b-8b0e5f08f5df" providerId="ADAL" clId="{C163FCA8-426C-45FC-A7DC-5976F13A9E85}" dt="2024-02-29T07:11:18.500" v="7975" actId="1076"/>
          <ac:picMkLst>
            <pc:docMk/>
            <pc:sldMk cId="4242217248" sldId="2147480372"/>
            <ac:picMk id="2" creationId="{F69684D4-CB25-2D22-89A4-2E66D070F85C}"/>
          </ac:picMkLst>
        </pc:picChg>
        <pc:picChg chg="del">
          <ac:chgData name="Sho Yamamura（山村奨）" userId="ad78378a-01bc-491d-af0b-8b0e5f08f5df" providerId="ADAL" clId="{C163FCA8-426C-45FC-A7DC-5976F13A9E85}" dt="2024-02-29T07:11:15.581" v="7973" actId="478"/>
          <ac:picMkLst>
            <pc:docMk/>
            <pc:sldMk cId="4242217248" sldId="2147480372"/>
            <ac:picMk id="3" creationId="{E9DC4167-6751-C106-BBD9-BD03523871C3}"/>
          </ac:picMkLst>
        </pc:picChg>
      </pc:sldChg>
      <pc:sldChg chg="addSp modSp del mod">
        <pc:chgData name="Sho Yamamura（山村奨）" userId="ad78378a-01bc-491d-af0b-8b0e5f08f5df" providerId="ADAL" clId="{C163FCA8-426C-45FC-A7DC-5976F13A9E85}" dt="2024-03-11T07:27:21.337" v="10846" actId="47"/>
        <pc:sldMkLst>
          <pc:docMk/>
          <pc:sldMk cId="3242407746" sldId="2147480373"/>
        </pc:sldMkLst>
        <pc:spChg chg="add mod">
          <ac:chgData name="Sho Yamamura（山村奨）" userId="ad78378a-01bc-491d-af0b-8b0e5f08f5df" providerId="ADAL" clId="{C163FCA8-426C-45FC-A7DC-5976F13A9E85}" dt="2024-02-29T07:13:39.586" v="8141"/>
          <ac:spMkLst>
            <pc:docMk/>
            <pc:sldMk cId="3242407746" sldId="2147480373"/>
            <ac:spMk id="4" creationId="{2C8B6C7E-8F7C-E6D4-3844-A120CCB595AD}"/>
          </ac:spMkLst>
        </pc:spChg>
      </pc:sldChg>
      <pc:sldChg chg="addSp modSp del">
        <pc:chgData name="Sho Yamamura（山村奨）" userId="ad78378a-01bc-491d-af0b-8b0e5f08f5df" providerId="ADAL" clId="{C163FCA8-426C-45FC-A7DC-5976F13A9E85}" dt="2024-03-11T07:27:21.689" v="10847" actId="47"/>
        <pc:sldMkLst>
          <pc:docMk/>
          <pc:sldMk cId="1269081966" sldId="2147480374"/>
        </pc:sldMkLst>
        <pc:spChg chg="add mod">
          <ac:chgData name="Sho Yamamura（山村奨）" userId="ad78378a-01bc-491d-af0b-8b0e5f08f5df" providerId="ADAL" clId="{C163FCA8-426C-45FC-A7DC-5976F13A9E85}" dt="2024-02-29T07:13:41.983" v="8142"/>
          <ac:spMkLst>
            <pc:docMk/>
            <pc:sldMk cId="1269081966" sldId="2147480374"/>
            <ac:spMk id="21" creationId="{5C40BF49-5DCD-8544-5DE2-CB8A0D265C0A}"/>
          </ac:spMkLst>
        </pc:spChg>
      </pc:sldChg>
      <pc:sldChg chg="addSp delSp modSp mod">
        <pc:chgData name="Sho Yamamura（山村奨）" userId="ad78378a-01bc-491d-af0b-8b0e5f08f5df" providerId="ADAL" clId="{C163FCA8-426C-45FC-A7DC-5976F13A9E85}" dt="2024-03-14T07:28:57.493" v="12373"/>
        <pc:sldMkLst>
          <pc:docMk/>
          <pc:sldMk cId="2794979958" sldId="2147480377"/>
        </pc:sldMkLst>
        <pc:spChg chg="add mod">
          <ac:chgData name="Sho Yamamura（山村奨）" userId="ad78378a-01bc-491d-af0b-8b0e5f08f5df" providerId="ADAL" clId="{C163FCA8-426C-45FC-A7DC-5976F13A9E85}" dt="2024-02-29T07:15:38.889" v="8165"/>
          <ac:spMkLst>
            <pc:docMk/>
            <pc:sldMk cId="2794979958" sldId="2147480377"/>
            <ac:spMk id="3" creationId="{6184EDD3-2602-9089-96FC-B017E986331C}"/>
          </ac:spMkLst>
        </pc:spChg>
        <pc:spChg chg="del">
          <ac:chgData name="Sho Yamamura（山村奨）" userId="ad78378a-01bc-491d-af0b-8b0e5f08f5df" providerId="ADAL" clId="{C163FCA8-426C-45FC-A7DC-5976F13A9E85}" dt="2024-03-14T07:26:36.011" v="12276" actId="478"/>
          <ac:spMkLst>
            <pc:docMk/>
            <pc:sldMk cId="2794979958" sldId="2147480377"/>
            <ac:spMk id="28" creationId="{4182B21A-9832-F561-4108-8DDDF7ED72F2}"/>
          </ac:spMkLst>
        </pc:spChg>
        <pc:spChg chg="del">
          <ac:chgData name="Sho Yamamura（山村奨）" userId="ad78378a-01bc-491d-af0b-8b0e5f08f5df" providerId="ADAL" clId="{C163FCA8-426C-45FC-A7DC-5976F13A9E85}" dt="2024-03-14T02:44:50.507" v="10904" actId="478"/>
          <ac:spMkLst>
            <pc:docMk/>
            <pc:sldMk cId="2794979958" sldId="2147480377"/>
            <ac:spMk id="29" creationId="{4632445D-336C-1B57-229B-97505B6D3963}"/>
          </ac:spMkLst>
        </pc:spChg>
        <pc:grpChg chg="mod">
          <ac:chgData name="Sho Yamamura（山村奨）" userId="ad78378a-01bc-491d-af0b-8b0e5f08f5df" providerId="ADAL" clId="{C163FCA8-426C-45FC-A7DC-5976F13A9E85}" dt="2024-03-12T01:03:19.035" v="10903" actId="1076"/>
          <ac:grpSpMkLst>
            <pc:docMk/>
            <pc:sldMk cId="2794979958" sldId="2147480377"/>
            <ac:grpSpMk id="42" creationId="{759F5672-8DEC-29CF-4435-CB6261A305C5}"/>
          </ac:grpSpMkLst>
        </pc:grpChg>
        <pc:graphicFrameChg chg="mod modGraphic">
          <ac:chgData name="Sho Yamamura（山村奨）" userId="ad78378a-01bc-491d-af0b-8b0e5f08f5df" providerId="ADAL" clId="{C163FCA8-426C-45FC-A7DC-5976F13A9E85}" dt="2024-03-14T07:28:57.493" v="12373"/>
          <ac:graphicFrameMkLst>
            <pc:docMk/>
            <pc:sldMk cId="2794979958" sldId="2147480377"/>
            <ac:graphicFrameMk id="13" creationId="{23B89A47-2420-3D6B-D34D-DCEE6F393DBE}"/>
          </ac:graphicFrameMkLst>
        </pc:graphicFrameChg>
      </pc:sldChg>
      <pc:sldChg chg="addSp delSp modSp mod">
        <pc:chgData name="Sho Yamamura（山村奨）" userId="ad78378a-01bc-491d-af0b-8b0e5f08f5df" providerId="ADAL" clId="{C163FCA8-426C-45FC-A7DC-5976F13A9E85}" dt="2024-03-14T08:19:15.484" v="12702" actId="20577"/>
        <pc:sldMkLst>
          <pc:docMk/>
          <pc:sldMk cId="2741793395" sldId="2147480378"/>
        </pc:sldMkLst>
        <pc:spChg chg="del">
          <ac:chgData name="Sho Yamamura（山村奨）" userId="ad78378a-01bc-491d-af0b-8b0e5f08f5df" providerId="ADAL" clId="{C163FCA8-426C-45FC-A7DC-5976F13A9E85}" dt="2024-03-07T07:09:41.788" v="8698" actId="478"/>
          <ac:spMkLst>
            <pc:docMk/>
            <pc:sldMk cId="2741793395" sldId="2147480378"/>
            <ac:spMk id="20" creationId="{9E69DCDE-7FB4-FC9E-0256-9220788A58C9}"/>
          </ac:spMkLst>
        </pc:spChg>
        <pc:spChg chg="del mod">
          <ac:chgData name="Sho Yamamura（山村奨）" userId="ad78378a-01bc-491d-af0b-8b0e5f08f5df" providerId="ADAL" clId="{C163FCA8-426C-45FC-A7DC-5976F13A9E85}" dt="2024-02-29T07:19:32.202" v="8183" actId="478"/>
          <ac:spMkLst>
            <pc:docMk/>
            <pc:sldMk cId="2741793395" sldId="2147480378"/>
            <ac:spMk id="21" creationId="{BE7B3388-3C5F-7D64-34CD-C8EC30D4C9F0}"/>
          </ac:spMkLst>
        </pc:spChg>
        <pc:spChg chg="add del mod">
          <ac:chgData name="Sho Yamamura（山村奨）" userId="ad78378a-01bc-491d-af0b-8b0e5f08f5df" providerId="ADAL" clId="{C163FCA8-426C-45FC-A7DC-5976F13A9E85}" dt="2024-03-07T07:09:45.187" v="8699" actId="478"/>
          <ac:spMkLst>
            <pc:docMk/>
            <pc:sldMk cId="2741793395" sldId="2147480378"/>
            <ac:spMk id="24" creationId="{3621A909-8473-213F-6CFE-60D75ECD808E}"/>
          </ac:spMkLst>
        </pc:spChg>
        <pc:spChg chg="add mod">
          <ac:chgData name="Sho Yamamura（山村奨）" userId="ad78378a-01bc-491d-af0b-8b0e5f08f5df" providerId="ADAL" clId="{C163FCA8-426C-45FC-A7DC-5976F13A9E85}" dt="2024-03-14T07:34:35.809" v="12474" actId="1037"/>
          <ac:spMkLst>
            <pc:docMk/>
            <pc:sldMk cId="2741793395" sldId="2147480378"/>
            <ac:spMk id="33" creationId="{4F9C018E-9E93-45AF-B01B-6B66CA944CB0}"/>
          </ac:spMkLst>
        </pc:spChg>
        <pc:spChg chg="del mod ord">
          <ac:chgData name="Sho Yamamura（山村奨）" userId="ad78378a-01bc-491d-af0b-8b0e5f08f5df" providerId="ADAL" clId="{C163FCA8-426C-45FC-A7DC-5976F13A9E85}" dt="2024-03-14T07:35:08.125" v="12477" actId="478"/>
          <ac:spMkLst>
            <pc:docMk/>
            <pc:sldMk cId="2741793395" sldId="2147480378"/>
            <ac:spMk id="52" creationId="{17431A09-611D-3055-4C69-C0151A66933E}"/>
          </ac:spMkLst>
        </pc:spChg>
        <pc:graphicFrameChg chg="mod modGraphic">
          <ac:chgData name="Sho Yamamura（山村奨）" userId="ad78378a-01bc-491d-af0b-8b0e5f08f5df" providerId="ADAL" clId="{C163FCA8-426C-45FC-A7DC-5976F13A9E85}" dt="2024-03-07T07:10:23.126" v="8741" actId="20577"/>
          <ac:graphicFrameMkLst>
            <pc:docMk/>
            <pc:sldMk cId="2741793395" sldId="2147480378"/>
            <ac:graphicFrameMk id="2" creationId="{17294321-A6BA-4A90-1AD0-528587799E87}"/>
          </ac:graphicFrameMkLst>
        </pc:graphicFrameChg>
        <pc:graphicFrameChg chg="modGraphic">
          <ac:chgData name="Sho Yamamura（山村奨）" userId="ad78378a-01bc-491d-af0b-8b0e5f08f5df" providerId="ADAL" clId="{C163FCA8-426C-45FC-A7DC-5976F13A9E85}" dt="2024-03-14T08:19:15.484" v="12702" actId="20577"/>
          <ac:graphicFrameMkLst>
            <pc:docMk/>
            <pc:sldMk cId="2741793395" sldId="2147480378"/>
            <ac:graphicFrameMk id="36" creationId="{DF831801-6479-45BD-7265-FD6759CEDF7E}"/>
          </ac:graphicFrameMkLst>
        </pc:graphicFrameChg>
        <pc:picChg chg="mod">
          <ac:chgData name="Sho Yamamura（山村奨）" userId="ad78378a-01bc-491d-af0b-8b0e5f08f5df" providerId="ADAL" clId="{C163FCA8-426C-45FC-A7DC-5976F13A9E85}" dt="2024-03-14T07:35:30.198" v="12481" actId="14100"/>
          <ac:picMkLst>
            <pc:docMk/>
            <pc:sldMk cId="2741793395" sldId="2147480378"/>
            <ac:picMk id="49" creationId="{5915AC41-5BCD-EA7F-5D43-D9BB8A2DFEC9}"/>
          </ac:picMkLst>
        </pc:picChg>
        <pc:picChg chg="del mod">
          <ac:chgData name="Sho Yamamura（山村奨）" userId="ad78378a-01bc-491d-af0b-8b0e5f08f5df" providerId="ADAL" clId="{C163FCA8-426C-45FC-A7DC-5976F13A9E85}" dt="2024-03-14T07:33:39.194" v="12454" actId="478"/>
          <ac:picMkLst>
            <pc:docMk/>
            <pc:sldMk cId="2741793395" sldId="2147480378"/>
            <ac:picMk id="51" creationId="{5C70E0E5-7271-CE87-FA41-3EB5A3F6516A}"/>
          </ac:picMkLst>
        </pc:picChg>
      </pc:sldChg>
      <pc:sldChg chg="delSp modSp mod">
        <pc:chgData name="Sho Yamamura（山村奨）" userId="ad78378a-01bc-491d-af0b-8b0e5f08f5df" providerId="ADAL" clId="{C163FCA8-426C-45FC-A7DC-5976F13A9E85}" dt="2024-03-07T07:11:11.207" v="8745" actId="14100"/>
        <pc:sldMkLst>
          <pc:docMk/>
          <pc:sldMk cId="4151536553" sldId="2147480379"/>
        </pc:sldMkLst>
        <pc:spChg chg="del">
          <ac:chgData name="Sho Yamamura（山村奨）" userId="ad78378a-01bc-491d-af0b-8b0e5f08f5df" providerId="ADAL" clId="{C163FCA8-426C-45FC-A7DC-5976F13A9E85}" dt="2024-03-07T07:10:50.455" v="8742" actId="478"/>
          <ac:spMkLst>
            <pc:docMk/>
            <pc:sldMk cId="4151536553" sldId="2147480379"/>
            <ac:spMk id="9" creationId="{F51A3156-AE7D-1EB2-D7B0-5DBAE891C64E}"/>
          </ac:spMkLst>
        </pc:spChg>
        <pc:spChg chg="del">
          <ac:chgData name="Sho Yamamura（山村奨）" userId="ad78378a-01bc-491d-af0b-8b0e5f08f5df" providerId="ADAL" clId="{C163FCA8-426C-45FC-A7DC-5976F13A9E85}" dt="2024-03-07T07:10:53.947" v="8743" actId="478"/>
          <ac:spMkLst>
            <pc:docMk/>
            <pc:sldMk cId="4151536553" sldId="2147480379"/>
            <ac:spMk id="12" creationId="{69A19354-893E-40C0-3E73-95E581C02100}"/>
          </ac:spMkLst>
        </pc:spChg>
        <pc:graphicFrameChg chg="mod modGraphic">
          <ac:chgData name="Sho Yamamura（山村奨）" userId="ad78378a-01bc-491d-af0b-8b0e5f08f5df" providerId="ADAL" clId="{C163FCA8-426C-45FC-A7DC-5976F13A9E85}" dt="2024-02-29T07:20:34.736" v="8218"/>
          <ac:graphicFrameMkLst>
            <pc:docMk/>
            <pc:sldMk cId="4151536553" sldId="2147480379"/>
            <ac:graphicFrameMk id="7" creationId="{32EE5B9C-E5B5-9EAD-CCD3-9FF28DB1E5D3}"/>
          </ac:graphicFrameMkLst>
        </pc:graphicFrameChg>
        <pc:graphicFrameChg chg="mod modGraphic">
          <ac:chgData name="Sho Yamamura（山村奨）" userId="ad78378a-01bc-491d-af0b-8b0e5f08f5df" providerId="ADAL" clId="{C163FCA8-426C-45FC-A7DC-5976F13A9E85}" dt="2024-03-07T07:10:03.500" v="8731"/>
          <ac:graphicFrameMkLst>
            <pc:docMk/>
            <pc:sldMk cId="4151536553" sldId="2147480379"/>
            <ac:graphicFrameMk id="10" creationId="{29011733-6ACC-EA1D-5995-747F2E6F86D7}"/>
          </ac:graphicFrameMkLst>
        </pc:graphicFrameChg>
        <pc:picChg chg="mod">
          <ac:chgData name="Sho Yamamura（山村奨）" userId="ad78378a-01bc-491d-af0b-8b0e5f08f5df" providerId="ADAL" clId="{C163FCA8-426C-45FC-A7DC-5976F13A9E85}" dt="2024-03-07T07:11:11.207" v="8745" actId="14100"/>
          <ac:picMkLst>
            <pc:docMk/>
            <pc:sldMk cId="4151536553" sldId="2147480379"/>
            <ac:picMk id="23" creationId="{EF4FCF83-E91B-35A2-C519-F39216261877}"/>
          </ac:picMkLst>
        </pc:picChg>
      </pc:sldChg>
      <pc:sldChg chg="addSp delSp modSp mod">
        <pc:chgData name="Sho Yamamura（山村奨）" userId="ad78378a-01bc-491d-af0b-8b0e5f08f5df" providerId="ADAL" clId="{C163FCA8-426C-45FC-A7DC-5976F13A9E85}" dt="2024-03-14T08:19:55.809" v="12712" actId="20577"/>
        <pc:sldMkLst>
          <pc:docMk/>
          <pc:sldMk cId="4175739947" sldId="2147480380"/>
        </pc:sldMkLst>
        <pc:spChg chg="del">
          <ac:chgData name="Sho Yamamura（山村奨）" userId="ad78378a-01bc-491d-af0b-8b0e5f08f5df" providerId="ADAL" clId="{C163FCA8-426C-45FC-A7DC-5976F13A9E85}" dt="2024-03-07T07:14:17.280" v="8964" actId="478"/>
          <ac:spMkLst>
            <pc:docMk/>
            <pc:sldMk cId="4175739947" sldId="2147480380"/>
            <ac:spMk id="11" creationId="{221BB637-B54B-8D10-7BEF-2FD634494A85}"/>
          </ac:spMkLst>
        </pc:spChg>
        <pc:spChg chg="add mod">
          <ac:chgData name="Sho Yamamura（山村奨）" userId="ad78378a-01bc-491d-af0b-8b0e5f08f5df" providerId="ADAL" clId="{C163FCA8-426C-45FC-A7DC-5976F13A9E85}" dt="2024-03-14T07:40:07.121" v="12496" actId="571"/>
          <ac:spMkLst>
            <pc:docMk/>
            <pc:sldMk cId="4175739947" sldId="2147480380"/>
            <ac:spMk id="35" creationId="{BFF94215-2CEE-A090-6F5E-AE040F735995}"/>
          </ac:spMkLst>
        </pc:spChg>
        <pc:spChg chg="add mod">
          <ac:chgData name="Sho Yamamura（山村奨）" userId="ad78378a-01bc-491d-af0b-8b0e5f08f5df" providerId="ADAL" clId="{C163FCA8-426C-45FC-A7DC-5976F13A9E85}" dt="2024-03-14T07:40:11.776" v="12497" actId="571"/>
          <ac:spMkLst>
            <pc:docMk/>
            <pc:sldMk cId="4175739947" sldId="2147480380"/>
            <ac:spMk id="36" creationId="{BD003842-093B-F9E0-AED4-CBA222511DBA}"/>
          </ac:spMkLst>
        </pc:spChg>
        <pc:graphicFrameChg chg="modGraphic">
          <ac:chgData name="Sho Yamamura（山村奨）" userId="ad78378a-01bc-491d-af0b-8b0e5f08f5df" providerId="ADAL" clId="{C163FCA8-426C-45FC-A7DC-5976F13A9E85}" dt="2024-03-07T07:14:24.639" v="8965" actId="2711"/>
          <ac:graphicFrameMkLst>
            <pc:docMk/>
            <pc:sldMk cId="4175739947" sldId="2147480380"/>
            <ac:graphicFrameMk id="2" creationId="{17294321-A6BA-4A90-1AD0-528587799E87}"/>
          </ac:graphicFrameMkLst>
        </pc:graphicFrameChg>
        <pc:graphicFrameChg chg="modGraphic">
          <ac:chgData name="Sho Yamamura（山村奨）" userId="ad78378a-01bc-491d-af0b-8b0e5f08f5df" providerId="ADAL" clId="{C163FCA8-426C-45FC-A7DC-5976F13A9E85}" dt="2024-03-14T08:19:55.809" v="12712" actId="20577"/>
          <ac:graphicFrameMkLst>
            <pc:docMk/>
            <pc:sldMk cId="4175739947" sldId="2147480380"/>
            <ac:graphicFrameMk id="30" creationId="{C997C555-A474-FC6D-3B3C-BB11BEB00E74}"/>
          </ac:graphicFrameMkLst>
        </pc:graphicFrameChg>
        <pc:picChg chg="mod">
          <ac:chgData name="Sho Yamamura（山村奨）" userId="ad78378a-01bc-491d-af0b-8b0e5f08f5df" providerId="ADAL" clId="{C163FCA8-426C-45FC-A7DC-5976F13A9E85}" dt="2024-03-14T07:39:52.311" v="12494" actId="14100"/>
          <ac:picMkLst>
            <pc:docMk/>
            <pc:sldMk cId="4175739947" sldId="2147480380"/>
            <ac:picMk id="45" creationId="{80A06673-E52F-1848-FEC8-2CDACD980277}"/>
          </ac:picMkLst>
        </pc:picChg>
        <pc:picChg chg="mod">
          <ac:chgData name="Sho Yamamura（山村奨）" userId="ad78378a-01bc-491d-af0b-8b0e5f08f5df" providerId="ADAL" clId="{C163FCA8-426C-45FC-A7DC-5976F13A9E85}" dt="2024-03-14T08:19:32.605" v="12708" actId="1037"/>
          <ac:picMkLst>
            <pc:docMk/>
            <pc:sldMk cId="4175739947" sldId="2147480380"/>
            <ac:picMk id="46" creationId="{6E065D5F-AC64-98FE-E4FD-EFF8DFEF31D1}"/>
          </ac:picMkLst>
        </pc:picChg>
        <pc:picChg chg="mod">
          <ac:chgData name="Sho Yamamura（山村奨）" userId="ad78378a-01bc-491d-af0b-8b0e5f08f5df" providerId="ADAL" clId="{C163FCA8-426C-45FC-A7DC-5976F13A9E85}" dt="2024-03-14T07:39:08.950" v="12492" actId="14100"/>
          <ac:picMkLst>
            <pc:docMk/>
            <pc:sldMk cId="4175739947" sldId="2147480380"/>
            <ac:picMk id="50" creationId="{0C0E9AEC-FB17-3A61-3BD7-B597971F700D}"/>
          </ac:picMkLst>
        </pc:picChg>
      </pc:sldChg>
      <pc:sldChg chg="addSp delSp modSp del mod">
        <pc:chgData name="Sho Yamamura（山村奨）" userId="ad78378a-01bc-491d-af0b-8b0e5f08f5df" providerId="ADAL" clId="{C163FCA8-426C-45FC-A7DC-5976F13A9E85}" dt="2024-03-14T08:07:53.463" v="12506" actId="47"/>
        <pc:sldMkLst>
          <pc:docMk/>
          <pc:sldMk cId="4131628957" sldId="2147480381"/>
        </pc:sldMkLst>
        <pc:spChg chg="del mod">
          <ac:chgData name="Sho Yamamura（山村奨）" userId="ad78378a-01bc-491d-af0b-8b0e5f08f5df" providerId="ADAL" clId="{C163FCA8-426C-45FC-A7DC-5976F13A9E85}" dt="2024-03-07T07:15:15.085" v="8970" actId="478"/>
          <ac:spMkLst>
            <pc:docMk/>
            <pc:sldMk cId="4131628957" sldId="2147480381"/>
            <ac:spMk id="22" creationId="{F10087C4-51BB-640C-133C-1E029E25F93C}"/>
          </ac:spMkLst>
        </pc:spChg>
        <pc:spChg chg="del">
          <ac:chgData name="Sho Yamamura（山村奨）" userId="ad78378a-01bc-491d-af0b-8b0e5f08f5df" providerId="ADAL" clId="{C163FCA8-426C-45FC-A7DC-5976F13A9E85}" dt="2024-03-07T07:15:18.782" v="8971" actId="478"/>
          <ac:spMkLst>
            <pc:docMk/>
            <pc:sldMk cId="4131628957" sldId="2147480381"/>
            <ac:spMk id="23" creationId="{C14692C3-A999-56F1-446B-592E89AA695F}"/>
          </ac:spMkLst>
        </pc:spChg>
        <pc:spChg chg="add del mod">
          <ac:chgData name="Sho Yamamura（山村奨）" userId="ad78378a-01bc-491d-af0b-8b0e5f08f5df" providerId="ADAL" clId="{C163FCA8-426C-45FC-A7DC-5976F13A9E85}" dt="2024-03-14T04:30:44.614" v="11504" actId="478"/>
          <ac:spMkLst>
            <pc:docMk/>
            <pc:sldMk cId="4131628957" sldId="2147480381"/>
            <ac:spMk id="26" creationId="{765ED1FC-181E-50DE-33BF-33099D814827}"/>
          </ac:spMkLst>
        </pc:spChg>
        <pc:spChg chg="add del mod">
          <ac:chgData name="Sho Yamamura（山村奨）" userId="ad78378a-01bc-491d-af0b-8b0e5f08f5df" providerId="ADAL" clId="{C163FCA8-426C-45FC-A7DC-5976F13A9E85}" dt="2024-03-14T03:07:10.217" v="11491"/>
          <ac:spMkLst>
            <pc:docMk/>
            <pc:sldMk cId="4131628957" sldId="2147480381"/>
            <ac:spMk id="27" creationId="{543C2981-A799-7C70-F532-ED32BF994A97}"/>
          </ac:spMkLst>
        </pc:spChg>
        <pc:spChg chg="add del">
          <ac:chgData name="Sho Yamamura（山村奨）" userId="ad78378a-01bc-491d-af0b-8b0e5f08f5df" providerId="ADAL" clId="{C163FCA8-426C-45FC-A7DC-5976F13A9E85}" dt="2024-03-14T07:40:17.438" v="12499" actId="22"/>
          <ac:spMkLst>
            <pc:docMk/>
            <pc:sldMk cId="4131628957" sldId="2147480381"/>
            <ac:spMk id="43" creationId="{C4D9C7E4-75BB-475D-A26A-2651E8159B15}"/>
          </ac:spMkLst>
        </pc:spChg>
        <pc:spChg chg="mod">
          <ac:chgData name="Sho Yamamura（山村奨）" userId="ad78378a-01bc-491d-af0b-8b0e5f08f5df" providerId="ADAL" clId="{C163FCA8-426C-45FC-A7DC-5976F13A9E85}" dt="2024-03-14T04:31:23.049" v="11558" actId="1076"/>
          <ac:spMkLst>
            <pc:docMk/>
            <pc:sldMk cId="4131628957" sldId="2147480381"/>
            <ac:spMk id="52" creationId="{9E6A59A4-CFFE-4F0C-E6F7-27539631F260}"/>
          </ac:spMkLst>
        </pc:spChg>
        <pc:spChg chg="del">
          <ac:chgData name="Sho Yamamura（山村奨）" userId="ad78378a-01bc-491d-af0b-8b0e5f08f5df" providerId="ADAL" clId="{C163FCA8-426C-45FC-A7DC-5976F13A9E85}" dt="2024-03-14T03:02:26.788" v="11178" actId="478"/>
          <ac:spMkLst>
            <pc:docMk/>
            <pc:sldMk cId="4131628957" sldId="2147480381"/>
            <ac:spMk id="53" creationId="{31412416-6A46-441D-2CC2-65D7695EA046}"/>
          </ac:spMkLst>
        </pc:spChg>
        <pc:spChg chg="mod">
          <ac:chgData name="Sho Yamamura（山村奨）" userId="ad78378a-01bc-491d-af0b-8b0e5f08f5df" providerId="ADAL" clId="{C163FCA8-426C-45FC-A7DC-5976F13A9E85}" dt="2024-03-14T05:45:08.133" v="11725"/>
          <ac:spMkLst>
            <pc:docMk/>
            <pc:sldMk cId="4131628957" sldId="2147480381"/>
            <ac:spMk id="58" creationId="{78B6E5B7-6442-B8AA-E338-FA632C294557}"/>
          </ac:spMkLst>
        </pc:spChg>
        <pc:spChg chg="mod">
          <ac:chgData name="Sho Yamamura（山村奨）" userId="ad78378a-01bc-491d-af0b-8b0e5f08f5df" providerId="ADAL" clId="{C163FCA8-426C-45FC-A7DC-5976F13A9E85}" dt="2024-03-14T04:31:37.540" v="11626" actId="1037"/>
          <ac:spMkLst>
            <pc:docMk/>
            <pc:sldMk cId="4131628957" sldId="2147480381"/>
            <ac:spMk id="60" creationId="{9001465C-A06C-C60B-BB53-700E264BEC52}"/>
          </ac:spMkLst>
        </pc:spChg>
        <pc:spChg chg="mod">
          <ac:chgData name="Sho Yamamura（山村奨）" userId="ad78378a-01bc-491d-af0b-8b0e5f08f5df" providerId="ADAL" clId="{C163FCA8-426C-45FC-A7DC-5976F13A9E85}" dt="2024-03-14T04:31:33.513" v="11597" actId="1038"/>
          <ac:spMkLst>
            <pc:docMk/>
            <pc:sldMk cId="4131628957" sldId="2147480381"/>
            <ac:spMk id="61" creationId="{E1C887CD-AA39-A9A1-892D-2D1118DBE2D4}"/>
          </ac:spMkLst>
        </pc:spChg>
        <pc:spChg chg="add mod">
          <ac:chgData name="Sho Yamamura（山村奨）" userId="ad78378a-01bc-491d-af0b-8b0e5f08f5df" providerId="ADAL" clId="{C163FCA8-426C-45FC-A7DC-5976F13A9E85}" dt="2024-03-14T07:40:20.877" v="12500" actId="571"/>
          <ac:spMkLst>
            <pc:docMk/>
            <pc:sldMk cId="4131628957" sldId="2147480381"/>
            <ac:spMk id="62" creationId="{C33B40AD-D250-A596-6BF2-3A98CEBDA7DF}"/>
          </ac:spMkLst>
        </pc:spChg>
        <pc:graphicFrameChg chg="mod modGraphic">
          <ac:chgData name="Sho Yamamura（山村奨）" userId="ad78378a-01bc-491d-af0b-8b0e5f08f5df" providerId="ADAL" clId="{C163FCA8-426C-45FC-A7DC-5976F13A9E85}" dt="2024-03-07T07:15:12.397" v="8969" actId="20577"/>
          <ac:graphicFrameMkLst>
            <pc:docMk/>
            <pc:sldMk cId="4131628957" sldId="2147480381"/>
            <ac:graphicFrameMk id="19" creationId="{AD265598-AAA9-3256-4164-2325DAF971AE}"/>
          </ac:graphicFrameMkLst>
        </pc:graphicFrameChg>
        <pc:graphicFrameChg chg="mod modGraphic">
          <ac:chgData name="Sho Yamamura（山村奨）" userId="ad78378a-01bc-491d-af0b-8b0e5f08f5df" providerId="ADAL" clId="{C163FCA8-426C-45FC-A7DC-5976F13A9E85}" dt="2024-03-14T04:31:17.954" v="11557" actId="14100"/>
          <ac:graphicFrameMkLst>
            <pc:docMk/>
            <pc:sldMk cId="4131628957" sldId="2147480381"/>
            <ac:graphicFrameMk id="41" creationId="{509CDA2A-84C5-0CF8-4B13-CA5C83C02105}"/>
          </ac:graphicFrameMkLst>
        </pc:graphicFrameChg>
        <pc:graphicFrameChg chg="mod">
          <ac:chgData name="Sho Yamamura（山村奨）" userId="ad78378a-01bc-491d-af0b-8b0e5f08f5df" providerId="ADAL" clId="{C163FCA8-426C-45FC-A7DC-5976F13A9E85}" dt="2024-03-14T04:31:57.156" v="11638" actId="20577"/>
          <ac:graphicFrameMkLst>
            <pc:docMk/>
            <pc:sldMk cId="4131628957" sldId="2147480381"/>
            <ac:graphicFrameMk id="49" creationId="{7F61185C-5BAA-4416-7396-581D4412441D}"/>
          </ac:graphicFrameMkLst>
        </pc:graphicFrameChg>
        <pc:picChg chg="add mod">
          <ac:chgData name="Sho Yamamura（山村奨）" userId="ad78378a-01bc-491d-af0b-8b0e5f08f5df" providerId="ADAL" clId="{C163FCA8-426C-45FC-A7DC-5976F13A9E85}" dt="2024-03-14T04:31:27.108" v="11559" actId="1076"/>
          <ac:picMkLst>
            <pc:docMk/>
            <pc:sldMk cId="4131628957" sldId="2147480381"/>
            <ac:picMk id="25" creationId="{9C9ED743-080A-F51B-7CB6-EC1B451BD9F4}"/>
          </ac:picMkLst>
        </pc:picChg>
        <pc:picChg chg="del">
          <ac:chgData name="Sho Yamamura（山村奨）" userId="ad78378a-01bc-491d-af0b-8b0e5f08f5df" providerId="ADAL" clId="{C163FCA8-426C-45FC-A7DC-5976F13A9E85}" dt="2024-03-14T04:30:56.256" v="11506" actId="478"/>
          <ac:picMkLst>
            <pc:docMk/>
            <pc:sldMk cId="4131628957" sldId="2147480381"/>
            <ac:picMk id="42" creationId="{562E639C-4659-CEE2-90D3-99723DCB4E7A}"/>
          </ac:picMkLst>
        </pc:picChg>
        <pc:picChg chg="mod">
          <ac:chgData name="Sho Yamamura（山村奨）" userId="ad78378a-01bc-491d-af0b-8b0e5f08f5df" providerId="ADAL" clId="{C163FCA8-426C-45FC-A7DC-5976F13A9E85}" dt="2024-03-14T04:31:37.540" v="11626" actId="1037"/>
          <ac:picMkLst>
            <pc:docMk/>
            <pc:sldMk cId="4131628957" sldId="2147480381"/>
            <ac:picMk id="55" creationId="{E8D37808-08FB-0946-94CA-CF93E0FA5C04}"/>
          </ac:picMkLst>
        </pc:picChg>
        <pc:picChg chg="mod">
          <ac:chgData name="Sho Yamamura（山村奨）" userId="ad78378a-01bc-491d-af0b-8b0e5f08f5df" providerId="ADAL" clId="{C163FCA8-426C-45FC-A7DC-5976F13A9E85}" dt="2024-03-14T04:31:33.513" v="11597" actId="1038"/>
          <ac:picMkLst>
            <pc:docMk/>
            <pc:sldMk cId="4131628957" sldId="2147480381"/>
            <ac:picMk id="59" creationId="{8B697C25-84DD-2E26-F50F-FD5F20B5F2E5}"/>
          </ac:picMkLst>
        </pc:picChg>
      </pc:sldChg>
      <pc:sldChg chg="modSp del mod">
        <pc:chgData name="Sho Yamamura（山村奨）" userId="ad78378a-01bc-491d-af0b-8b0e5f08f5df" providerId="ADAL" clId="{C163FCA8-426C-45FC-A7DC-5976F13A9E85}" dt="2024-03-14T08:07:53.695" v="12507" actId="47"/>
        <pc:sldMkLst>
          <pc:docMk/>
          <pc:sldMk cId="1047374718" sldId="2147480382"/>
        </pc:sldMkLst>
        <pc:spChg chg="mod">
          <ac:chgData name="Sho Yamamura（山村奨）" userId="ad78378a-01bc-491d-af0b-8b0e5f08f5df" providerId="ADAL" clId="{C163FCA8-426C-45FC-A7DC-5976F13A9E85}" dt="2024-03-14T05:37:53.359" v="11646" actId="20577"/>
          <ac:spMkLst>
            <pc:docMk/>
            <pc:sldMk cId="1047374718" sldId="2147480382"/>
            <ac:spMk id="6" creationId="{05EC9EBB-0FB5-362C-D518-F5792387405C}"/>
          </ac:spMkLst>
        </pc:spChg>
        <pc:spChg chg="mod">
          <ac:chgData name="Sho Yamamura（山村奨）" userId="ad78378a-01bc-491d-af0b-8b0e5f08f5df" providerId="ADAL" clId="{C163FCA8-426C-45FC-A7DC-5976F13A9E85}" dt="2024-03-14T05:45:12.435" v="11728"/>
          <ac:spMkLst>
            <pc:docMk/>
            <pc:sldMk cId="1047374718" sldId="2147480382"/>
            <ac:spMk id="58" creationId="{78B6E5B7-6442-B8AA-E338-FA632C294557}"/>
          </ac:spMkLst>
        </pc:spChg>
        <pc:graphicFrameChg chg="mod">
          <ac:chgData name="Sho Yamamura（山村奨）" userId="ad78378a-01bc-491d-af0b-8b0e5f08f5df" providerId="ADAL" clId="{C163FCA8-426C-45FC-A7DC-5976F13A9E85}" dt="2024-03-14T05:37:50.592" v="11644" actId="20577"/>
          <ac:graphicFrameMkLst>
            <pc:docMk/>
            <pc:sldMk cId="1047374718" sldId="2147480382"/>
            <ac:graphicFrameMk id="4" creationId="{6BA9371D-B7D9-3375-0908-895DD8A978E8}"/>
          </ac:graphicFrameMkLst>
        </pc:graphicFrameChg>
        <pc:graphicFrameChg chg="modGraphic">
          <ac:chgData name="Sho Yamamura（山村奨）" userId="ad78378a-01bc-491d-af0b-8b0e5f08f5df" providerId="ADAL" clId="{C163FCA8-426C-45FC-A7DC-5976F13A9E85}" dt="2024-03-14T05:38:03.124" v="11650" actId="20577"/>
          <ac:graphicFrameMkLst>
            <pc:docMk/>
            <pc:sldMk cId="1047374718" sldId="2147480382"/>
            <ac:graphicFrameMk id="20" creationId="{4438BA0C-FF0A-9EC0-E2A4-9CE29D3C0BDE}"/>
          </ac:graphicFrameMkLst>
        </pc:graphicFrameChg>
      </pc:sldChg>
      <pc:sldChg chg="addSp delSp modSp del mod">
        <pc:chgData name="Sho Yamamura（山村奨）" userId="ad78378a-01bc-491d-af0b-8b0e5f08f5df" providerId="ADAL" clId="{C163FCA8-426C-45FC-A7DC-5976F13A9E85}" dt="2024-03-14T08:07:53.951" v="12508" actId="47"/>
        <pc:sldMkLst>
          <pc:docMk/>
          <pc:sldMk cId="3192181219" sldId="2147480383"/>
        </pc:sldMkLst>
        <pc:spChg chg="add del mod">
          <ac:chgData name="Sho Yamamura（山村奨）" userId="ad78378a-01bc-491d-af0b-8b0e5f08f5df" providerId="ADAL" clId="{C163FCA8-426C-45FC-A7DC-5976F13A9E85}" dt="2024-03-14T07:38:31.263" v="12490" actId="478"/>
          <ac:spMkLst>
            <pc:docMk/>
            <pc:sldMk cId="3192181219" sldId="2147480383"/>
            <ac:spMk id="24" creationId="{2E946BA9-0951-EBF4-3A5A-8BD03679C8C0}"/>
          </ac:spMkLst>
        </pc:spChg>
        <pc:spChg chg="mod">
          <ac:chgData name="Sho Yamamura（山村奨）" userId="ad78378a-01bc-491d-af0b-8b0e5f08f5df" providerId="ADAL" clId="{C163FCA8-426C-45FC-A7DC-5976F13A9E85}" dt="2024-03-14T05:45:17.984" v="11731"/>
          <ac:spMkLst>
            <pc:docMk/>
            <pc:sldMk cId="3192181219" sldId="2147480383"/>
            <ac:spMk id="58" creationId="{78B6E5B7-6442-B8AA-E338-FA632C294557}"/>
          </ac:spMkLst>
        </pc:spChg>
        <pc:graphicFrameChg chg="mod">
          <ac:chgData name="Sho Yamamura（山村奨）" userId="ad78378a-01bc-491d-af0b-8b0e5f08f5df" providerId="ADAL" clId="{C163FCA8-426C-45FC-A7DC-5976F13A9E85}" dt="2024-03-14T07:38:27.254" v="12489"/>
          <ac:graphicFrameMkLst>
            <pc:docMk/>
            <pc:sldMk cId="3192181219" sldId="2147480383"/>
            <ac:graphicFrameMk id="36" creationId="{289C7DA0-B5A8-0978-0EE8-C20E6C664AC6}"/>
          </ac:graphicFrameMkLst>
        </pc:graphicFrameChg>
        <pc:graphicFrameChg chg="mod">
          <ac:chgData name="Sho Yamamura（山村奨）" userId="ad78378a-01bc-491d-af0b-8b0e5f08f5df" providerId="ADAL" clId="{C163FCA8-426C-45FC-A7DC-5976F13A9E85}" dt="2024-03-14T05:38:14.345" v="11662" actId="20577"/>
          <ac:graphicFrameMkLst>
            <pc:docMk/>
            <pc:sldMk cId="3192181219" sldId="2147480383"/>
            <ac:graphicFrameMk id="37" creationId="{AB60DF76-4C75-B300-5218-AC46ADCCC481}"/>
          </ac:graphicFrameMkLst>
        </pc:graphicFrameChg>
      </pc:sldChg>
      <pc:sldChg chg="addSp delSp modSp del mod">
        <pc:chgData name="Sho Yamamura（山村奨）" userId="ad78378a-01bc-491d-af0b-8b0e5f08f5df" providerId="ADAL" clId="{C163FCA8-426C-45FC-A7DC-5976F13A9E85}" dt="2024-03-14T08:07:54.162" v="12509" actId="47"/>
        <pc:sldMkLst>
          <pc:docMk/>
          <pc:sldMk cId="1531408190" sldId="2147480384"/>
        </pc:sldMkLst>
        <pc:spChg chg="add del">
          <ac:chgData name="Sho Yamamura（山村奨）" userId="ad78378a-01bc-491d-af0b-8b0e5f08f5df" providerId="ADAL" clId="{C163FCA8-426C-45FC-A7DC-5976F13A9E85}" dt="2024-03-14T07:40:27.367" v="12502" actId="22"/>
          <ac:spMkLst>
            <pc:docMk/>
            <pc:sldMk cId="1531408190" sldId="2147480384"/>
            <ac:spMk id="50" creationId="{B7D9788B-D55E-8E01-7CD4-B14273AC2198}"/>
          </ac:spMkLst>
        </pc:spChg>
        <pc:spChg chg="add mod">
          <ac:chgData name="Sho Yamamura（山村奨）" userId="ad78378a-01bc-491d-af0b-8b0e5f08f5df" providerId="ADAL" clId="{C163FCA8-426C-45FC-A7DC-5976F13A9E85}" dt="2024-03-14T07:40:30.551" v="12503" actId="571"/>
          <ac:spMkLst>
            <pc:docMk/>
            <pc:sldMk cId="1531408190" sldId="2147480384"/>
            <ac:spMk id="51" creationId="{8FA52E51-91A2-9EE7-1CF0-5D0F1E948811}"/>
          </ac:spMkLst>
        </pc:spChg>
        <pc:spChg chg="mod">
          <ac:chgData name="Sho Yamamura（山村奨）" userId="ad78378a-01bc-491d-af0b-8b0e5f08f5df" providerId="ADAL" clId="{C163FCA8-426C-45FC-A7DC-5976F13A9E85}" dt="2024-03-14T05:45:21.234" v="11734"/>
          <ac:spMkLst>
            <pc:docMk/>
            <pc:sldMk cId="1531408190" sldId="2147480384"/>
            <ac:spMk id="58" creationId="{78B6E5B7-6442-B8AA-E338-FA632C294557}"/>
          </ac:spMkLst>
        </pc:spChg>
        <pc:graphicFrameChg chg="modGraphic">
          <ac:chgData name="Sho Yamamura（山村奨）" userId="ad78378a-01bc-491d-af0b-8b0e5f08f5df" providerId="ADAL" clId="{C163FCA8-426C-45FC-A7DC-5976F13A9E85}" dt="2024-03-05T04:47:22.445" v="8220" actId="2711"/>
          <ac:graphicFrameMkLst>
            <pc:docMk/>
            <pc:sldMk cId="1531408190" sldId="2147480384"/>
            <ac:graphicFrameMk id="2" creationId="{17294321-A6BA-4A90-1AD0-528587799E87}"/>
          </ac:graphicFrameMkLst>
        </pc:graphicFrameChg>
        <pc:graphicFrameChg chg="mod">
          <ac:chgData name="Sho Yamamura（山村奨）" userId="ad78378a-01bc-491d-af0b-8b0e5f08f5df" providerId="ADAL" clId="{C163FCA8-426C-45FC-A7DC-5976F13A9E85}" dt="2024-03-14T05:38:24.720" v="11671" actId="20577"/>
          <ac:graphicFrameMkLst>
            <pc:docMk/>
            <pc:sldMk cId="1531408190" sldId="2147480384"/>
            <ac:graphicFrameMk id="7" creationId="{42CE6F9F-F09E-5996-6A78-09453E124AB1}"/>
          </ac:graphicFrameMkLst>
        </pc:graphicFrameChg>
        <pc:graphicFrameChg chg="modGraphic">
          <ac:chgData name="Sho Yamamura（山村奨）" userId="ad78378a-01bc-491d-af0b-8b0e5f08f5df" providerId="ADAL" clId="{C163FCA8-426C-45FC-A7DC-5976F13A9E85}" dt="2024-03-07T07:15:49.524" v="8972" actId="2711"/>
          <ac:graphicFrameMkLst>
            <pc:docMk/>
            <pc:sldMk cId="1531408190" sldId="2147480384"/>
            <ac:graphicFrameMk id="19" creationId="{9C6102B2-74B9-A43E-9991-3596AC948FF4}"/>
          </ac:graphicFrameMkLst>
        </pc:graphicFrameChg>
      </pc:sldChg>
      <pc:sldChg chg="addSp delSp modSp mod">
        <pc:chgData name="Sho Yamamura（山村奨）" userId="ad78378a-01bc-491d-af0b-8b0e5f08f5df" providerId="ADAL" clId="{C163FCA8-426C-45FC-A7DC-5976F13A9E85}" dt="2024-03-11T06:30:04.097" v="9876" actId="14734"/>
        <pc:sldMkLst>
          <pc:docMk/>
          <pc:sldMk cId="2912880534" sldId="2147480385"/>
        </pc:sldMkLst>
        <pc:spChg chg="del">
          <ac:chgData name="Sho Yamamura（山村奨）" userId="ad78378a-01bc-491d-af0b-8b0e5f08f5df" providerId="ADAL" clId="{C163FCA8-426C-45FC-A7DC-5976F13A9E85}" dt="2024-03-11T06:26:13.358" v="9813" actId="478"/>
          <ac:spMkLst>
            <pc:docMk/>
            <pc:sldMk cId="2912880534" sldId="2147480385"/>
            <ac:spMk id="25" creationId="{7E42B5D7-1754-7210-535B-C622C9908CF1}"/>
          </ac:spMkLst>
        </pc:spChg>
        <pc:spChg chg="del">
          <ac:chgData name="Sho Yamamura（山村奨）" userId="ad78378a-01bc-491d-af0b-8b0e5f08f5df" providerId="ADAL" clId="{C163FCA8-426C-45FC-A7DC-5976F13A9E85}" dt="2024-03-11T06:26:13.358" v="9813" actId="478"/>
          <ac:spMkLst>
            <pc:docMk/>
            <pc:sldMk cId="2912880534" sldId="2147480385"/>
            <ac:spMk id="27" creationId="{35BCB62F-B9AC-2175-4A9B-E7717A307F7E}"/>
          </ac:spMkLst>
        </pc:spChg>
        <pc:spChg chg="del">
          <ac:chgData name="Sho Yamamura（山村奨）" userId="ad78378a-01bc-491d-af0b-8b0e5f08f5df" providerId="ADAL" clId="{C163FCA8-426C-45FC-A7DC-5976F13A9E85}" dt="2024-03-11T06:26:13.358" v="9813" actId="478"/>
          <ac:spMkLst>
            <pc:docMk/>
            <pc:sldMk cId="2912880534" sldId="2147480385"/>
            <ac:spMk id="29" creationId="{7512ED33-B3BF-1229-44D9-434F4F10D5A4}"/>
          </ac:spMkLst>
        </pc:spChg>
        <pc:spChg chg="mod">
          <ac:chgData name="Sho Yamamura（山村奨）" userId="ad78378a-01bc-491d-af0b-8b0e5f08f5df" providerId="ADAL" clId="{C163FCA8-426C-45FC-A7DC-5976F13A9E85}" dt="2024-03-11T06:18:27.997" v="9371" actId="1037"/>
          <ac:spMkLst>
            <pc:docMk/>
            <pc:sldMk cId="2912880534" sldId="2147480385"/>
            <ac:spMk id="30" creationId="{130C443D-D5E6-9401-76AD-10354592F141}"/>
          </ac:spMkLst>
        </pc:spChg>
        <pc:spChg chg="mod ord">
          <ac:chgData name="Sho Yamamura（山村奨）" userId="ad78378a-01bc-491d-af0b-8b0e5f08f5df" providerId="ADAL" clId="{C163FCA8-426C-45FC-A7DC-5976F13A9E85}" dt="2024-03-11T06:18:27.997" v="9371" actId="1037"/>
          <ac:spMkLst>
            <pc:docMk/>
            <pc:sldMk cId="2912880534" sldId="2147480385"/>
            <ac:spMk id="35" creationId="{F6CBDA13-2851-AD93-39A4-B80B1DC41473}"/>
          </ac:spMkLst>
        </pc:spChg>
        <pc:spChg chg="add mod">
          <ac:chgData name="Sho Yamamura（山村奨）" userId="ad78378a-01bc-491d-af0b-8b0e5f08f5df" providerId="ADAL" clId="{C163FCA8-426C-45FC-A7DC-5976F13A9E85}" dt="2024-03-11T06:19:03.149" v="9409" actId="1037"/>
          <ac:spMkLst>
            <pc:docMk/>
            <pc:sldMk cId="2912880534" sldId="2147480385"/>
            <ac:spMk id="37" creationId="{2B61F648-8009-1B3F-3AA8-18BB8E698725}"/>
          </ac:spMkLst>
        </pc:spChg>
        <pc:grpChg chg="del">
          <ac:chgData name="Sho Yamamura（山村奨）" userId="ad78378a-01bc-491d-af0b-8b0e5f08f5df" providerId="ADAL" clId="{C163FCA8-426C-45FC-A7DC-5976F13A9E85}" dt="2024-03-11T06:18:02.818" v="9308" actId="478"/>
          <ac:grpSpMkLst>
            <pc:docMk/>
            <pc:sldMk cId="2912880534" sldId="2147480385"/>
            <ac:grpSpMk id="13" creationId="{7BCF82D8-1A31-38C2-1CB4-BA9E6B86BB51}"/>
          </ac:grpSpMkLst>
        </pc:grpChg>
        <pc:grpChg chg="del">
          <ac:chgData name="Sho Yamamura（山村奨）" userId="ad78378a-01bc-491d-af0b-8b0e5f08f5df" providerId="ADAL" clId="{C163FCA8-426C-45FC-A7DC-5976F13A9E85}" dt="2024-03-11T06:18:02.286" v="9307" actId="478"/>
          <ac:grpSpMkLst>
            <pc:docMk/>
            <pc:sldMk cId="2912880534" sldId="2147480385"/>
            <ac:grpSpMk id="16" creationId="{FCEF986A-4CA6-0201-D08C-4E8DC6A83A09}"/>
          </ac:grpSpMkLst>
        </pc:grpChg>
        <pc:graphicFrameChg chg="mod modGraphic">
          <ac:chgData name="Sho Yamamura（山村奨）" userId="ad78378a-01bc-491d-af0b-8b0e5f08f5df" providerId="ADAL" clId="{C163FCA8-426C-45FC-A7DC-5976F13A9E85}" dt="2024-03-11T06:30:04.097" v="9876" actId="14734"/>
          <ac:graphicFrameMkLst>
            <pc:docMk/>
            <pc:sldMk cId="2912880534" sldId="2147480385"/>
            <ac:graphicFrameMk id="31" creationId="{AC7A65E7-D20C-E290-BDF7-E16244D8EB9D}"/>
          </ac:graphicFrameMkLst>
        </pc:graphicFrameChg>
        <pc:graphicFrameChg chg="add mod modGraphic">
          <ac:chgData name="Sho Yamamura（山村奨）" userId="ad78378a-01bc-491d-af0b-8b0e5f08f5df" providerId="ADAL" clId="{C163FCA8-426C-45FC-A7DC-5976F13A9E85}" dt="2024-03-11T06:18:09.771" v="9310" actId="1076"/>
          <ac:graphicFrameMkLst>
            <pc:docMk/>
            <pc:sldMk cId="2912880534" sldId="2147480385"/>
            <ac:graphicFrameMk id="33" creationId="{31FA3826-01A2-7518-84DF-DABD463AF90D}"/>
          </ac:graphicFrameMkLst>
        </pc:graphicFrameChg>
        <pc:picChg chg="add mod ord modCrop">
          <ac:chgData name="Sho Yamamura（山村奨）" userId="ad78378a-01bc-491d-af0b-8b0e5f08f5df" providerId="ADAL" clId="{C163FCA8-426C-45FC-A7DC-5976F13A9E85}" dt="2024-03-11T06:18:27.997" v="9371" actId="1037"/>
          <ac:picMkLst>
            <pc:docMk/>
            <pc:sldMk cId="2912880534" sldId="2147480385"/>
            <ac:picMk id="24" creationId="{0E1200D4-6402-EC0F-5767-9958C80DC764}"/>
          </ac:picMkLst>
        </pc:picChg>
        <pc:picChg chg="mod ord">
          <ac:chgData name="Sho Yamamura（山村奨）" userId="ad78378a-01bc-491d-af0b-8b0e5f08f5df" providerId="ADAL" clId="{C163FCA8-426C-45FC-A7DC-5976F13A9E85}" dt="2024-03-11T06:24:59.011" v="9753" actId="14100"/>
          <ac:picMkLst>
            <pc:docMk/>
            <pc:sldMk cId="2912880534" sldId="2147480385"/>
            <ac:picMk id="28" creationId="{CAE35B87-7374-A2D1-7112-FD04C1E860B5}"/>
          </ac:picMkLst>
        </pc:picChg>
        <pc:picChg chg="del mod">
          <ac:chgData name="Sho Yamamura（山村奨）" userId="ad78378a-01bc-491d-af0b-8b0e5f08f5df" providerId="ADAL" clId="{C163FCA8-426C-45FC-A7DC-5976F13A9E85}" dt="2024-03-11T06:05:41.813" v="9187" actId="478"/>
          <ac:picMkLst>
            <pc:docMk/>
            <pc:sldMk cId="2912880534" sldId="2147480385"/>
            <ac:picMk id="34" creationId="{2BFB72D2-94F0-698A-99D0-D44B5FBA3E6A}"/>
          </ac:picMkLst>
        </pc:picChg>
        <pc:picChg chg="add mod modCrop">
          <ac:chgData name="Sho Yamamura（山村奨）" userId="ad78378a-01bc-491d-af0b-8b0e5f08f5df" providerId="ADAL" clId="{C163FCA8-426C-45FC-A7DC-5976F13A9E85}" dt="2024-03-11T06:19:18.987" v="9416" actId="1037"/>
          <ac:picMkLst>
            <pc:docMk/>
            <pc:sldMk cId="2912880534" sldId="2147480385"/>
            <ac:picMk id="36" creationId="{1F37BC67-3660-1398-B7B0-A27468048456}"/>
          </ac:picMkLst>
        </pc:picChg>
      </pc:sldChg>
      <pc:sldChg chg="delSp del mod">
        <pc:chgData name="Sho Yamamura（山村奨）" userId="ad78378a-01bc-491d-af0b-8b0e5f08f5df" providerId="ADAL" clId="{C163FCA8-426C-45FC-A7DC-5976F13A9E85}" dt="2024-03-11T06:45:20.184" v="10305" actId="47"/>
        <pc:sldMkLst>
          <pc:docMk/>
          <pc:sldMk cId="727956752" sldId="2147480386"/>
        </pc:sldMkLst>
        <pc:spChg chg="del">
          <ac:chgData name="Sho Yamamura（山村奨）" userId="ad78378a-01bc-491d-af0b-8b0e5f08f5df" providerId="ADAL" clId="{C163FCA8-426C-45FC-A7DC-5976F13A9E85}" dt="2024-03-07T06:57:52.101" v="8584" actId="478"/>
          <ac:spMkLst>
            <pc:docMk/>
            <pc:sldMk cId="727956752" sldId="2147480386"/>
            <ac:spMk id="21" creationId="{FA478F84-42DE-FE31-3B18-492799563D6A}"/>
          </ac:spMkLst>
        </pc:spChg>
        <pc:spChg chg="del">
          <ac:chgData name="Sho Yamamura（山村奨）" userId="ad78378a-01bc-491d-af0b-8b0e5f08f5df" providerId="ADAL" clId="{C163FCA8-426C-45FC-A7DC-5976F13A9E85}" dt="2024-03-07T06:57:50.950" v="8583" actId="478"/>
          <ac:spMkLst>
            <pc:docMk/>
            <pc:sldMk cId="727956752" sldId="2147480386"/>
            <ac:spMk id="22" creationId="{CCC4E71F-84A1-EEFB-8A8A-EBF52BB24D77}"/>
          </ac:spMkLst>
        </pc:spChg>
      </pc:sldChg>
      <pc:sldChg chg="del">
        <pc:chgData name="Sho Yamamura（山村奨）" userId="ad78378a-01bc-491d-af0b-8b0e5f08f5df" providerId="ADAL" clId="{C163FCA8-426C-45FC-A7DC-5976F13A9E85}" dt="2024-03-11T07:27:22.169" v="10848" actId="47"/>
        <pc:sldMkLst>
          <pc:docMk/>
          <pc:sldMk cId="2547972810" sldId="2147480388"/>
        </pc:sldMkLst>
      </pc:sldChg>
      <pc:sldChg chg="delSp modSp mod">
        <pc:chgData name="Sho Yamamura（山村奨）" userId="ad78378a-01bc-491d-af0b-8b0e5f08f5df" providerId="ADAL" clId="{C163FCA8-426C-45FC-A7DC-5976F13A9E85}" dt="2024-03-14T07:32:08.434" v="12451"/>
        <pc:sldMkLst>
          <pc:docMk/>
          <pc:sldMk cId="1314696334" sldId="2147480389"/>
        </pc:sldMkLst>
        <pc:spChg chg="del">
          <ac:chgData name="Sho Yamamura（山村奨）" userId="ad78378a-01bc-491d-af0b-8b0e5f08f5df" providerId="ADAL" clId="{C163FCA8-426C-45FC-A7DC-5976F13A9E85}" dt="2024-03-14T07:30:41.695" v="12377" actId="478"/>
          <ac:spMkLst>
            <pc:docMk/>
            <pc:sldMk cId="1314696334" sldId="2147480389"/>
            <ac:spMk id="25" creationId="{E2D487A4-56BF-B216-3A24-2CBD1E215CC2}"/>
          </ac:spMkLst>
        </pc:spChg>
        <pc:graphicFrameChg chg="mod modGraphic">
          <ac:chgData name="Sho Yamamura（山村奨）" userId="ad78378a-01bc-491d-af0b-8b0e5f08f5df" providerId="ADAL" clId="{C163FCA8-426C-45FC-A7DC-5976F13A9E85}" dt="2024-03-14T07:32:08.434" v="12451"/>
          <ac:graphicFrameMkLst>
            <pc:docMk/>
            <pc:sldMk cId="1314696334" sldId="2147480389"/>
            <ac:graphicFrameMk id="3" creationId="{E40AE11A-8329-6D10-98F6-A4FA7F8F97F2}"/>
          </ac:graphicFrameMkLst>
        </pc:graphicFrameChg>
        <pc:picChg chg="mod">
          <ac:chgData name="Sho Yamamura（山村奨）" userId="ad78378a-01bc-491d-af0b-8b0e5f08f5df" providerId="ADAL" clId="{C163FCA8-426C-45FC-A7DC-5976F13A9E85}" dt="2024-03-14T07:31:16.607" v="12384" actId="14100"/>
          <ac:picMkLst>
            <pc:docMk/>
            <pc:sldMk cId="1314696334" sldId="2147480389"/>
            <ac:picMk id="9" creationId="{D2DDABE6-453D-2698-A5CF-DD34116E5EC6}"/>
          </ac:picMkLst>
        </pc:picChg>
      </pc:sldChg>
      <pc:sldChg chg="addSp delSp modSp add mod">
        <pc:chgData name="Sho Yamamura（山村奨）" userId="ad78378a-01bc-491d-af0b-8b0e5f08f5df" providerId="ADAL" clId="{C163FCA8-426C-45FC-A7DC-5976F13A9E85}" dt="2024-03-14T07:18:34.948" v="12167" actId="14100"/>
        <pc:sldMkLst>
          <pc:docMk/>
          <pc:sldMk cId="1707825054" sldId="2147480390"/>
        </pc:sldMkLst>
        <pc:spChg chg="add del mod">
          <ac:chgData name="Sho Yamamura（山村奨）" userId="ad78378a-01bc-491d-af0b-8b0e5f08f5df" providerId="ADAL" clId="{C163FCA8-426C-45FC-A7DC-5976F13A9E85}" dt="2024-03-11T06:39:47.279" v="10090" actId="478"/>
          <ac:spMkLst>
            <pc:docMk/>
            <pc:sldMk cId="1707825054" sldId="2147480390"/>
            <ac:spMk id="2" creationId="{67699512-1B7C-034E-2216-46860DB3733F}"/>
          </ac:spMkLst>
        </pc:spChg>
        <pc:spChg chg="add mod">
          <ac:chgData name="Sho Yamamura（山村奨）" userId="ad78378a-01bc-491d-af0b-8b0e5f08f5df" providerId="ADAL" clId="{C163FCA8-426C-45FC-A7DC-5976F13A9E85}" dt="2024-03-11T06:43:25.861" v="10234" actId="14100"/>
          <ac:spMkLst>
            <pc:docMk/>
            <pc:sldMk cId="1707825054" sldId="2147480390"/>
            <ac:spMk id="12" creationId="{4BEE1F1A-4092-CF98-1C74-C9EAA73285F6}"/>
          </ac:spMkLst>
        </pc:spChg>
        <pc:spChg chg="del">
          <ac:chgData name="Sho Yamamura（山村奨）" userId="ad78378a-01bc-491d-af0b-8b0e5f08f5df" providerId="ADAL" clId="{C163FCA8-426C-45FC-A7DC-5976F13A9E85}" dt="2024-03-11T06:39:26.246" v="10087" actId="478"/>
          <ac:spMkLst>
            <pc:docMk/>
            <pc:sldMk cId="1707825054" sldId="2147480390"/>
            <ac:spMk id="19" creationId="{D3789323-5131-DC6F-FA33-0833BA05B79C}"/>
          </ac:spMkLst>
        </pc:spChg>
        <pc:spChg chg="mod">
          <ac:chgData name="Sho Yamamura（山村奨）" userId="ad78378a-01bc-491d-af0b-8b0e5f08f5df" providerId="ADAL" clId="{C163FCA8-426C-45FC-A7DC-5976F13A9E85}" dt="2024-03-11T06:39:14.792" v="10086"/>
          <ac:spMkLst>
            <pc:docMk/>
            <pc:sldMk cId="1707825054" sldId="2147480390"/>
            <ac:spMk id="58" creationId="{78B6E5B7-6442-B8AA-E338-FA632C294557}"/>
          </ac:spMkLst>
        </pc:spChg>
        <pc:graphicFrameChg chg="mod modGraphic">
          <ac:chgData name="Sho Yamamura（山村奨）" userId="ad78378a-01bc-491d-af0b-8b0e5f08f5df" providerId="ADAL" clId="{C163FCA8-426C-45FC-A7DC-5976F13A9E85}" dt="2024-03-11T07:08:42.801" v="10461"/>
          <ac:graphicFrameMkLst>
            <pc:docMk/>
            <pc:sldMk cId="1707825054" sldId="2147480390"/>
            <ac:graphicFrameMk id="10" creationId="{29011733-6ACC-EA1D-5995-747F2E6F86D7}"/>
          </ac:graphicFrameMkLst>
        </pc:graphicFrameChg>
        <pc:picChg chg="del">
          <ac:chgData name="Sho Yamamura（山村奨）" userId="ad78378a-01bc-491d-af0b-8b0e5f08f5df" providerId="ADAL" clId="{C163FCA8-426C-45FC-A7DC-5976F13A9E85}" dt="2024-03-11T06:39:26.246" v="10087" actId="478"/>
          <ac:picMkLst>
            <pc:docMk/>
            <pc:sldMk cId="1707825054" sldId="2147480390"/>
            <ac:picMk id="3" creationId="{95A46D57-D927-A187-FC11-FCCF12458E3D}"/>
          </ac:picMkLst>
        </pc:picChg>
        <pc:picChg chg="add mod">
          <ac:chgData name="Sho Yamamura（山村奨）" userId="ad78378a-01bc-491d-af0b-8b0e5f08f5df" providerId="ADAL" clId="{C163FCA8-426C-45FC-A7DC-5976F13A9E85}" dt="2024-03-14T07:18:34.948" v="12167" actId="14100"/>
          <ac:picMkLst>
            <pc:docMk/>
            <pc:sldMk cId="1707825054" sldId="2147480390"/>
            <ac:picMk id="4" creationId="{5B36D135-28C1-359F-10F6-67F8645BCDA9}"/>
          </ac:picMkLst>
        </pc:picChg>
        <pc:picChg chg="add mod">
          <ac:chgData name="Sho Yamamura（山村奨）" userId="ad78378a-01bc-491d-af0b-8b0e5f08f5df" providerId="ADAL" clId="{C163FCA8-426C-45FC-A7DC-5976F13A9E85}" dt="2024-03-11T06:40:21.970" v="10121" actId="1038"/>
          <ac:picMkLst>
            <pc:docMk/>
            <pc:sldMk cId="1707825054" sldId="2147480390"/>
            <ac:picMk id="5" creationId="{25E7D860-6C1A-C387-EE80-F4B92F5E50D0}"/>
          </ac:picMkLst>
        </pc:picChg>
        <pc:picChg chg="add mod">
          <ac:chgData name="Sho Yamamura（山村奨）" userId="ad78378a-01bc-491d-af0b-8b0e5f08f5df" providerId="ADAL" clId="{C163FCA8-426C-45FC-A7DC-5976F13A9E85}" dt="2024-03-11T06:40:28.705" v="10132" actId="1038"/>
          <ac:picMkLst>
            <pc:docMk/>
            <pc:sldMk cId="1707825054" sldId="2147480390"/>
            <ac:picMk id="6" creationId="{5817D1F9-B3D2-7353-80C9-7C9B78E0F1B3}"/>
          </ac:picMkLst>
        </pc:picChg>
        <pc:picChg chg="del">
          <ac:chgData name="Sho Yamamura（山村奨）" userId="ad78378a-01bc-491d-af0b-8b0e5f08f5df" providerId="ADAL" clId="{C163FCA8-426C-45FC-A7DC-5976F13A9E85}" dt="2024-03-11T06:39:26.246" v="10087" actId="478"/>
          <ac:picMkLst>
            <pc:docMk/>
            <pc:sldMk cId="1707825054" sldId="2147480390"/>
            <ac:picMk id="7" creationId="{DABF6A05-D325-6CC1-B4EC-0FE80194FD8B}"/>
          </ac:picMkLst>
        </pc:picChg>
        <pc:picChg chg="add mod">
          <ac:chgData name="Sho Yamamura（山村奨）" userId="ad78378a-01bc-491d-af0b-8b0e5f08f5df" providerId="ADAL" clId="{C163FCA8-426C-45FC-A7DC-5976F13A9E85}" dt="2024-03-11T06:40:25.311" v="10128" actId="1038"/>
          <ac:picMkLst>
            <pc:docMk/>
            <pc:sldMk cId="1707825054" sldId="2147480390"/>
            <ac:picMk id="8" creationId="{A5537799-7D03-FC62-09C1-09619B282989}"/>
          </ac:picMkLst>
        </pc:picChg>
        <pc:picChg chg="del">
          <ac:chgData name="Sho Yamamura（山村奨）" userId="ad78378a-01bc-491d-af0b-8b0e5f08f5df" providerId="ADAL" clId="{C163FCA8-426C-45FC-A7DC-5976F13A9E85}" dt="2024-03-11T06:39:26.246" v="10087" actId="478"/>
          <ac:picMkLst>
            <pc:docMk/>
            <pc:sldMk cId="1707825054" sldId="2147480390"/>
            <ac:picMk id="9" creationId="{E1A4CEA2-3AD6-B0FE-B2AD-662141727D4D}"/>
          </ac:picMkLst>
        </pc:picChg>
        <pc:picChg chg="del">
          <ac:chgData name="Sho Yamamura（山村奨）" userId="ad78378a-01bc-491d-af0b-8b0e5f08f5df" providerId="ADAL" clId="{C163FCA8-426C-45FC-A7DC-5976F13A9E85}" dt="2024-03-11T06:39:26.246" v="10087" actId="478"/>
          <ac:picMkLst>
            <pc:docMk/>
            <pc:sldMk cId="1707825054" sldId="2147480390"/>
            <ac:picMk id="11" creationId="{4E3F5B64-39BF-B0F9-C513-3A5C89BC5844}"/>
          </ac:picMkLst>
        </pc:picChg>
        <pc:picChg chg="del">
          <ac:chgData name="Sho Yamamura（山村奨）" userId="ad78378a-01bc-491d-af0b-8b0e5f08f5df" providerId="ADAL" clId="{C163FCA8-426C-45FC-A7DC-5976F13A9E85}" dt="2024-03-11T06:39:26.246" v="10087" actId="478"/>
          <ac:picMkLst>
            <pc:docMk/>
            <pc:sldMk cId="1707825054" sldId="2147480390"/>
            <ac:picMk id="21" creationId="{E93DD514-BADC-42FB-6A74-C761C69C8DA3}"/>
          </ac:picMkLst>
        </pc:picChg>
      </pc:sldChg>
      <pc:sldChg chg="addSp delSp modSp add mod">
        <pc:chgData name="Sho Yamamura（山村奨）" userId="ad78378a-01bc-491d-af0b-8b0e5f08f5df" providerId="ADAL" clId="{C163FCA8-426C-45FC-A7DC-5976F13A9E85}" dt="2024-03-11T07:08:33.741" v="10452"/>
        <pc:sldMkLst>
          <pc:docMk/>
          <pc:sldMk cId="3298569521" sldId="2147480391"/>
        </pc:sldMkLst>
        <pc:spChg chg="add mod ord">
          <ac:chgData name="Sho Yamamura（山村奨）" userId="ad78378a-01bc-491d-af0b-8b0e5f08f5df" providerId="ADAL" clId="{C163FCA8-426C-45FC-A7DC-5976F13A9E85}" dt="2024-03-11T06:44:06.689" v="10257" actId="166"/>
          <ac:spMkLst>
            <pc:docMk/>
            <pc:sldMk cId="3298569521" sldId="2147480391"/>
            <ac:spMk id="2" creationId="{319BB477-3CBA-381D-75E7-E6CE128D8D4D}"/>
          </ac:spMkLst>
        </pc:spChg>
        <pc:spChg chg="del">
          <ac:chgData name="Sho Yamamura（山村奨）" userId="ad78378a-01bc-491d-af0b-8b0e5f08f5df" providerId="ADAL" clId="{C163FCA8-426C-45FC-A7DC-5976F13A9E85}" dt="2024-03-11T06:43:36.032" v="10235" actId="478"/>
          <ac:spMkLst>
            <pc:docMk/>
            <pc:sldMk cId="3298569521" sldId="2147480391"/>
            <ac:spMk id="12" creationId="{4BEE1F1A-4092-CF98-1C74-C9EAA73285F6}"/>
          </ac:spMkLst>
        </pc:spChg>
        <pc:spChg chg="mod">
          <ac:chgData name="Sho Yamamura（山村奨）" userId="ad78378a-01bc-491d-af0b-8b0e5f08f5df" providerId="ADAL" clId="{C163FCA8-426C-45FC-A7DC-5976F13A9E85}" dt="2024-03-11T06:42:58.735" v="10229"/>
          <ac:spMkLst>
            <pc:docMk/>
            <pc:sldMk cId="3298569521" sldId="2147480391"/>
            <ac:spMk id="58" creationId="{78B6E5B7-6442-B8AA-E338-FA632C294557}"/>
          </ac:spMkLst>
        </pc:spChg>
        <pc:graphicFrameChg chg="mod modGraphic">
          <ac:chgData name="Sho Yamamura（山村奨）" userId="ad78378a-01bc-491d-af0b-8b0e5f08f5df" providerId="ADAL" clId="{C163FCA8-426C-45FC-A7DC-5976F13A9E85}" dt="2024-03-11T07:08:33.741" v="10452"/>
          <ac:graphicFrameMkLst>
            <pc:docMk/>
            <pc:sldMk cId="3298569521" sldId="2147480391"/>
            <ac:graphicFrameMk id="10" creationId="{29011733-6ACC-EA1D-5995-747F2E6F86D7}"/>
          </ac:graphicFrameMkLst>
        </pc:graphicFrameChg>
        <pc:graphicFrameChg chg="mod">
          <ac:chgData name="Sho Yamamura（山村奨）" userId="ad78378a-01bc-491d-af0b-8b0e5f08f5df" providerId="ADAL" clId="{C163FCA8-426C-45FC-A7DC-5976F13A9E85}" dt="2024-03-11T06:45:34.282" v="10326" actId="20577"/>
          <ac:graphicFrameMkLst>
            <pc:docMk/>
            <pc:sldMk cId="3298569521" sldId="2147480391"/>
            <ac:graphicFrameMk id="34" creationId="{E12617DD-AAE4-43B8-CD14-A0637B08F0ED}"/>
          </ac:graphicFrameMkLst>
        </pc:graphicFrameChg>
        <pc:picChg chg="add mod">
          <ac:chgData name="Sho Yamamura（山村奨）" userId="ad78378a-01bc-491d-af0b-8b0e5f08f5df" providerId="ADAL" clId="{C163FCA8-426C-45FC-A7DC-5976F13A9E85}" dt="2024-03-11T06:43:59.566" v="10256" actId="554"/>
          <ac:picMkLst>
            <pc:docMk/>
            <pc:sldMk cId="3298569521" sldId="2147480391"/>
            <ac:picMk id="3" creationId="{9D3A09EE-64CE-34DE-7A78-FF75E272B96A}"/>
          </ac:picMkLst>
        </pc:picChg>
        <pc:picChg chg="del">
          <ac:chgData name="Sho Yamamura（山村奨）" userId="ad78378a-01bc-491d-af0b-8b0e5f08f5df" providerId="ADAL" clId="{C163FCA8-426C-45FC-A7DC-5976F13A9E85}" dt="2024-03-11T06:43:52.754" v="10237" actId="478"/>
          <ac:picMkLst>
            <pc:docMk/>
            <pc:sldMk cId="3298569521" sldId="2147480391"/>
            <ac:picMk id="4" creationId="{5B36D135-28C1-359F-10F6-67F8645BCDA9}"/>
          </ac:picMkLst>
        </pc:picChg>
        <pc:picChg chg="del">
          <ac:chgData name="Sho Yamamura（山村奨）" userId="ad78378a-01bc-491d-af0b-8b0e5f08f5df" providerId="ADAL" clId="{C163FCA8-426C-45FC-A7DC-5976F13A9E85}" dt="2024-03-11T06:43:52.754" v="10237" actId="478"/>
          <ac:picMkLst>
            <pc:docMk/>
            <pc:sldMk cId="3298569521" sldId="2147480391"/>
            <ac:picMk id="5" creationId="{25E7D860-6C1A-C387-EE80-F4B92F5E50D0}"/>
          </ac:picMkLst>
        </pc:picChg>
        <pc:picChg chg="del">
          <ac:chgData name="Sho Yamamura（山村奨）" userId="ad78378a-01bc-491d-af0b-8b0e5f08f5df" providerId="ADAL" clId="{C163FCA8-426C-45FC-A7DC-5976F13A9E85}" dt="2024-03-11T06:43:52.754" v="10237" actId="478"/>
          <ac:picMkLst>
            <pc:docMk/>
            <pc:sldMk cId="3298569521" sldId="2147480391"/>
            <ac:picMk id="6" creationId="{5817D1F9-B3D2-7353-80C9-7C9B78E0F1B3}"/>
          </ac:picMkLst>
        </pc:picChg>
        <pc:picChg chg="add mod">
          <ac:chgData name="Sho Yamamura（山村奨）" userId="ad78378a-01bc-491d-af0b-8b0e5f08f5df" providerId="ADAL" clId="{C163FCA8-426C-45FC-A7DC-5976F13A9E85}" dt="2024-03-11T06:43:59.566" v="10256" actId="554"/>
          <ac:picMkLst>
            <pc:docMk/>
            <pc:sldMk cId="3298569521" sldId="2147480391"/>
            <ac:picMk id="7" creationId="{0A432992-16C7-23A7-1D8C-0846688D5974}"/>
          </ac:picMkLst>
        </pc:picChg>
        <pc:picChg chg="del">
          <ac:chgData name="Sho Yamamura（山村奨）" userId="ad78378a-01bc-491d-af0b-8b0e5f08f5df" providerId="ADAL" clId="{C163FCA8-426C-45FC-A7DC-5976F13A9E85}" dt="2024-03-11T06:43:52.754" v="10237" actId="478"/>
          <ac:picMkLst>
            <pc:docMk/>
            <pc:sldMk cId="3298569521" sldId="2147480391"/>
            <ac:picMk id="8" creationId="{A5537799-7D03-FC62-09C1-09619B282989}"/>
          </ac:picMkLst>
        </pc:picChg>
        <pc:picChg chg="add mod">
          <ac:chgData name="Sho Yamamura（山村奨）" userId="ad78378a-01bc-491d-af0b-8b0e5f08f5df" providerId="ADAL" clId="{C163FCA8-426C-45FC-A7DC-5976F13A9E85}" dt="2024-03-11T06:43:59.566" v="10256" actId="554"/>
          <ac:picMkLst>
            <pc:docMk/>
            <pc:sldMk cId="3298569521" sldId="2147480391"/>
            <ac:picMk id="9" creationId="{FC8254DC-CF77-7F71-D998-6CF78674D203}"/>
          </ac:picMkLst>
        </pc:picChg>
        <pc:picChg chg="add mod">
          <ac:chgData name="Sho Yamamura（山村奨）" userId="ad78378a-01bc-491d-af0b-8b0e5f08f5df" providerId="ADAL" clId="{C163FCA8-426C-45FC-A7DC-5976F13A9E85}" dt="2024-03-11T06:45:15.094" v="10304" actId="1037"/>
          <ac:picMkLst>
            <pc:docMk/>
            <pc:sldMk cId="3298569521" sldId="2147480391"/>
            <ac:picMk id="11" creationId="{2505230E-62E2-1C04-9B41-8DF9D903DC14}"/>
          </ac:picMkLst>
        </pc:picChg>
      </pc:sldChg>
      <pc:sldChg chg="add del">
        <pc:chgData name="Sho Yamamura（山村奨）" userId="ad78378a-01bc-491d-af0b-8b0e5f08f5df" providerId="ADAL" clId="{C163FCA8-426C-45FC-A7DC-5976F13A9E85}" dt="2024-03-11T07:05:04.176" v="10341"/>
        <pc:sldMkLst>
          <pc:docMk/>
          <pc:sldMk cId="310429500" sldId="2147480392"/>
        </pc:sldMkLst>
      </pc:sldChg>
      <pc:sldChg chg="addSp delSp modSp add del mod">
        <pc:chgData name="Sho Yamamura（山村奨）" userId="ad78378a-01bc-491d-af0b-8b0e5f08f5df" providerId="ADAL" clId="{C163FCA8-426C-45FC-A7DC-5976F13A9E85}" dt="2024-03-14T08:09:41.018" v="12511" actId="47"/>
        <pc:sldMkLst>
          <pc:docMk/>
          <pc:sldMk cId="2457755949" sldId="2147480392"/>
        </pc:sldMkLst>
        <pc:spChg chg="del">
          <ac:chgData name="Sho Yamamura（山村奨）" userId="ad78378a-01bc-491d-af0b-8b0e5f08f5df" providerId="ADAL" clId="{C163FCA8-426C-45FC-A7DC-5976F13A9E85}" dt="2024-03-11T07:06:24.705" v="10368" actId="478"/>
          <ac:spMkLst>
            <pc:docMk/>
            <pc:sldMk cId="2457755949" sldId="2147480392"/>
            <ac:spMk id="2" creationId="{319BB477-3CBA-381D-75E7-E6CE128D8D4D}"/>
          </ac:spMkLst>
        </pc:spChg>
        <pc:spChg chg="add mod">
          <ac:chgData name="Sho Yamamura（山村奨）" userId="ad78378a-01bc-491d-af0b-8b0e5f08f5df" providerId="ADAL" clId="{C163FCA8-426C-45FC-A7DC-5976F13A9E85}" dt="2024-03-11T07:05:24.885" v="10344"/>
          <ac:spMkLst>
            <pc:docMk/>
            <pc:sldMk cId="2457755949" sldId="2147480392"/>
            <ac:spMk id="4" creationId="{0BA3A601-722D-957C-1733-B7162BFBB90C}"/>
          </ac:spMkLst>
        </pc:spChg>
        <pc:spChg chg="add mod">
          <ac:chgData name="Sho Yamamura（山村奨）" userId="ad78378a-01bc-491d-af0b-8b0e5f08f5df" providerId="ADAL" clId="{C163FCA8-426C-45FC-A7DC-5976F13A9E85}" dt="2024-03-11T07:05:24.885" v="10344"/>
          <ac:spMkLst>
            <pc:docMk/>
            <pc:sldMk cId="2457755949" sldId="2147480392"/>
            <ac:spMk id="5" creationId="{2C812165-6ECE-33C7-9F76-59008ECC23B9}"/>
          </ac:spMkLst>
        </pc:spChg>
        <pc:spChg chg="add mod">
          <ac:chgData name="Sho Yamamura（山村奨）" userId="ad78378a-01bc-491d-af0b-8b0e5f08f5df" providerId="ADAL" clId="{C163FCA8-426C-45FC-A7DC-5976F13A9E85}" dt="2024-03-11T07:06:50.972" v="10378" actId="1076"/>
          <ac:spMkLst>
            <pc:docMk/>
            <pc:sldMk cId="2457755949" sldId="2147480392"/>
            <ac:spMk id="12" creationId="{9D0EDD87-B649-0F82-7020-2106D002F593}"/>
          </ac:spMkLst>
        </pc:spChg>
        <pc:spChg chg="add mod">
          <ac:chgData name="Sho Yamamura（山村奨）" userId="ad78378a-01bc-491d-af0b-8b0e5f08f5df" providerId="ADAL" clId="{C163FCA8-426C-45FC-A7DC-5976F13A9E85}" dt="2024-03-11T07:07:17.719" v="10445" actId="1076"/>
          <ac:spMkLst>
            <pc:docMk/>
            <pc:sldMk cId="2457755949" sldId="2147480392"/>
            <ac:spMk id="13" creationId="{24FDE002-70BD-44EE-28D0-F244ECE6957E}"/>
          </ac:spMkLst>
        </pc:spChg>
        <pc:spChg chg="mod">
          <ac:chgData name="Sho Yamamura（山村奨）" userId="ad78378a-01bc-491d-af0b-8b0e5f08f5df" providerId="ADAL" clId="{C163FCA8-426C-45FC-A7DC-5976F13A9E85}" dt="2024-03-11T07:05:41.194" v="10347" actId="14100"/>
          <ac:spMkLst>
            <pc:docMk/>
            <pc:sldMk cId="2457755949" sldId="2147480392"/>
            <ac:spMk id="26" creationId="{12497438-599A-E36D-E2FC-C9B2A122E7CB}"/>
          </ac:spMkLst>
        </pc:spChg>
        <pc:spChg chg="del">
          <ac:chgData name="Sho Yamamura（山村奨）" userId="ad78378a-01bc-491d-af0b-8b0e5f08f5df" providerId="ADAL" clId="{C163FCA8-426C-45FC-A7DC-5976F13A9E85}" dt="2024-03-11T07:05:24.641" v="10343" actId="478"/>
          <ac:spMkLst>
            <pc:docMk/>
            <pc:sldMk cId="2457755949" sldId="2147480392"/>
            <ac:spMk id="56" creationId="{DB98A494-1577-D43A-199E-A592E7D1E77E}"/>
          </ac:spMkLst>
        </pc:spChg>
        <pc:spChg chg="del">
          <ac:chgData name="Sho Yamamura（山村奨）" userId="ad78378a-01bc-491d-af0b-8b0e5f08f5df" providerId="ADAL" clId="{C163FCA8-426C-45FC-A7DC-5976F13A9E85}" dt="2024-03-11T07:05:24.641" v="10343" actId="478"/>
          <ac:spMkLst>
            <pc:docMk/>
            <pc:sldMk cId="2457755949" sldId="2147480392"/>
            <ac:spMk id="57" creationId="{F6945E16-D5E6-E4E1-DA08-AB7677215EBA}"/>
          </ac:spMkLst>
        </pc:spChg>
        <pc:spChg chg="mod">
          <ac:chgData name="Sho Yamamura（山村奨）" userId="ad78378a-01bc-491d-af0b-8b0e5f08f5df" providerId="ADAL" clId="{C163FCA8-426C-45FC-A7DC-5976F13A9E85}" dt="2024-03-14T05:44:35.614" v="11709"/>
          <ac:spMkLst>
            <pc:docMk/>
            <pc:sldMk cId="2457755949" sldId="2147480392"/>
            <ac:spMk id="58" creationId="{78B6E5B7-6442-B8AA-E338-FA632C294557}"/>
          </ac:spMkLst>
        </pc:spChg>
        <pc:graphicFrameChg chg="mod modGraphic">
          <ac:chgData name="Sho Yamamura（山村奨）" userId="ad78378a-01bc-491d-af0b-8b0e5f08f5df" providerId="ADAL" clId="{C163FCA8-426C-45FC-A7DC-5976F13A9E85}" dt="2024-03-14T03:05:30.562" v="11462"/>
          <ac:graphicFrameMkLst>
            <pc:docMk/>
            <pc:sldMk cId="2457755949" sldId="2147480392"/>
            <ac:graphicFrameMk id="10" creationId="{29011733-6ACC-EA1D-5995-747F2E6F86D7}"/>
          </ac:graphicFrameMkLst>
        </pc:graphicFrameChg>
        <pc:graphicFrameChg chg="mod">
          <ac:chgData name="Sho Yamamura（山村奨）" userId="ad78378a-01bc-491d-af0b-8b0e5f08f5df" providerId="ADAL" clId="{C163FCA8-426C-45FC-A7DC-5976F13A9E85}" dt="2024-03-14T03:04:28.025" v="11259" actId="20577"/>
          <ac:graphicFrameMkLst>
            <pc:docMk/>
            <pc:sldMk cId="2457755949" sldId="2147480392"/>
            <ac:graphicFrameMk id="34" creationId="{E12617DD-AAE4-43B8-CD14-A0637B08F0ED}"/>
          </ac:graphicFrameMkLst>
        </pc:graphicFrameChg>
        <pc:picChg chg="del">
          <ac:chgData name="Sho Yamamura（山村奨）" userId="ad78378a-01bc-491d-af0b-8b0e5f08f5df" providerId="ADAL" clId="{C163FCA8-426C-45FC-A7DC-5976F13A9E85}" dt="2024-03-11T07:06:24.705" v="10368" actId="478"/>
          <ac:picMkLst>
            <pc:docMk/>
            <pc:sldMk cId="2457755949" sldId="2147480392"/>
            <ac:picMk id="3" creationId="{9D3A09EE-64CE-34DE-7A78-FF75E272B96A}"/>
          </ac:picMkLst>
        </pc:picChg>
        <pc:picChg chg="add mod">
          <ac:chgData name="Sho Yamamura（山村奨）" userId="ad78378a-01bc-491d-af0b-8b0e5f08f5df" providerId="ADAL" clId="{C163FCA8-426C-45FC-A7DC-5976F13A9E85}" dt="2024-03-11T07:06:30.398" v="10376" actId="1038"/>
          <ac:picMkLst>
            <pc:docMk/>
            <pc:sldMk cId="2457755949" sldId="2147480392"/>
            <ac:picMk id="6" creationId="{9AFD4FBD-99E0-4492-6BDA-007F6D04F808}"/>
          </ac:picMkLst>
        </pc:picChg>
        <pc:picChg chg="del">
          <ac:chgData name="Sho Yamamura（山村奨）" userId="ad78378a-01bc-491d-af0b-8b0e5f08f5df" providerId="ADAL" clId="{C163FCA8-426C-45FC-A7DC-5976F13A9E85}" dt="2024-03-11T07:06:24.705" v="10368" actId="478"/>
          <ac:picMkLst>
            <pc:docMk/>
            <pc:sldMk cId="2457755949" sldId="2147480392"/>
            <ac:picMk id="7" creationId="{0A432992-16C7-23A7-1D8C-0846688D5974}"/>
          </ac:picMkLst>
        </pc:picChg>
        <pc:picChg chg="add mod">
          <ac:chgData name="Sho Yamamura（山村奨）" userId="ad78378a-01bc-491d-af0b-8b0e5f08f5df" providerId="ADAL" clId="{C163FCA8-426C-45FC-A7DC-5976F13A9E85}" dt="2024-03-14T08:03:17.265" v="12505" actId="14100"/>
          <ac:picMkLst>
            <pc:docMk/>
            <pc:sldMk cId="2457755949" sldId="2147480392"/>
            <ac:picMk id="8" creationId="{A3AF137C-A3D9-E0B0-A33A-B71BD04C9778}"/>
          </ac:picMkLst>
        </pc:picChg>
        <pc:picChg chg="del">
          <ac:chgData name="Sho Yamamura（山村奨）" userId="ad78378a-01bc-491d-af0b-8b0e5f08f5df" providerId="ADAL" clId="{C163FCA8-426C-45FC-A7DC-5976F13A9E85}" dt="2024-03-11T07:06:24.705" v="10368" actId="478"/>
          <ac:picMkLst>
            <pc:docMk/>
            <pc:sldMk cId="2457755949" sldId="2147480392"/>
            <ac:picMk id="9" creationId="{FC8254DC-CF77-7F71-D998-6CF78674D203}"/>
          </ac:picMkLst>
        </pc:picChg>
        <pc:picChg chg="del">
          <ac:chgData name="Sho Yamamura（山村奨）" userId="ad78378a-01bc-491d-af0b-8b0e5f08f5df" providerId="ADAL" clId="{C163FCA8-426C-45FC-A7DC-5976F13A9E85}" dt="2024-03-11T07:06:24.705" v="10368" actId="478"/>
          <ac:picMkLst>
            <pc:docMk/>
            <pc:sldMk cId="2457755949" sldId="2147480392"/>
            <ac:picMk id="11" creationId="{2505230E-62E2-1C04-9B41-8DF9D903DC14}"/>
          </ac:picMkLst>
        </pc:picChg>
      </pc:sldChg>
      <pc:sldChg chg="addSp delSp modSp add del mod">
        <pc:chgData name="Sho Yamamura（山村奨）" userId="ad78378a-01bc-491d-af0b-8b0e5f08f5df" providerId="ADAL" clId="{C163FCA8-426C-45FC-A7DC-5976F13A9E85}" dt="2024-03-14T08:09:41.234" v="12512" actId="47"/>
        <pc:sldMkLst>
          <pc:docMk/>
          <pc:sldMk cId="1577019063" sldId="2147480393"/>
        </pc:sldMkLst>
        <pc:spChg chg="add mod">
          <ac:chgData name="Sho Yamamura（山村奨）" userId="ad78378a-01bc-491d-af0b-8b0e5f08f5df" providerId="ADAL" clId="{C163FCA8-426C-45FC-A7DC-5976F13A9E85}" dt="2024-03-11T07:10:11.630" v="10513" actId="1038"/>
          <ac:spMkLst>
            <pc:docMk/>
            <pc:sldMk cId="1577019063" sldId="2147480393"/>
            <ac:spMk id="3" creationId="{7F2E52CF-B691-C550-39D5-9435B24B6BF5}"/>
          </ac:spMkLst>
        </pc:spChg>
        <pc:spChg chg="del">
          <ac:chgData name="Sho Yamamura（山村奨）" userId="ad78378a-01bc-491d-af0b-8b0e5f08f5df" providerId="ADAL" clId="{C163FCA8-426C-45FC-A7DC-5976F13A9E85}" dt="2024-03-11T07:09:50.023" v="10480" actId="478"/>
          <ac:spMkLst>
            <pc:docMk/>
            <pc:sldMk cId="1577019063" sldId="2147480393"/>
            <ac:spMk id="12" creationId="{9D0EDD87-B649-0F82-7020-2106D002F593}"/>
          </ac:spMkLst>
        </pc:spChg>
        <pc:spChg chg="del">
          <ac:chgData name="Sho Yamamura（山村奨）" userId="ad78378a-01bc-491d-af0b-8b0e5f08f5df" providerId="ADAL" clId="{C163FCA8-426C-45FC-A7DC-5976F13A9E85}" dt="2024-03-11T07:09:50.023" v="10480" actId="478"/>
          <ac:spMkLst>
            <pc:docMk/>
            <pc:sldMk cId="1577019063" sldId="2147480393"/>
            <ac:spMk id="13" creationId="{24FDE002-70BD-44EE-28D0-F244ECE6957E}"/>
          </ac:spMkLst>
        </pc:spChg>
        <pc:spChg chg="add mod">
          <ac:chgData name="Sho Yamamura（山村奨）" userId="ad78378a-01bc-491d-af0b-8b0e5f08f5df" providerId="ADAL" clId="{C163FCA8-426C-45FC-A7DC-5976F13A9E85}" dt="2024-03-11T07:10:05.911" v="10505" actId="1036"/>
          <ac:spMkLst>
            <pc:docMk/>
            <pc:sldMk cId="1577019063" sldId="2147480393"/>
            <ac:spMk id="14" creationId="{BA3DA42F-6CD4-9CAB-88C3-0A0A394ED1E2}"/>
          </ac:spMkLst>
        </pc:spChg>
        <pc:spChg chg="mod">
          <ac:chgData name="Sho Yamamura（山村奨）" userId="ad78378a-01bc-491d-af0b-8b0e5f08f5df" providerId="ADAL" clId="{C163FCA8-426C-45FC-A7DC-5976F13A9E85}" dt="2024-03-14T05:44:40.686" v="11710"/>
          <ac:spMkLst>
            <pc:docMk/>
            <pc:sldMk cId="1577019063" sldId="2147480393"/>
            <ac:spMk id="58" creationId="{78B6E5B7-6442-B8AA-E338-FA632C294557}"/>
          </ac:spMkLst>
        </pc:spChg>
        <pc:graphicFrameChg chg="mod modGraphic">
          <ac:chgData name="Sho Yamamura（山村奨）" userId="ad78378a-01bc-491d-af0b-8b0e5f08f5df" providerId="ADAL" clId="{C163FCA8-426C-45FC-A7DC-5976F13A9E85}" dt="2024-03-11T07:19:08.085" v="10660"/>
          <ac:graphicFrameMkLst>
            <pc:docMk/>
            <pc:sldMk cId="1577019063" sldId="2147480393"/>
            <ac:graphicFrameMk id="10" creationId="{29011733-6ACC-EA1D-5995-747F2E6F86D7}"/>
          </ac:graphicFrameMkLst>
        </pc:graphicFrameChg>
        <pc:graphicFrameChg chg="mod">
          <ac:chgData name="Sho Yamamura（山村奨）" userId="ad78378a-01bc-491d-af0b-8b0e5f08f5df" providerId="ADAL" clId="{C163FCA8-426C-45FC-A7DC-5976F13A9E85}" dt="2024-03-11T07:09:29.558" v="10479" actId="20577"/>
          <ac:graphicFrameMkLst>
            <pc:docMk/>
            <pc:sldMk cId="1577019063" sldId="2147480393"/>
            <ac:graphicFrameMk id="34" creationId="{E12617DD-AAE4-43B8-CD14-A0637B08F0ED}"/>
          </ac:graphicFrameMkLst>
        </pc:graphicFrameChg>
        <pc:picChg chg="add mod">
          <ac:chgData name="Sho Yamamura（山村奨）" userId="ad78378a-01bc-491d-af0b-8b0e5f08f5df" providerId="ADAL" clId="{C163FCA8-426C-45FC-A7DC-5976F13A9E85}" dt="2024-03-11T07:10:41.675" v="10534" actId="1038"/>
          <ac:picMkLst>
            <pc:docMk/>
            <pc:sldMk cId="1577019063" sldId="2147480393"/>
            <ac:picMk id="2" creationId="{9E49D0BA-44ED-6656-8458-20BD6A0169C6}"/>
          </ac:picMkLst>
        </pc:picChg>
        <pc:picChg chg="del">
          <ac:chgData name="Sho Yamamura（山村奨）" userId="ad78378a-01bc-491d-af0b-8b0e5f08f5df" providerId="ADAL" clId="{C163FCA8-426C-45FC-A7DC-5976F13A9E85}" dt="2024-03-11T07:09:50.023" v="10480" actId="478"/>
          <ac:picMkLst>
            <pc:docMk/>
            <pc:sldMk cId="1577019063" sldId="2147480393"/>
            <ac:picMk id="6" creationId="{9AFD4FBD-99E0-4492-6BDA-007F6D04F808}"/>
          </ac:picMkLst>
        </pc:picChg>
        <pc:picChg chg="add mod">
          <ac:chgData name="Sho Yamamura（山村奨）" userId="ad78378a-01bc-491d-af0b-8b0e5f08f5df" providerId="ADAL" clId="{C163FCA8-426C-45FC-A7DC-5976F13A9E85}" dt="2024-03-11T07:10:46.661" v="10539" actId="1037"/>
          <ac:picMkLst>
            <pc:docMk/>
            <pc:sldMk cId="1577019063" sldId="2147480393"/>
            <ac:picMk id="7" creationId="{674CB684-FA0E-129F-289F-4F3FBE58217E}"/>
          </ac:picMkLst>
        </pc:picChg>
        <pc:picChg chg="del">
          <ac:chgData name="Sho Yamamura（山村奨）" userId="ad78378a-01bc-491d-af0b-8b0e5f08f5df" providerId="ADAL" clId="{C163FCA8-426C-45FC-A7DC-5976F13A9E85}" dt="2024-03-11T07:09:50.023" v="10480" actId="478"/>
          <ac:picMkLst>
            <pc:docMk/>
            <pc:sldMk cId="1577019063" sldId="2147480393"/>
            <ac:picMk id="8" creationId="{A3AF137C-A3D9-E0B0-A33A-B71BD04C9778}"/>
          </ac:picMkLst>
        </pc:picChg>
        <pc:picChg chg="add mod">
          <ac:chgData name="Sho Yamamura（山村奨）" userId="ad78378a-01bc-491d-af0b-8b0e5f08f5df" providerId="ADAL" clId="{C163FCA8-426C-45FC-A7DC-5976F13A9E85}" dt="2024-03-11T07:10:52.111" v="10549" actId="1037"/>
          <ac:picMkLst>
            <pc:docMk/>
            <pc:sldMk cId="1577019063" sldId="2147480393"/>
            <ac:picMk id="9" creationId="{D395926E-1445-C9AC-A7F2-F5D32B54CEBB}"/>
          </ac:picMkLst>
        </pc:picChg>
        <pc:picChg chg="add mod">
          <ac:chgData name="Sho Yamamura（山村奨）" userId="ad78378a-01bc-491d-af0b-8b0e5f08f5df" providerId="ADAL" clId="{C163FCA8-426C-45FC-A7DC-5976F13A9E85}" dt="2024-03-11T07:10:22.881" v="10528" actId="554"/>
          <ac:picMkLst>
            <pc:docMk/>
            <pc:sldMk cId="1577019063" sldId="2147480393"/>
            <ac:picMk id="11" creationId="{A43331CA-1D41-2EB5-DD1C-56E83967ADE2}"/>
          </ac:picMkLst>
        </pc:picChg>
      </pc:sldChg>
      <pc:sldChg chg="addSp delSp modSp add del mod">
        <pc:chgData name="Sho Yamamura（山村奨）" userId="ad78378a-01bc-491d-af0b-8b0e5f08f5df" providerId="ADAL" clId="{C163FCA8-426C-45FC-A7DC-5976F13A9E85}" dt="2024-03-14T08:09:41.434" v="12513" actId="47"/>
        <pc:sldMkLst>
          <pc:docMk/>
          <pc:sldMk cId="1929707417" sldId="2147480394"/>
        </pc:sldMkLst>
        <pc:spChg chg="del">
          <ac:chgData name="Sho Yamamura（山村奨）" userId="ad78378a-01bc-491d-af0b-8b0e5f08f5df" providerId="ADAL" clId="{C163FCA8-426C-45FC-A7DC-5976F13A9E85}" dt="2024-03-11T07:17:53.481" v="10573" actId="478"/>
          <ac:spMkLst>
            <pc:docMk/>
            <pc:sldMk cId="1929707417" sldId="2147480394"/>
            <ac:spMk id="3" creationId="{7F2E52CF-B691-C550-39D5-9435B24B6BF5}"/>
          </ac:spMkLst>
        </pc:spChg>
        <pc:spChg chg="add mod">
          <ac:chgData name="Sho Yamamura（山村奨）" userId="ad78378a-01bc-491d-af0b-8b0e5f08f5df" providerId="ADAL" clId="{C163FCA8-426C-45FC-A7DC-5976F13A9E85}" dt="2024-03-11T07:18:30.145" v="10617" actId="1037"/>
          <ac:spMkLst>
            <pc:docMk/>
            <pc:sldMk cId="1929707417" sldId="2147480394"/>
            <ac:spMk id="13" creationId="{DDEDD201-5B2E-81AE-D12C-CE04AF9362B8}"/>
          </ac:spMkLst>
        </pc:spChg>
        <pc:spChg chg="del">
          <ac:chgData name="Sho Yamamura（山村奨）" userId="ad78378a-01bc-491d-af0b-8b0e5f08f5df" providerId="ADAL" clId="{C163FCA8-426C-45FC-A7DC-5976F13A9E85}" dt="2024-03-11T07:17:53.481" v="10573" actId="478"/>
          <ac:spMkLst>
            <pc:docMk/>
            <pc:sldMk cId="1929707417" sldId="2147480394"/>
            <ac:spMk id="14" creationId="{BA3DA42F-6CD4-9CAB-88C3-0A0A394ED1E2}"/>
          </ac:spMkLst>
        </pc:spChg>
        <pc:spChg chg="mod">
          <ac:chgData name="Sho Yamamura（山村奨）" userId="ad78378a-01bc-491d-af0b-8b0e5f08f5df" providerId="ADAL" clId="{C163FCA8-426C-45FC-A7DC-5976F13A9E85}" dt="2024-03-14T05:44:44.410" v="11713"/>
          <ac:spMkLst>
            <pc:docMk/>
            <pc:sldMk cId="1929707417" sldId="2147480394"/>
            <ac:spMk id="58" creationId="{78B6E5B7-6442-B8AA-E338-FA632C294557}"/>
          </ac:spMkLst>
        </pc:spChg>
        <pc:graphicFrameChg chg="mod modGraphic">
          <ac:chgData name="Sho Yamamura（山村奨）" userId="ad78378a-01bc-491d-af0b-8b0e5f08f5df" providerId="ADAL" clId="{C163FCA8-426C-45FC-A7DC-5976F13A9E85}" dt="2024-03-11T07:27:02.434" v="10842" actId="20577"/>
          <ac:graphicFrameMkLst>
            <pc:docMk/>
            <pc:sldMk cId="1929707417" sldId="2147480394"/>
            <ac:graphicFrameMk id="10" creationId="{29011733-6ACC-EA1D-5995-747F2E6F86D7}"/>
          </ac:graphicFrameMkLst>
        </pc:graphicFrameChg>
        <pc:graphicFrameChg chg="mod">
          <ac:chgData name="Sho Yamamura（山村奨）" userId="ad78378a-01bc-491d-af0b-8b0e5f08f5df" providerId="ADAL" clId="{C163FCA8-426C-45FC-A7DC-5976F13A9E85}" dt="2024-03-11T07:17:17.814" v="10572" actId="20577"/>
          <ac:graphicFrameMkLst>
            <pc:docMk/>
            <pc:sldMk cId="1929707417" sldId="2147480394"/>
            <ac:graphicFrameMk id="34" creationId="{E12617DD-AAE4-43B8-CD14-A0637B08F0ED}"/>
          </ac:graphicFrameMkLst>
        </pc:graphicFrameChg>
        <pc:picChg chg="del">
          <ac:chgData name="Sho Yamamura（山村奨）" userId="ad78378a-01bc-491d-af0b-8b0e5f08f5df" providerId="ADAL" clId="{C163FCA8-426C-45FC-A7DC-5976F13A9E85}" dt="2024-03-11T07:17:53.481" v="10573" actId="478"/>
          <ac:picMkLst>
            <pc:docMk/>
            <pc:sldMk cId="1929707417" sldId="2147480394"/>
            <ac:picMk id="2" creationId="{9E49D0BA-44ED-6656-8458-20BD6A0169C6}"/>
          </ac:picMkLst>
        </pc:picChg>
        <pc:picChg chg="add mod">
          <ac:chgData name="Sho Yamamura（山村奨）" userId="ad78378a-01bc-491d-af0b-8b0e5f08f5df" providerId="ADAL" clId="{C163FCA8-426C-45FC-A7DC-5976F13A9E85}" dt="2024-03-11T07:18:21.654" v="10608" actId="1037"/>
          <ac:picMkLst>
            <pc:docMk/>
            <pc:sldMk cId="1929707417" sldId="2147480394"/>
            <ac:picMk id="6" creationId="{DA2EA868-9756-5679-3208-680101BE8BE1}"/>
          </ac:picMkLst>
        </pc:picChg>
        <pc:picChg chg="del">
          <ac:chgData name="Sho Yamamura（山村奨）" userId="ad78378a-01bc-491d-af0b-8b0e5f08f5df" providerId="ADAL" clId="{C163FCA8-426C-45FC-A7DC-5976F13A9E85}" dt="2024-03-11T07:17:53.481" v="10573" actId="478"/>
          <ac:picMkLst>
            <pc:docMk/>
            <pc:sldMk cId="1929707417" sldId="2147480394"/>
            <ac:picMk id="7" creationId="{674CB684-FA0E-129F-289F-4F3FBE58217E}"/>
          </ac:picMkLst>
        </pc:picChg>
        <pc:picChg chg="add mod">
          <ac:chgData name="Sho Yamamura（山村奨）" userId="ad78378a-01bc-491d-af0b-8b0e5f08f5df" providerId="ADAL" clId="{C163FCA8-426C-45FC-A7DC-5976F13A9E85}" dt="2024-03-11T07:18:25.636" v="10614" actId="1038"/>
          <ac:picMkLst>
            <pc:docMk/>
            <pc:sldMk cId="1929707417" sldId="2147480394"/>
            <ac:picMk id="8" creationId="{3BC14D65-C235-248F-E855-7F07FEA0B3FF}"/>
          </ac:picMkLst>
        </pc:picChg>
        <pc:picChg chg="del">
          <ac:chgData name="Sho Yamamura（山村奨）" userId="ad78378a-01bc-491d-af0b-8b0e5f08f5df" providerId="ADAL" clId="{C163FCA8-426C-45FC-A7DC-5976F13A9E85}" dt="2024-03-11T07:17:53.481" v="10573" actId="478"/>
          <ac:picMkLst>
            <pc:docMk/>
            <pc:sldMk cId="1929707417" sldId="2147480394"/>
            <ac:picMk id="9" creationId="{D395926E-1445-C9AC-A7F2-F5D32B54CEBB}"/>
          </ac:picMkLst>
        </pc:picChg>
        <pc:picChg chg="del">
          <ac:chgData name="Sho Yamamura（山村奨）" userId="ad78378a-01bc-491d-af0b-8b0e5f08f5df" providerId="ADAL" clId="{C163FCA8-426C-45FC-A7DC-5976F13A9E85}" dt="2024-03-11T07:17:53.481" v="10573" actId="478"/>
          <ac:picMkLst>
            <pc:docMk/>
            <pc:sldMk cId="1929707417" sldId="2147480394"/>
            <ac:picMk id="11" creationId="{A43331CA-1D41-2EB5-DD1C-56E83967ADE2}"/>
          </ac:picMkLst>
        </pc:picChg>
        <pc:picChg chg="add mod">
          <ac:chgData name="Sho Yamamura（山村奨）" userId="ad78378a-01bc-491d-af0b-8b0e5f08f5df" providerId="ADAL" clId="{C163FCA8-426C-45FC-A7DC-5976F13A9E85}" dt="2024-03-11T07:18:30.145" v="10617" actId="1037"/>
          <ac:picMkLst>
            <pc:docMk/>
            <pc:sldMk cId="1929707417" sldId="2147480394"/>
            <ac:picMk id="12" creationId="{A9E1A992-D095-EF47-C53F-56B8A80EFA24}"/>
          </ac:picMkLst>
        </pc:picChg>
        <pc:picChg chg="add mod">
          <ac:chgData name="Sho Yamamura（山村奨）" userId="ad78378a-01bc-491d-af0b-8b0e5f08f5df" providerId="ADAL" clId="{C163FCA8-426C-45FC-A7DC-5976F13A9E85}" dt="2024-03-11T07:18:33.253" v="10635" actId="1037"/>
          <ac:picMkLst>
            <pc:docMk/>
            <pc:sldMk cId="1929707417" sldId="2147480394"/>
            <ac:picMk id="15" creationId="{014F2887-56AB-F806-F69C-902EE4F86FF3}"/>
          </ac:picMkLst>
        </pc:picChg>
      </pc:sldChg>
      <pc:sldChg chg="addSp delSp modSp add del mod">
        <pc:chgData name="Sho Yamamura（山村奨）" userId="ad78378a-01bc-491d-af0b-8b0e5f08f5df" providerId="ADAL" clId="{C163FCA8-426C-45FC-A7DC-5976F13A9E85}" dt="2024-03-14T08:09:41.612" v="12514" actId="47"/>
        <pc:sldMkLst>
          <pc:docMk/>
          <pc:sldMk cId="2115611693" sldId="2147480395"/>
        </pc:sldMkLst>
        <pc:spChg chg="add mod">
          <ac:chgData name="Sho Yamamura（山村奨）" userId="ad78378a-01bc-491d-af0b-8b0e5f08f5df" providerId="ADAL" clId="{C163FCA8-426C-45FC-A7DC-5976F13A9E85}" dt="2024-03-11T07:20:35.430" v="10669"/>
          <ac:spMkLst>
            <pc:docMk/>
            <pc:sldMk cId="2115611693" sldId="2147480395"/>
            <ac:spMk id="2" creationId="{1D412537-1A0F-DCCB-B469-4C10DA6FA778}"/>
          </ac:spMkLst>
        </pc:spChg>
        <pc:spChg chg="add mod">
          <ac:chgData name="Sho Yamamura（山村奨）" userId="ad78378a-01bc-491d-af0b-8b0e5f08f5df" providerId="ADAL" clId="{C163FCA8-426C-45FC-A7DC-5976F13A9E85}" dt="2024-03-11T07:20:35.430" v="10669"/>
          <ac:spMkLst>
            <pc:docMk/>
            <pc:sldMk cId="2115611693" sldId="2147480395"/>
            <ac:spMk id="4" creationId="{11341191-8AAB-CB6E-2304-514F5B96F903}"/>
          </ac:spMkLst>
        </pc:spChg>
        <pc:spChg chg="mod">
          <ac:chgData name="Sho Yamamura（山村奨）" userId="ad78378a-01bc-491d-af0b-8b0e5f08f5df" providerId="ADAL" clId="{C163FCA8-426C-45FC-A7DC-5976F13A9E85}" dt="2024-03-11T07:21:38.835" v="10707" actId="14100"/>
          <ac:spMkLst>
            <pc:docMk/>
            <pc:sldMk cId="2115611693" sldId="2147480395"/>
            <ac:spMk id="26" creationId="{12497438-599A-E36D-E2FC-C9B2A122E7CB}"/>
          </ac:spMkLst>
        </pc:spChg>
        <pc:spChg chg="del">
          <ac:chgData name="Sho Yamamura（山村奨）" userId="ad78378a-01bc-491d-af0b-8b0e5f08f5df" providerId="ADAL" clId="{C163FCA8-426C-45FC-A7DC-5976F13A9E85}" dt="2024-03-11T07:20:35.037" v="10668" actId="478"/>
          <ac:spMkLst>
            <pc:docMk/>
            <pc:sldMk cId="2115611693" sldId="2147480395"/>
            <ac:spMk id="56" creationId="{DB98A494-1577-D43A-199E-A592E7D1E77E}"/>
          </ac:spMkLst>
        </pc:spChg>
        <pc:spChg chg="del">
          <ac:chgData name="Sho Yamamura（山村奨）" userId="ad78378a-01bc-491d-af0b-8b0e5f08f5df" providerId="ADAL" clId="{C163FCA8-426C-45FC-A7DC-5976F13A9E85}" dt="2024-03-11T07:20:35.037" v="10668" actId="478"/>
          <ac:spMkLst>
            <pc:docMk/>
            <pc:sldMk cId="2115611693" sldId="2147480395"/>
            <ac:spMk id="57" creationId="{F6945E16-D5E6-E4E1-DA08-AB7677215EBA}"/>
          </ac:spMkLst>
        </pc:spChg>
        <pc:spChg chg="mod">
          <ac:chgData name="Sho Yamamura（山村奨）" userId="ad78378a-01bc-491d-af0b-8b0e5f08f5df" providerId="ADAL" clId="{C163FCA8-426C-45FC-A7DC-5976F13A9E85}" dt="2024-03-14T05:44:49.958" v="11716"/>
          <ac:spMkLst>
            <pc:docMk/>
            <pc:sldMk cId="2115611693" sldId="2147480395"/>
            <ac:spMk id="58" creationId="{78B6E5B7-6442-B8AA-E338-FA632C294557}"/>
          </ac:spMkLst>
        </pc:spChg>
        <pc:graphicFrameChg chg="mod modGraphic">
          <ac:chgData name="Sho Yamamura（山村奨）" userId="ad78378a-01bc-491d-af0b-8b0e5f08f5df" providerId="ADAL" clId="{C163FCA8-426C-45FC-A7DC-5976F13A9E85}" dt="2024-03-11T07:23:30.227" v="10813" actId="20577"/>
          <ac:graphicFrameMkLst>
            <pc:docMk/>
            <pc:sldMk cId="2115611693" sldId="2147480395"/>
            <ac:graphicFrameMk id="10" creationId="{29011733-6ACC-EA1D-5995-747F2E6F86D7}"/>
          </ac:graphicFrameMkLst>
        </pc:graphicFrameChg>
        <pc:graphicFrameChg chg="mod">
          <ac:chgData name="Sho Yamamura（山村奨）" userId="ad78378a-01bc-491d-af0b-8b0e5f08f5df" providerId="ADAL" clId="{C163FCA8-426C-45FC-A7DC-5976F13A9E85}" dt="2024-03-11T07:22:03.898" v="10728" actId="20577"/>
          <ac:graphicFrameMkLst>
            <pc:docMk/>
            <pc:sldMk cId="2115611693" sldId="2147480395"/>
            <ac:graphicFrameMk id="34" creationId="{E12617DD-AAE4-43B8-CD14-A0637B08F0ED}"/>
          </ac:graphicFrameMkLst>
        </pc:graphicFrameChg>
      </pc:sldChg>
      <pc:sldChg chg="addSp delSp modSp add del mod">
        <pc:chgData name="Sho Yamamura（山村奨）" userId="ad78378a-01bc-491d-af0b-8b0e5f08f5df" providerId="ADAL" clId="{C163FCA8-426C-45FC-A7DC-5976F13A9E85}" dt="2024-03-14T08:09:42.035" v="12515" actId="47"/>
        <pc:sldMkLst>
          <pc:docMk/>
          <pc:sldMk cId="3445292158" sldId="2147480396"/>
        </pc:sldMkLst>
        <pc:spChg chg="add mod">
          <ac:chgData name="Sho Yamamura（山村奨）" userId="ad78378a-01bc-491d-af0b-8b0e5f08f5df" providerId="ADAL" clId="{C163FCA8-426C-45FC-A7DC-5976F13A9E85}" dt="2024-03-11T07:20:38.894" v="10671"/>
          <ac:spMkLst>
            <pc:docMk/>
            <pc:sldMk cId="3445292158" sldId="2147480396"/>
            <ac:spMk id="2" creationId="{23928E14-08B8-22B8-B875-DCEA42C0DB4A}"/>
          </ac:spMkLst>
        </pc:spChg>
        <pc:spChg chg="add mod">
          <ac:chgData name="Sho Yamamura（山村奨）" userId="ad78378a-01bc-491d-af0b-8b0e5f08f5df" providerId="ADAL" clId="{C163FCA8-426C-45FC-A7DC-5976F13A9E85}" dt="2024-03-11T07:20:38.894" v="10671"/>
          <ac:spMkLst>
            <pc:docMk/>
            <pc:sldMk cId="3445292158" sldId="2147480396"/>
            <ac:spMk id="3" creationId="{E18E6837-C394-598B-F726-00E2E85B1C3A}"/>
          </ac:spMkLst>
        </pc:spChg>
        <pc:spChg chg="add mod">
          <ac:chgData name="Sho Yamamura（山村奨）" userId="ad78378a-01bc-491d-af0b-8b0e5f08f5df" providerId="ADAL" clId="{C163FCA8-426C-45FC-A7DC-5976F13A9E85}" dt="2024-03-11T07:21:42.685" v="10709"/>
          <ac:spMkLst>
            <pc:docMk/>
            <pc:sldMk cId="3445292158" sldId="2147480396"/>
            <ac:spMk id="7" creationId="{F2B2FEF3-C7F8-92BE-F32D-AEA41D2E42AE}"/>
          </ac:spMkLst>
        </pc:spChg>
        <pc:spChg chg="del">
          <ac:chgData name="Sho Yamamura（山村奨）" userId="ad78378a-01bc-491d-af0b-8b0e5f08f5df" providerId="ADAL" clId="{C163FCA8-426C-45FC-A7DC-5976F13A9E85}" dt="2024-03-11T07:21:42.478" v="10708" actId="478"/>
          <ac:spMkLst>
            <pc:docMk/>
            <pc:sldMk cId="3445292158" sldId="2147480396"/>
            <ac:spMk id="26" creationId="{12497438-599A-E36D-E2FC-C9B2A122E7CB}"/>
          </ac:spMkLst>
        </pc:spChg>
        <pc:spChg chg="del">
          <ac:chgData name="Sho Yamamura（山村奨）" userId="ad78378a-01bc-491d-af0b-8b0e5f08f5df" providerId="ADAL" clId="{C163FCA8-426C-45FC-A7DC-5976F13A9E85}" dt="2024-03-11T07:20:38.634" v="10670" actId="478"/>
          <ac:spMkLst>
            <pc:docMk/>
            <pc:sldMk cId="3445292158" sldId="2147480396"/>
            <ac:spMk id="56" creationId="{DB98A494-1577-D43A-199E-A592E7D1E77E}"/>
          </ac:spMkLst>
        </pc:spChg>
        <pc:spChg chg="del">
          <ac:chgData name="Sho Yamamura（山村奨）" userId="ad78378a-01bc-491d-af0b-8b0e5f08f5df" providerId="ADAL" clId="{C163FCA8-426C-45FC-A7DC-5976F13A9E85}" dt="2024-03-11T07:20:38.634" v="10670" actId="478"/>
          <ac:spMkLst>
            <pc:docMk/>
            <pc:sldMk cId="3445292158" sldId="2147480396"/>
            <ac:spMk id="57" creationId="{F6945E16-D5E6-E4E1-DA08-AB7677215EBA}"/>
          </ac:spMkLst>
        </pc:spChg>
        <pc:spChg chg="mod">
          <ac:chgData name="Sho Yamamura（山村奨）" userId="ad78378a-01bc-491d-af0b-8b0e5f08f5df" providerId="ADAL" clId="{C163FCA8-426C-45FC-A7DC-5976F13A9E85}" dt="2024-03-14T05:44:53.663" v="11719"/>
          <ac:spMkLst>
            <pc:docMk/>
            <pc:sldMk cId="3445292158" sldId="2147480396"/>
            <ac:spMk id="58" creationId="{78B6E5B7-6442-B8AA-E338-FA632C294557}"/>
          </ac:spMkLst>
        </pc:spChg>
        <pc:graphicFrameChg chg="mod">
          <ac:chgData name="Sho Yamamura（山村奨）" userId="ad78378a-01bc-491d-af0b-8b0e5f08f5df" providerId="ADAL" clId="{C163FCA8-426C-45FC-A7DC-5976F13A9E85}" dt="2024-03-11T07:22:14.996" v="10736" actId="20577"/>
          <ac:graphicFrameMkLst>
            <pc:docMk/>
            <pc:sldMk cId="3445292158" sldId="2147480396"/>
            <ac:graphicFrameMk id="34" creationId="{E12617DD-AAE4-43B8-CD14-A0637B08F0ED}"/>
          </ac:graphicFrameMkLst>
        </pc:graphicFrameChg>
      </pc:sldChg>
      <pc:sldChg chg="addSp delSp modSp add del mod">
        <pc:chgData name="Sho Yamamura（山村奨）" userId="ad78378a-01bc-491d-af0b-8b0e5f08f5df" providerId="ADAL" clId="{C163FCA8-426C-45FC-A7DC-5976F13A9E85}" dt="2024-03-14T08:09:42.553" v="12516" actId="47"/>
        <pc:sldMkLst>
          <pc:docMk/>
          <pc:sldMk cId="896341616" sldId="2147480397"/>
        </pc:sldMkLst>
        <pc:spChg chg="add mod">
          <ac:chgData name="Sho Yamamura（山村奨）" userId="ad78378a-01bc-491d-af0b-8b0e5f08f5df" providerId="ADAL" clId="{C163FCA8-426C-45FC-A7DC-5976F13A9E85}" dt="2024-03-11T07:20:42.530" v="10673"/>
          <ac:spMkLst>
            <pc:docMk/>
            <pc:sldMk cId="896341616" sldId="2147480397"/>
            <ac:spMk id="4" creationId="{9DE09BE6-0CF3-C77F-A922-0D3016176951}"/>
          </ac:spMkLst>
        </pc:spChg>
        <pc:spChg chg="add mod">
          <ac:chgData name="Sho Yamamura（山村奨）" userId="ad78378a-01bc-491d-af0b-8b0e5f08f5df" providerId="ADAL" clId="{C163FCA8-426C-45FC-A7DC-5976F13A9E85}" dt="2024-03-11T07:20:42.530" v="10673"/>
          <ac:spMkLst>
            <pc:docMk/>
            <pc:sldMk cId="896341616" sldId="2147480397"/>
            <ac:spMk id="5" creationId="{DA6D26B6-F17E-CF21-6803-DF9FCDFA0EB8}"/>
          </ac:spMkLst>
        </pc:spChg>
        <pc:spChg chg="add mod">
          <ac:chgData name="Sho Yamamura（山村奨）" userId="ad78378a-01bc-491d-af0b-8b0e5f08f5df" providerId="ADAL" clId="{C163FCA8-426C-45FC-A7DC-5976F13A9E85}" dt="2024-03-11T07:21:45.957" v="10711"/>
          <ac:spMkLst>
            <pc:docMk/>
            <pc:sldMk cId="896341616" sldId="2147480397"/>
            <ac:spMk id="6" creationId="{00F89DF4-CBE4-BD42-478B-6651E5CFB8A6}"/>
          </ac:spMkLst>
        </pc:spChg>
        <pc:spChg chg="del">
          <ac:chgData name="Sho Yamamura（山村奨）" userId="ad78378a-01bc-491d-af0b-8b0e5f08f5df" providerId="ADAL" clId="{C163FCA8-426C-45FC-A7DC-5976F13A9E85}" dt="2024-03-11T07:21:45.700" v="10710" actId="478"/>
          <ac:spMkLst>
            <pc:docMk/>
            <pc:sldMk cId="896341616" sldId="2147480397"/>
            <ac:spMk id="26" creationId="{12497438-599A-E36D-E2FC-C9B2A122E7CB}"/>
          </ac:spMkLst>
        </pc:spChg>
        <pc:spChg chg="del">
          <ac:chgData name="Sho Yamamura（山村奨）" userId="ad78378a-01bc-491d-af0b-8b0e5f08f5df" providerId="ADAL" clId="{C163FCA8-426C-45FC-A7DC-5976F13A9E85}" dt="2024-03-11T07:20:42.317" v="10672" actId="478"/>
          <ac:spMkLst>
            <pc:docMk/>
            <pc:sldMk cId="896341616" sldId="2147480397"/>
            <ac:spMk id="56" creationId="{DB98A494-1577-D43A-199E-A592E7D1E77E}"/>
          </ac:spMkLst>
        </pc:spChg>
        <pc:spChg chg="del">
          <ac:chgData name="Sho Yamamura（山村奨）" userId="ad78378a-01bc-491d-af0b-8b0e5f08f5df" providerId="ADAL" clId="{C163FCA8-426C-45FC-A7DC-5976F13A9E85}" dt="2024-03-11T07:20:42.317" v="10672" actId="478"/>
          <ac:spMkLst>
            <pc:docMk/>
            <pc:sldMk cId="896341616" sldId="2147480397"/>
            <ac:spMk id="57" creationId="{F6945E16-D5E6-E4E1-DA08-AB7677215EBA}"/>
          </ac:spMkLst>
        </pc:spChg>
        <pc:spChg chg="mod">
          <ac:chgData name="Sho Yamamura（山村奨）" userId="ad78378a-01bc-491d-af0b-8b0e5f08f5df" providerId="ADAL" clId="{C163FCA8-426C-45FC-A7DC-5976F13A9E85}" dt="2024-03-14T05:44:56.831" v="11722"/>
          <ac:spMkLst>
            <pc:docMk/>
            <pc:sldMk cId="896341616" sldId="2147480397"/>
            <ac:spMk id="58" creationId="{78B6E5B7-6442-B8AA-E338-FA632C294557}"/>
          </ac:spMkLst>
        </pc:spChg>
        <pc:graphicFrameChg chg="mod modGraphic">
          <ac:chgData name="Sho Yamamura（山村奨）" userId="ad78378a-01bc-491d-af0b-8b0e5f08f5df" providerId="ADAL" clId="{C163FCA8-426C-45FC-A7DC-5976F13A9E85}" dt="2024-03-11T07:27:08.591" v="10845" actId="20577"/>
          <ac:graphicFrameMkLst>
            <pc:docMk/>
            <pc:sldMk cId="896341616" sldId="2147480397"/>
            <ac:graphicFrameMk id="10" creationId="{29011733-6ACC-EA1D-5995-747F2E6F86D7}"/>
          </ac:graphicFrameMkLst>
        </pc:graphicFrameChg>
        <pc:graphicFrameChg chg="mod">
          <ac:chgData name="Sho Yamamura（山村奨）" userId="ad78378a-01bc-491d-af0b-8b0e5f08f5df" providerId="ADAL" clId="{C163FCA8-426C-45FC-A7DC-5976F13A9E85}" dt="2024-03-11T07:30:02.314" v="10901" actId="20577"/>
          <ac:graphicFrameMkLst>
            <pc:docMk/>
            <pc:sldMk cId="896341616" sldId="2147480397"/>
            <ac:graphicFrameMk id="34" creationId="{E12617DD-AAE4-43B8-CD14-A0637B08F0ED}"/>
          </ac:graphicFrameMkLst>
        </pc:graphicFrameChg>
      </pc:sldChg>
      <pc:sldChg chg="addSp delSp modSp mod">
        <pc:chgData name="Sho Yamamura（山村奨）" userId="ad78378a-01bc-491d-af0b-8b0e5f08f5df" providerId="ADAL" clId="{C163FCA8-426C-45FC-A7DC-5976F13A9E85}" dt="2024-03-14T07:37:50.838" v="12488" actId="478"/>
        <pc:sldMkLst>
          <pc:docMk/>
          <pc:sldMk cId="3228151718" sldId="2147480398"/>
        </pc:sldMkLst>
        <pc:spChg chg="add del mod">
          <ac:chgData name="Sho Yamamura（山村奨）" userId="ad78378a-01bc-491d-af0b-8b0e5f08f5df" providerId="ADAL" clId="{C163FCA8-426C-45FC-A7DC-5976F13A9E85}" dt="2024-03-14T07:37:50.838" v="12488" actId="478"/>
          <ac:spMkLst>
            <pc:docMk/>
            <pc:sldMk cId="3228151718" sldId="2147480398"/>
            <ac:spMk id="3" creationId="{6B2DA8FB-3F72-4489-EBF7-3950D9AE1AF7}"/>
          </ac:spMkLst>
        </pc:spChg>
        <pc:graphicFrameChg chg="mod modGraphic">
          <ac:chgData name="Sho Yamamura（山村奨）" userId="ad78378a-01bc-491d-af0b-8b0e5f08f5df" providerId="ADAL" clId="{C163FCA8-426C-45FC-A7DC-5976F13A9E85}" dt="2024-03-14T07:37:29.400" v="12487" actId="20577"/>
          <ac:graphicFrameMkLst>
            <pc:docMk/>
            <pc:sldMk cId="3228151718" sldId="2147480398"/>
            <ac:graphicFrameMk id="48" creationId="{EB235C3E-57F7-04FC-D0BB-9FF40FAFEDC1}"/>
          </ac:graphicFrameMkLst>
        </pc:graphicFrameChg>
      </pc:sldChg>
      <pc:sldChg chg="modSp del mod">
        <pc:chgData name="Sho Yamamura（山村奨）" userId="ad78378a-01bc-491d-af0b-8b0e5f08f5df" providerId="ADAL" clId="{C163FCA8-426C-45FC-A7DC-5976F13A9E85}" dt="2024-03-14T08:07:54.634" v="12510" actId="47"/>
        <pc:sldMkLst>
          <pc:docMk/>
          <pc:sldMk cId="1234964495" sldId="2147480401"/>
        </pc:sldMkLst>
        <pc:spChg chg="mod">
          <ac:chgData name="Sho Yamamura（山村奨）" userId="ad78378a-01bc-491d-af0b-8b0e5f08f5df" providerId="ADAL" clId="{C163FCA8-426C-45FC-A7DC-5976F13A9E85}" dt="2024-03-14T05:45:24.661" v="11737"/>
          <ac:spMkLst>
            <pc:docMk/>
            <pc:sldMk cId="1234964495" sldId="2147480401"/>
            <ac:spMk id="58" creationId="{78B6E5B7-6442-B8AA-E338-FA632C294557}"/>
          </ac:spMkLst>
        </pc:spChg>
        <pc:graphicFrameChg chg="mod">
          <ac:chgData name="Sho Yamamura（山村奨）" userId="ad78378a-01bc-491d-af0b-8b0e5f08f5df" providerId="ADAL" clId="{C163FCA8-426C-45FC-A7DC-5976F13A9E85}" dt="2024-03-14T05:38:37.068" v="11675" actId="20577"/>
          <ac:graphicFrameMkLst>
            <pc:docMk/>
            <pc:sldMk cId="1234964495" sldId="2147480401"/>
            <ac:graphicFrameMk id="4" creationId="{CC5660B8-EF7E-B256-32F7-FA2EAC580986}"/>
          </ac:graphicFrameMkLst>
        </pc:graphicFrameChg>
      </pc:sldChg>
    </pc:docChg>
  </pc:docChgLst>
  <pc:docChgLst>
    <pc:chgData name="Hitomi Ogino（荻野人美）" userId="dae20605-0220-428f-b1cc-85239d6935ae" providerId="ADAL" clId="{66E2D9BB-2E7B-4BBD-BCD5-88BC358B6257}"/>
    <pc:docChg chg="undo redo custSel addSld delSld modSld sldOrd modSection">
      <pc:chgData name="Hitomi Ogino（荻野人美）" userId="dae20605-0220-428f-b1cc-85239d6935ae" providerId="ADAL" clId="{66E2D9BB-2E7B-4BBD-BCD5-88BC358B6257}" dt="2023-12-11T11:27:40.692" v="2765" actId="14100"/>
      <pc:docMkLst>
        <pc:docMk/>
      </pc:docMkLst>
      <pc:sldChg chg="modSp mod">
        <pc:chgData name="Hitomi Ogino（荻野人美）" userId="dae20605-0220-428f-b1cc-85239d6935ae" providerId="ADAL" clId="{66E2D9BB-2E7B-4BBD-BCD5-88BC358B6257}" dt="2023-12-08T04:40:30.201" v="2501" actId="20577"/>
        <pc:sldMkLst>
          <pc:docMk/>
          <pc:sldMk cId="3870606431" sldId="258"/>
        </pc:sldMkLst>
        <pc:spChg chg="mod">
          <ac:chgData name="Hitomi Ogino（荻野人美）" userId="dae20605-0220-428f-b1cc-85239d6935ae" providerId="ADAL" clId="{66E2D9BB-2E7B-4BBD-BCD5-88BC358B6257}" dt="2023-12-08T04:40:30.201" v="2501" actId="20577"/>
          <ac:spMkLst>
            <pc:docMk/>
            <pc:sldMk cId="3870606431" sldId="258"/>
            <ac:spMk id="3" creationId="{F81D8837-84D0-4BB9-913D-3B9E022D1C18}"/>
          </ac:spMkLst>
        </pc:spChg>
      </pc:sldChg>
      <pc:sldChg chg="modSp mod">
        <pc:chgData name="Hitomi Ogino（荻野人美）" userId="dae20605-0220-428f-b1cc-85239d6935ae" providerId="ADAL" clId="{66E2D9BB-2E7B-4BBD-BCD5-88BC358B6257}" dt="2023-12-08T04:52:32.642" v="2633" actId="20577"/>
        <pc:sldMkLst>
          <pc:docMk/>
          <pc:sldMk cId="1790651001" sldId="259"/>
        </pc:sldMkLst>
        <pc:spChg chg="mod">
          <ac:chgData name="Hitomi Ogino（荻野人美）" userId="dae20605-0220-428f-b1cc-85239d6935ae" providerId="ADAL" clId="{66E2D9BB-2E7B-4BBD-BCD5-88BC358B6257}" dt="2023-12-08T01:51:13.793" v="434" actId="20577"/>
          <ac:spMkLst>
            <pc:docMk/>
            <pc:sldMk cId="1790651001" sldId="259"/>
            <ac:spMk id="3" creationId="{F81D8837-84D0-4BB9-913D-3B9E022D1C18}"/>
          </ac:spMkLst>
        </pc:spChg>
        <pc:spChg chg="mod">
          <ac:chgData name="Hitomi Ogino（荻野人美）" userId="dae20605-0220-428f-b1cc-85239d6935ae" providerId="ADAL" clId="{66E2D9BB-2E7B-4BBD-BCD5-88BC358B6257}" dt="2023-12-08T01:51:29.613" v="452" actId="20577"/>
          <ac:spMkLst>
            <pc:docMk/>
            <pc:sldMk cId="1790651001" sldId="259"/>
            <ac:spMk id="12" creationId="{8F506813-AC71-66DF-BFF2-32C17203A86A}"/>
          </ac:spMkLst>
        </pc:spChg>
        <pc:spChg chg="mod">
          <ac:chgData name="Hitomi Ogino（荻野人美）" userId="dae20605-0220-428f-b1cc-85239d6935ae" providerId="ADAL" clId="{66E2D9BB-2E7B-4BBD-BCD5-88BC358B6257}" dt="2023-12-08T01:51:35.248" v="460" actId="20577"/>
          <ac:spMkLst>
            <pc:docMk/>
            <pc:sldMk cId="1790651001" sldId="259"/>
            <ac:spMk id="13" creationId="{CE3C2A77-EDA7-CB9F-F14B-42C7B286029E}"/>
          </ac:spMkLst>
        </pc:spChg>
        <pc:spChg chg="mod">
          <ac:chgData name="Hitomi Ogino（荻野人美）" userId="dae20605-0220-428f-b1cc-85239d6935ae" providerId="ADAL" clId="{66E2D9BB-2E7B-4BBD-BCD5-88BC358B6257}" dt="2023-12-08T01:51:39.783" v="468" actId="20577"/>
          <ac:spMkLst>
            <pc:docMk/>
            <pc:sldMk cId="1790651001" sldId="259"/>
            <ac:spMk id="35" creationId="{59C622DA-D2C9-CE35-3602-4FF5EE8C44E2}"/>
          </ac:spMkLst>
        </pc:spChg>
        <pc:spChg chg="mod">
          <ac:chgData name="Hitomi Ogino（荻野人美）" userId="dae20605-0220-428f-b1cc-85239d6935ae" providerId="ADAL" clId="{66E2D9BB-2E7B-4BBD-BCD5-88BC358B6257}" dt="2023-12-08T01:51:44.023" v="476" actId="20577"/>
          <ac:spMkLst>
            <pc:docMk/>
            <pc:sldMk cId="1790651001" sldId="259"/>
            <ac:spMk id="36" creationId="{1A5D1192-4AE5-9001-5027-8B0B212AA8B3}"/>
          </ac:spMkLst>
        </pc:spChg>
        <pc:spChg chg="mod">
          <ac:chgData name="Hitomi Ogino（荻野人美）" userId="dae20605-0220-428f-b1cc-85239d6935ae" providerId="ADAL" clId="{66E2D9BB-2E7B-4BBD-BCD5-88BC358B6257}" dt="2023-12-08T04:49:56.247" v="2608" actId="20577"/>
          <ac:spMkLst>
            <pc:docMk/>
            <pc:sldMk cId="1790651001" sldId="259"/>
            <ac:spMk id="97" creationId="{BF2B42BE-DF42-49EF-9747-6554A05DCD39}"/>
          </ac:spMkLst>
        </pc:spChg>
        <pc:spChg chg="mod">
          <ac:chgData name="Hitomi Ogino（荻野人美）" userId="dae20605-0220-428f-b1cc-85239d6935ae" providerId="ADAL" clId="{66E2D9BB-2E7B-4BBD-BCD5-88BC358B6257}" dt="2023-12-08T04:52:32.642" v="2633" actId="20577"/>
          <ac:spMkLst>
            <pc:docMk/>
            <pc:sldMk cId="1790651001" sldId="259"/>
            <ac:spMk id="103" creationId="{722CA9AE-246E-4328-B777-5BFF39269ECA}"/>
          </ac:spMkLst>
        </pc:spChg>
        <pc:cxnChg chg="mod">
          <ac:chgData name="Hitomi Ogino（荻野人美）" userId="dae20605-0220-428f-b1cc-85239d6935ae" providerId="ADAL" clId="{66E2D9BB-2E7B-4BBD-BCD5-88BC358B6257}" dt="2023-12-08T01:51:29.013" v="450" actId="20577"/>
          <ac:cxnSpMkLst>
            <pc:docMk/>
            <pc:sldMk cId="1790651001" sldId="259"/>
            <ac:cxnSpMk id="11" creationId="{0FE85AB8-7C67-5FBA-6087-03533A28995B}"/>
          </ac:cxnSpMkLst>
        </pc:cxnChg>
        <pc:cxnChg chg="mod">
          <ac:chgData name="Hitomi Ogino（荻野人美）" userId="dae20605-0220-428f-b1cc-85239d6935ae" providerId="ADAL" clId="{66E2D9BB-2E7B-4BBD-BCD5-88BC358B6257}" dt="2023-12-08T01:51:34.863" v="458" actId="20577"/>
          <ac:cxnSpMkLst>
            <pc:docMk/>
            <pc:sldMk cId="1790651001" sldId="259"/>
            <ac:cxnSpMk id="14" creationId="{C65F7325-A830-2E37-53B1-604EE281AE55}"/>
          </ac:cxnSpMkLst>
        </pc:cxnChg>
        <pc:cxnChg chg="mod">
          <ac:chgData name="Hitomi Ogino（荻野人美）" userId="dae20605-0220-428f-b1cc-85239d6935ae" providerId="ADAL" clId="{66E2D9BB-2E7B-4BBD-BCD5-88BC358B6257}" dt="2023-12-08T01:51:39.443" v="466" actId="20577"/>
          <ac:cxnSpMkLst>
            <pc:docMk/>
            <pc:sldMk cId="1790651001" sldId="259"/>
            <ac:cxnSpMk id="34" creationId="{E050B7E5-0FCA-7A5A-6DD8-05704C867E7F}"/>
          </ac:cxnSpMkLst>
        </pc:cxnChg>
        <pc:cxnChg chg="mod">
          <ac:chgData name="Hitomi Ogino（荻野人美）" userId="dae20605-0220-428f-b1cc-85239d6935ae" providerId="ADAL" clId="{66E2D9BB-2E7B-4BBD-BCD5-88BC358B6257}" dt="2023-12-08T01:51:43.708" v="474" actId="20577"/>
          <ac:cxnSpMkLst>
            <pc:docMk/>
            <pc:sldMk cId="1790651001" sldId="259"/>
            <ac:cxnSpMk id="37" creationId="{EE70E676-C3BC-7705-5859-58BDA3EA9AAC}"/>
          </ac:cxnSpMkLst>
        </pc:cxnChg>
      </pc:sldChg>
      <pc:sldChg chg="del">
        <pc:chgData name="Hitomi Ogino（荻野人美）" userId="dae20605-0220-428f-b1cc-85239d6935ae" providerId="ADAL" clId="{66E2D9BB-2E7B-4BBD-BCD5-88BC358B6257}" dt="2023-12-08T04:54:15.821" v="2645" actId="47"/>
        <pc:sldMkLst>
          <pc:docMk/>
          <pc:sldMk cId="3496748601" sldId="260"/>
        </pc:sldMkLst>
      </pc:sldChg>
      <pc:sldChg chg="addSp modSp mod ord">
        <pc:chgData name="Hitomi Ogino（荻野人美）" userId="dae20605-0220-428f-b1cc-85239d6935ae" providerId="ADAL" clId="{66E2D9BB-2E7B-4BBD-BCD5-88BC358B6257}" dt="2023-12-11T11:27:40.692" v="2765" actId="14100"/>
        <pc:sldMkLst>
          <pc:docMk/>
          <pc:sldMk cId="3021974929" sldId="2147480298"/>
        </pc:sldMkLst>
        <pc:spChg chg="mod">
          <ac:chgData name="Hitomi Ogino（荻野人美）" userId="dae20605-0220-428f-b1cc-85239d6935ae" providerId="ADAL" clId="{66E2D9BB-2E7B-4BBD-BCD5-88BC358B6257}" dt="2023-12-07T08:03:14.672" v="41" actId="1076"/>
          <ac:spMkLst>
            <pc:docMk/>
            <pc:sldMk cId="3021974929" sldId="2147480298"/>
            <ac:spMk id="2" creationId="{2DE113B0-E8A0-1D88-A8E4-A85140CCE22C}"/>
          </ac:spMkLst>
        </pc:spChg>
        <pc:spChg chg="add mod">
          <ac:chgData name="Hitomi Ogino（荻野人美）" userId="dae20605-0220-428f-b1cc-85239d6935ae" providerId="ADAL" clId="{66E2D9BB-2E7B-4BBD-BCD5-88BC358B6257}" dt="2023-12-08T02:17:13.444" v="1089" actId="1038"/>
          <ac:spMkLst>
            <pc:docMk/>
            <pc:sldMk cId="3021974929" sldId="2147480298"/>
            <ac:spMk id="3" creationId="{0B0593FC-32F7-A266-985A-6A88578E30E2}"/>
          </ac:spMkLst>
        </pc:spChg>
        <pc:spChg chg="add mod">
          <ac:chgData name="Hitomi Ogino（荻野人美）" userId="dae20605-0220-428f-b1cc-85239d6935ae" providerId="ADAL" clId="{66E2D9BB-2E7B-4BBD-BCD5-88BC358B6257}" dt="2023-12-08T02:14:24.954" v="993" actId="14100"/>
          <ac:spMkLst>
            <pc:docMk/>
            <pc:sldMk cId="3021974929" sldId="2147480298"/>
            <ac:spMk id="4" creationId="{B04AE56D-9961-BD97-453D-388FFFD2EAF5}"/>
          </ac:spMkLst>
        </pc:spChg>
        <pc:spChg chg="add mod">
          <ac:chgData name="Hitomi Ogino（荻野人美）" userId="dae20605-0220-428f-b1cc-85239d6935ae" providerId="ADAL" clId="{66E2D9BB-2E7B-4BBD-BCD5-88BC358B6257}" dt="2023-12-11T11:27:40.692" v="2765" actId="14100"/>
          <ac:spMkLst>
            <pc:docMk/>
            <pc:sldMk cId="3021974929" sldId="2147480298"/>
            <ac:spMk id="5" creationId="{4E2E1D3A-636F-CE4B-F679-2A612A6E0573}"/>
          </ac:spMkLst>
        </pc:spChg>
        <pc:spChg chg="add mod">
          <ac:chgData name="Hitomi Ogino（荻野人美）" userId="dae20605-0220-428f-b1cc-85239d6935ae" providerId="ADAL" clId="{66E2D9BB-2E7B-4BBD-BCD5-88BC358B6257}" dt="2023-12-08T03:50:11.879" v="2469" actId="20577"/>
          <ac:spMkLst>
            <pc:docMk/>
            <pc:sldMk cId="3021974929" sldId="2147480298"/>
            <ac:spMk id="11" creationId="{A203CC90-6C86-A7E5-521B-450B6A6A32E7}"/>
          </ac:spMkLst>
        </pc:spChg>
        <pc:spChg chg="add mod">
          <ac:chgData name="Hitomi Ogino（荻野人美）" userId="dae20605-0220-428f-b1cc-85239d6935ae" providerId="ADAL" clId="{66E2D9BB-2E7B-4BBD-BCD5-88BC358B6257}" dt="2023-12-08T02:38:08.908" v="1968" actId="1037"/>
          <ac:spMkLst>
            <pc:docMk/>
            <pc:sldMk cId="3021974929" sldId="2147480298"/>
            <ac:spMk id="12" creationId="{4468DBFE-AE5C-C40A-44A5-845F3334934B}"/>
          </ac:spMkLst>
        </pc:spChg>
        <pc:spChg chg="add mod">
          <ac:chgData name="Hitomi Ogino（荻野人美）" userId="dae20605-0220-428f-b1cc-85239d6935ae" providerId="ADAL" clId="{66E2D9BB-2E7B-4BBD-BCD5-88BC358B6257}" dt="2023-12-08T02:38:05.830" v="1967" actId="1037"/>
          <ac:spMkLst>
            <pc:docMk/>
            <pc:sldMk cId="3021974929" sldId="2147480298"/>
            <ac:spMk id="13" creationId="{0E398A90-3714-148C-BEC2-6A0DCE22C073}"/>
          </ac:spMkLst>
        </pc:spChg>
        <pc:spChg chg="add mod">
          <ac:chgData name="Hitomi Ogino（荻野人美）" userId="dae20605-0220-428f-b1cc-85239d6935ae" providerId="ADAL" clId="{66E2D9BB-2E7B-4BBD-BCD5-88BC358B6257}" dt="2023-12-08T02:38:03.793" v="1966" actId="1076"/>
          <ac:spMkLst>
            <pc:docMk/>
            <pc:sldMk cId="3021974929" sldId="2147480298"/>
            <ac:spMk id="14" creationId="{1DBD41AD-9DF4-0321-9F4B-97BF4F672C11}"/>
          </ac:spMkLst>
        </pc:spChg>
        <pc:spChg chg="mod">
          <ac:chgData name="Hitomi Ogino（荻野人美）" userId="dae20605-0220-428f-b1cc-85239d6935ae" providerId="ADAL" clId="{66E2D9BB-2E7B-4BBD-BCD5-88BC358B6257}" dt="2023-12-08T03:44:35.169" v="2353" actId="20577"/>
          <ac:spMkLst>
            <pc:docMk/>
            <pc:sldMk cId="3021974929" sldId="2147480298"/>
            <ac:spMk id="15" creationId="{A9C3A281-11E9-85F5-DE8E-48AB2E515EC2}"/>
          </ac:spMkLst>
        </pc:spChg>
        <pc:spChg chg="mod">
          <ac:chgData name="Hitomi Ogino（荻野人美）" userId="dae20605-0220-428f-b1cc-85239d6935ae" providerId="ADAL" clId="{66E2D9BB-2E7B-4BBD-BCD5-88BC358B6257}" dt="2023-12-08T02:11:43.424" v="786" actId="14100"/>
          <ac:spMkLst>
            <pc:docMk/>
            <pc:sldMk cId="3021974929" sldId="2147480298"/>
            <ac:spMk id="30" creationId="{63960E6A-D798-17E1-6469-48F612D63892}"/>
          </ac:spMkLst>
        </pc:spChg>
        <pc:spChg chg="mod">
          <ac:chgData name="Hitomi Ogino（荻野人美）" userId="dae20605-0220-428f-b1cc-85239d6935ae" providerId="ADAL" clId="{66E2D9BB-2E7B-4BBD-BCD5-88BC358B6257}" dt="2023-12-08T02:15:44.214" v="1055" actId="14100"/>
          <ac:spMkLst>
            <pc:docMk/>
            <pc:sldMk cId="3021974929" sldId="2147480298"/>
            <ac:spMk id="31" creationId="{16191170-181D-CE9D-14D0-4F840A5E996D}"/>
          </ac:spMkLst>
        </pc:spChg>
        <pc:spChg chg="mod">
          <ac:chgData name="Hitomi Ogino（荻野人美）" userId="dae20605-0220-428f-b1cc-85239d6935ae" providerId="ADAL" clId="{66E2D9BB-2E7B-4BBD-BCD5-88BC358B6257}" dt="2023-12-08T02:15:49.684" v="1076" actId="1035"/>
          <ac:spMkLst>
            <pc:docMk/>
            <pc:sldMk cId="3021974929" sldId="2147480298"/>
            <ac:spMk id="32" creationId="{55D8FED9-5048-C612-9C8B-7F855BF37607}"/>
          </ac:spMkLst>
        </pc:spChg>
        <pc:spChg chg="mod">
          <ac:chgData name="Hitomi Ogino（荻野人美）" userId="dae20605-0220-428f-b1cc-85239d6935ae" providerId="ADAL" clId="{66E2D9BB-2E7B-4BBD-BCD5-88BC358B6257}" dt="2023-12-08T02:15:49.684" v="1076" actId="1035"/>
          <ac:spMkLst>
            <pc:docMk/>
            <pc:sldMk cId="3021974929" sldId="2147480298"/>
            <ac:spMk id="33" creationId="{B2AA8406-AC48-28A0-77CB-B2576E319B76}"/>
          </ac:spMkLst>
        </pc:spChg>
        <pc:spChg chg="mod">
          <ac:chgData name="Hitomi Ogino（荻野人美）" userId="dae20605-0220-428f-b1cc-85239d6935ae" providerId="ADAL" clId="{66E2D9BB-2E7B-4BBD-BCD5-88BC358B6257}" dt="2023-12-08T02:15:49.684" v="1076" actId="1035"/>
          <ac:spMkLst>
            <pc:docMk/>
            <pc:sldMk cId="3021974929" sldId="2147480298"/>
            <ac:spMk id="35" creationId="{5E7C8A5E-96AE-CD5B-93AC-E1989DB59DAB}"/>
          </ac:spMkLst>
        </pc:spChg>
        <pc:spChg chg="mod">
          <ac:chgData name="Hitomi Ogino（荻野人美）" userId="dae20605-0220-428f-b1cc-85239d6935ae" providerId="ADAL" clId="{66E2D9BB-2E7B-4BBD-BCD5-88BC358B6257}" dt="2023-12-08T02:12:52.104" v="892" actId="1036"/>
          <ac:spMkLst>
            <pc:docMk/>
            <pc:sldMk cId="3021974929" sldId="2147480298"/>
            <ac:spMk id="39" creationId="{C2C0C070-A283-AE0C-4B94-B9CBF7B10E70}"/>
          </ac:spMkLst>
        </pc:spChg>
        <pc:spChg chg="mod">
          <ac:chgData name="Hitomi Ogino（荻野人美）" userId="dae20605-0220-428f-b1cc-85239d6935ae" providerId="ADAL" clId="{66E2D9BB-2E7B-4BBD-BCD5-88BC358B6257}" dt="2023-12-08T02:15:37.094" v="1054" actId="1036"/>
          <ac:spMkLst>
            <pc:docMk/>
            <pc:sldMk cId="3021974929" sldId="2147480298"/>
            <ac:spMk id="43" creationId="{1355A064-131D-E678-0C3C-6B15B8C1DD2D}"/>
          </ac:spMkLst>
        </pc:spChg>
        <pc:spChg chg="mod">
          <ac:chgData name="Hitomi Ogino（荻野人美）" userId="dae20605-0220-428f-b1cc-85239d6935ae" providerId="ADAL" clId="{66E2D9BB-2E7B-4BBD-BCD5-88BC358B6257}" dt="2023-12-08T02:15:31.414" v="1037" actId="1035"/>
          <ac:spMkLst>
            <pc:docMk/>
            <pc:sldMk cId="3021974929" sldId="2147480298"/>
            <ac:spMk id="44" creationId="{2E2F0773-6702-96F1-D4F8-E19122A0ED38}"/>
          </ac:spMkLst>
        </pc:spChg>
        <pc:spChg chg="mod">
          <ac:chgData name="Hitomi Ogino（荻野人美）" userId="dae20605-0220-428f-b1cc-85239d6935ae" providerId="ADAL" clId="{66E2D9BB-2E7B-4BBD-BCD5-88BC358B6257}" dt="2023-12-08T02:15:31.414" v="1037" actId="1035"/>
          <ac:spMkLst>
            <pc:docMk/>
            <pc:sldMk cId="3021974929" sldId="2147480298"/>
            <ac:spMk id="45" creationId="{0F710CC0-C5F0-1F80-D7BC-EB9E52BAE8F4}"/>
          </ac:spMkLst>
        </pc:spChg>
        <pc:spChg chg="mod">
          <ac:chgData name="Hitomi Ogino（荻野人美）" userId="dae20605-0220-428f-b1cc-85239d6935ae" providerId="ADAL" clId="{66E2D9BB-2E7B-4BBD-BCD5-88BC358B6257}" dt="2023-12-08T02:13:36.864" v="970" actId="1036"/>
          <ac:spMkLst>
            <pc:docMk/>
            <pc:sldMk cId="3021974929" sldId="2147480298"/>
            <ac:spMk id="46" creationId="{B23B4DE0-23E1-4777-348F-78BF4AA07CCA}"/>
          </ac:spMkLst>
        </pc:spChg>
        <pc:spChg chg="mod">
          <ac:chgData name="Hitomi Ogino（荻野人美）" userId="dae20605-0220-428f-b1cc-85239d6935ae" providerId="ADAL" clId="{66E2D9BB-2E7B-4BBD-BCD5-88BC358B6257}" dt="2023-12-08T02:14:31.364" v="996" actId="20577"/>
          <ac:spMkLst>
            <pc:docMk/>
            <pc:sldMk cId="3021974929" sldId="2147480298"/>
            <ac:spMk id="47" creationId="{C5309CA5-C2A9-D994-AA19-747CA7C9813B}"/>
          </ac:spMkLst>
        </pc:spChg>
        <pc:spChg chg="mod">
          <ac:chgData name="Hitomi Ogino（荻野人美）" userId="dae20605-0220-428f-b1cc-85239d6935ae" providerId="ADAL" clId="{66E2D9BB-2E7B-4BBD-BCD5-88BC358B6257}" dt="2023-12-08T04:50:50.690" v="2615" actId="20577"/>
          <ac:spMkLst>
            <pc:docMk/>
            <pc:sldMk cId="3021974929" sldId="2147480298"/>
            <ac:spMk id="48" creationId="{A623FDA9-5C3B-F458-727E-813C64313FAB}"/>
          </ac:spMkLst>
        </pc:spChg>
        <pc:spChg chg="mod">
          <ac:chgData name="Hitomi Ogino（荻野人美）" userId="dae20605-0220-428f-b1cc-85239d6935ae" providerId="ADAL" clId="{66E2D9BB-2E7B-4BBD-BCD5-88BC358B6257}" dt="2023-12-08T02:11:36.754" v="785" actId="1036"/>
          <ac:spMkLst>
            <pc:docMk/>
            <pc:sldMk cId="3021974929" sldId="2147480298"/>
            <ac:spMk id="49" creationId="{ABBE98BD-AE56-E2D5-C0F3-87B1A75F5887}"/>
          </ac:spMkLst>
        </pc:spChg>
        <pc:spChg chg="mod">
          <ac:chgData name="Hitomi Ogino（荻野人美）" userId="dae20605-0220-428f-b1cc-85239d6935ae" providerId="ADAL" clId="{66E2D9BB-2E7B-4BBD-BCD5-88BC358B6257}" dt="2023-12-08T02:17:00.124" v="1084" actId="20577"/>
          <ac:spMkLst>
            <pc:docMk/>
            <pc:sldMk cId="3021974929" sldId="2147480298"/>
            <ac:spMk id="51" creationId="{5C9E655C-7757-8C39-8014-EC8CCD6595EE}"/>
          </ac:spMkLst>
        </pc:spChg>
        <pc:spChg chg="mod">
          <ac:chgData name="Hitomi Ogino（荻野人美）" userId="dae20605-0220-428f-b1cc-85239d6935ae" providerId="ADAL" clId="{66E2D9BB-2E7B-4BBD-BCD5-88BC358B6257}" dt="2023-12-08T03:45:06.389" v="2389" actId="20577"/>
          <ac:spMkLst>
            <pc:docMk/>
            <pc:sldMk cId="3021974929" sldId="2147480298"/>
            <ac:spMk id="52" creationId="{8420E0C9-F94F-5C99-63F4-CBFD74732598}"/>
          </ac:spMkLst>
        </pc:spChg>
        <pc:spChg chg="mod">
          <ac:chgData name="Hitomi Ogino（荻野人美）" userId="dae20605-0220-428f-b1cc-85239d6935ae" providerId="ADAL" clId="{66E2D9BB-2E7B-4BBD-BCD5-88BC358B6257}" dt="2023-12-08T02:17:25.364" v="1096" actId="1038"/>
          <ac:spMkLst>
            <pc:docMk/>
            <pc:sldMk cId="3021974929" sldId="2147480298"/>
            <ac:spMk id="55" creationId="{D8FF3B66-E1FE-4BED-7A12-CECCB6DFFC0F}"/>
          </ac:spMkLst>
        </pc:spChg>
        <pc:spChg chg="mod">
          <ac:chgData name="Hitomi Ogino（荻野人美）" userId="dae20605-0220-428f-b1cc-85239d6935ae" providerId="ADAL" clId="{66E2D9BB-2E7B-4BBD-BCD5-88BC358B6257}" dt="2023-12-08T02:11:58.434" v="825" actId="1036"/>
          <ac:spMkLst>
            <pc:docMk/>
            <pc:sldMk cId="3021974929" sldId="2147480298"/>
            <ac:spMk id="58" creationId="{3431B89C-15AD-175D-DA9D-82C8B7227599}"/>
          </ac:spMkLst>
        </pc:spChg>
        <pc:spChg chg="mod">
          <ac:chgData name="Hitomi Ogino（荻野人美）" userId="dae20605-0220-428f-b1cc-85239d6935ae" providerId="ADAL" clId="{66E2D9BB-2E7B-4BBD-BCD5-88BC358B6257}" dt="2023-12-08T02:15:17.614" v="1018" actId="1076"/>
          <ac:spMkLst>
            <pc:docMk/>
            <pc:sldMk cId="3021974929" sldId="2147480298"/>
            <ac:spMk id="59" creationId="{FF93E65B-A6A8-2083-B4EB-EE7270E6543F}"/>
          </ac:spMkLst>
        </pc:spChg>
        <pc:spChg chg="mod">
          <ac:chgData name="Hitomi Ogino（荻野人美）" userId="dae20605-0220-428f-b1cc-85239d6935ae" providerId="ADAL" clId="{66E2D9BB-2E7B-4BBD-BCD5-88BC358B6257}" dt="2023-12-08T02:12:04.959" v="843" actId="1037"/>
          <ac:spMkLst>
            <pc:docMk/>
            <pc:sldMk cId="3021974929" sldId="2147480298"/>
            <ac:spMk id="60" creationId="{235A08AB-5C6C-B2DA-52AF-D95B76C5F52F}"/>
          </ac:spMkLst>
        </pc:spChg>
        <pc:picChg chg="mod">
          <ac:chgData name="Hitomi Ogino（荻野人美）" userId="dae20605-0220-428f-b1cc-85239d6935ae" providerId="ADAL" clId="{66E2D9BB-2E7B-4BBD-BCD5-88BC358B6257}" dt="2023-12-08T02:15:31.414" v="1037" actId="1035"/>
          <ac:picMkLst>
            <pc:docMk/>
            <pc:sldMk cId="3021974929" sldId="2147480298"/>
            <ac:picMk id="34" creationId="{8F0541B9-EBB0-43EC-5E31-40B0C4AFBECF}"/>
          </ac:picMkLst>
        </pc:picChg>
        <pc:picChg chg="mod">
          <ac:chgData name="Hitomi Ogino（荻野人美）" userId="dae20605-0220-428f-b1cc-85239d6935ae" providerId="ADAL" clId="{66E2D9BB-2E7B-4BBD-BCD5-88BC358B6257}" dt="2023-12-08T02:15:31.414" v="1037" actId="1035"/>
          <ac:picMkLst>
            <pc:docMk/>
            <pc:sldMk cId="3021974929" sldId="2147480298"/>
            <ac:picMk id="36" creationId="{4BEEDA8B-11F9-BB7B-16A0-DF0D2F35FCA4}"/>
          </ac:picMkLst>
        </pc:picChg>
        <pc:picChg chg="mod">
          <ac:chgData name="Hitomi Ogino（荻野人美）" userId="dae20605-0220-428f-b1cc-85239d6935ae" providerId="ADAL" clId="{66E2D9BB-2E7B-4BBD-BCD5-88BC358B6257}" dt="2023-12-08T02:15:31.414" v="1037" actId="1035"/>
          <ac:picMkLst>
            <pc:docMk/>
            <pc:sldMk cId="3021974929" sldId="2147480298"/>
            <ac:picMk id="37" creationId="{4AB92767-7B51-FCFD-7DC9-6D3565FFA7FF}"/>
          </ac:picMkLst>
        </pc:picChg>
        <pc:picChg chg="mod">
          <ac:chgData name="Hitomi Ogino（荻野人美）" userId="dae20605-0220-428f-b1cc-85239d6935ae" providerId="ADAL" clId="{66E2D9BB-2E7B-4BBD-BCD5-88BC358B6257}" dt="2023-12-08T02:15:31.414" v="1037" actId="1035"/>
          <ac:picMkLst>
            <pc:docMk/>
            <pc:sldMk cId="3021974929" sldId="2147480298"/>
            <ac:picMk id="38" creationId="{1E5F95BE-2E9F-86A8-9B61-0B579A93D885}"/>
          </ac:picMkLst>
        </pc:picChg>
        <pc:cxnChg chg="mod">
          <ac:chgData name="Hitomi Ogino（荻野人美）" userId="dae20605-0220-428f-b1cc-85239d6935ae" providerId="ADAL" clId="{66E2D9BB-2E7B-4BBD-BCD5-88BC358B6257}" dt="2023-12-08T02:16:42.654" v="1081" actId="14100"/>
          <ac:cxnSpMkLst>
            <pc:docMk/>
            <pc:sldMk cId="3021974929" sldId="2147480298"/>
            <ac:cxnSpMk id="40" creationId="{63849CD0-A96A-B94F-1B26-7CBF1A12BC92}"/>
          </ac:cxnSpMkLst>
        </pc:cxnChg>
        <pc:cxnChg chg="mod">
          <ac:chgData name="Hitomi Ogino（荻野人美）" userId="dae20605-0220-428f-b1cc-85239d6935ae" providerId="ADAL" clId="{66E2D9BB-2E7B-4BBD-BCD5-88BC358B6257}" dt="2023-12-08T02:16:32.409" v="1080" actId="14100"/>
          <ac:cxnSpMkLst>
            <pc:docMk/>
            <pc:sldMk cId="3021974929" sldId="2147480298"/>
            <ac:cxnSpMk id="41" creationId="{88D5D0A7-429E-E97A-8A77-BBAB6FFC1B18}"/>
          </ac:cxnSpMkLst>
        </pc:cxnChg>
        <pc:cxnChg chg="mod">
          <ac:chgData name="Hitomi Ogino（荻野人美）" userId="dae20605-0220-428f-b1cc-85239d6935ae" providerId="ADAL" clId="{66E2D9BB-2E7B-4BBD-BCD5-88BC358B6257}" dt="2023-12-08T02:14:39.729" v="1013" actId="1036"/>
          <ac:cxnSpMkLst>
            <pc:docMk/>
            <pc:sldMk cId="3021974929" sldId="2147480298"/>
            <ac:cxnSpMk id="42" creationId="{B65C6110-D7FD-E4B8-146E-FB3AB837DBE3}"/>
          </ac:cxnSpMkLst>
        </pc:cxnChg>
        <pc:cxnChg chg="mod">
          <ac:chgData name="Hitomi Ogino（荻野人美）" userId="dae20605-0220-428f-b1cc-85239d6935ae" providerId="ADAL" clId="{66E2D9BB-2E7B-4BBD-BCD5-88BC358B6257}" dt="2023-12-08T02:14:02.046" v="985" actId="1076"/>
          <ac:cxnSpMkLst>
            <pc:docMk/>
            <pc:sldMk cId="3021974929" sldId="2147480298"/>
            <ac:cxnSpMk id="50" creationId="{943E08B9-576E-29B0-6597-362FC8AF4D01}"/>
          </ac:cxnSpMkLst>
        </pc:cxnChg>
        <pc:cxnChg chg="mod">
          <ac:chgData name="Hitomi Ogino（荻野人美）" userId="dae20605-0220-428f-b1cc-85239d6935ae" providerId="ADAL" clId="{66E2D9BB-2E7B-4BBD-BCD5-88BC358B6257}" dt="2023-12-08T02:13:05.284" v="928" actId="1036"/>
          <ac:cxnSpMkLst>
            <pc:docMk/>
            <pc:sldMk cId="3021974929" sldId="2147480298"/>
            <ac:cxnSpMk id="53" creationId="{F9010190-BCF6-0DE8-6799-798CFF503FCC}"/>
          </ac:cxnSpMkLst>
        </pc:cxnChg>
      </pc:sldChg>
      <pc:sldChg chg="addSp delSp modSp mod">
        <pc:chgData name="Hitomi Ogino（荻野人美）" userId="dae20605-0220-428f-b1cc-85239d6935ae" providerId="ADAL" clId="{66E2D9BB-2E7B-4BBD-BCD5-88BC358B6257}" dt="2023-12-08T03:48:40.384" v="2460" actId="20577"/>
        <pc:sldMkLst>
          <pc:docMk/>
          <pc:sldMk cId="131518387" sldId="2147480299"/>
        </pc:sldMkLst>
        <pc:spChg chg="mod">
          <ac:chgData name="Hitomi Ogino（荻野人美）" userId="dae20605-0220-428f-b1cc-85239d6935ae" providerId="ADAL" clId="{66E2D9BB-2E7B-4BBD-BCD5-88BC358B6257}" dt="2023-12-08T03:43:41.534" v="2340" actId="20577"/>
          <ac:spMkLst>
            <pc:docMk/>
            <pc:sldMk cId="131518387" sldId="2147480299"/>
            <ac:spMk id="3" creationId="{5C4196D8-573B-F6C4-3047-C4A45739D311}"/>
          </ac:spMkLst>
        </pc:spChg>
        <pc:spChg chg="mod">
          <ac:chgData name="Hitomi Ogino（荻野人美）" userId="dae20605-0220-428f-b1cc-85239d6935ae" providerId="ADAL" clId="{66E2D9BB-2E7B-4BBD-BCD5-88BC358B6257}" dt="2023-12-08T03:42:52.449" v="2295" actId="1036"/>
          <ac:spMkLst>
            <pc:docMk/>
            <pc:sldMk cId="131518387" sldId="2147480299"/>
            <ac:spMk id="5" creationId="{B8C51FCB-8236-EE40-7273-88243CAA94C7}"/>
          </ac:spMkLst>
        </pc:spChg>
        <pc:spChg chg="del">
          <ac:chgData name="Hitomi Ogino（荻野人美）" userId="dae20605-0220-428f-b1cc-85239d6935ae" providerId="ADAL" clId="{66E2D9BB-2E7B-4BBD-BCD5-88BC358B6257}" dt="2023-12-08T02:38:29.765" v="1973" actId="478"/>
          <ac:spMkLst>
            <pc:docMk/>
            <pc:sldMk cId="131518387" sldId="2147480299"/>
            <ac:spMk id="6" creationId="{DADEA906-51D7-573A-794A-EA9FBEEA0C73}"/>
          </ac:spMkLst>
        </pc:spChg>
        <pc:spChg chg="del">
          <ac:chgData name="Hitomi Ogino（荻野人美）" userId="dae20605-0220-428f-b1cc-85239d6935ae" providerId="ADAL" clId="{66E2D9BB-2E7B-4BBD-BCD5-88BC358B6257}" dt="2023-12-08T02:38:29.765" v="1973" actId="478"/>
          <ac:spMkLst>
            <pc:docMk/>
            <pc:sldMk cId="131518387" sldId="2147480299"/>
            <ac:spMk id="7" creationId="{6352A100-BECD-51E1-3751-49A54315056F}"/>
          </ac:spMkLst>
        </pc:spChg>
        <pc:spChg chg="mod">
          <ac:chgData name="Hitomi Ogino（荻野人美）" userId="dae20605-0220-428f-b1cc-85239d6935ae" providerId="ADAL" clId="{66E2D9BB-2E7B-4BBD-BCD5-88BC358B6257}" dt="2023-12-08T03:47:19.989" v="2438" actId="20577"/>
          <ac:spMkLst>
            <pc:docMk/>
            <pc:sldMk cId="131518387" sldId="2147480299"/>
            <ac:spMk id="8" creationId="{2731229F-47BC-428D-58F5-649D69C078ED}"/>
          </ac:spMkLst>
        </pc:spChg>
        <pc:spChg chg="mod">
          <ac:chgData name="Hitomi Ogino（荻野人美）" userId="dae20605-0220-428f-b1cc-85239d6935ae" providerId="ADAL" clId="{66E2D9BB-2E7B-4BBD-BCD5-88BC358B6257}" dt="2023-12-08T03:48:00.199" v="2459" actId="20577"/>
          <ac:spMkLst>
            <pc:docMk/>
            <pc:sldMk cId="131518387" sldId="2147480299"/>
            <ac:spMk id="9" creationId="{7A3F8D6B-C9D1-9F9D-921D-1C61AC33F33D}"/>
          </ac:spMkLst>
        </pc:spChg>
        <pc:spChg chg="del">
          <ac:chgData name="Hitomi Ogino（荻野人美）" userId="dae20605-0220-428f-b1cc-85239d6935ae" providerId="ADAL" clId="{66E2D9BB-2E7B-4BBD-BCD5-88BC358B6257}" dt="2023-12-08T02:38:29.765" v="1973" actId="478"/>
          <ac:spMkLst>
            <pc:docMk/>
            <pc:sldMk cId="131518387" sldId="2147480299"/>
            <ac:spMk id="10" creationId="{FC42191F-5FDF-B413-25B9-8CFA115C892D}"/>
          </ac:spMkLst>
        </pc:spChg>
        <pc:spChg chg="add mod">
          <ac:chgData name="Hitomi Ogino（荻野人美）" userId="dae20605-0220-428f-b1cc-85239d6935ae" providerId="ADAL" clId="{66E2D9BB-2E7B-4BBD-BCD5-88BC358B6257}" dt="2023-12-08T02:38:20.697" v="1970" actId="1076"/>
          <ac:spMkLst>
            <pc:docMk/>
            <pc:sldMk cId="131518387" sldId="2147480299"/>
            <ac:spMk id="11" creationId="{55CF39EA-10EF-60BF-94F6-C1298364EE1F}"/>
          </ac:spMkLst>
        </pc:spChg>
        <pc:spChg chg="add mod">
          <ac:chgData name="Hitomi Ogino（荻野人美）" userId="dae20605-0220-428f-b1cc-85239d6935ae" providerId="ADAL" clId="{66E2D9BB-2E7B-4BBD-BCD5-88BC358B6257}" dt="2023-12-08T02:38:25.219" v="1972" actId="1076"/>
          <ac:spMkLst>
            <pc:docMk/>
            <pc:sldMk cId="131518387" sldId="2147480299"/>
            <ac:spMk id="12" creationId="{84264C58-EA70-DDE1-D60F-064CE2C21622}"/>
          </ac:spMkLst>
        </pc:spChg>
        <pc:spChg chg="add mod">
          <ac:chgData name="Hitomi Ogino（荻野人美）" userId="dae20605-0220-428f-b1cc-85239d6935ae" providerId="ADAL" clId="{66E2D9BB-2E7B-4BBD-BCD5-88BC358B6257}" dt="2023-12-08T03:43:06.157" v="2317" actId="1036"/>
          <ac:spMkLst>
            <pc:docMk/>
            <pc:sldMk cId="131518387" sldId="2147480299"/>
            <ac:spMk id="13" creationId="{8F985300-051E-AE37-1241-0468B5C26962}"/>
          </ac:spMkLst>
        </pc:spChg>
        <pc:spChg chg="add mod">
          <ac:chgData name="Hitomi Ogino（荻野人美）" userId="dae20605-0220-428f-b1cc-85239d6935ae" providerId="ADAL" clId="{66E2D9BB-2E7B-4BBD-BCD5-88BC358B6257}" dt="2023-12-08T03:43:06.157" v="2317" actId="1036"/>
          <ac:spMkLst>
            <pc:docMk/>
            <pc:sldMk cId="131518387" sldId="2147480299"/>
            <ac:spMk id="14" creationId="{F93D92E6-9EB6-F646-82C8-45F2A00425E8}"/>
          </ac:spMkLst>
        </pc:spChg>
        <pc:spChg chg="add mod">
          <ac:chgData name="Hitomi Ogino（荻野人美）" userId="dae20605-0220-428f-b1cc-85239d6935ae" providerId="ADAL" clId="{66E2D9BB-2E7B-4BBD-BCD5-88BC358B6257}" dt="2023-12-08T03:43:06.157" v="2317" actId="1036"/>
          <ac:spMkLst>
            <pc:docMk/>
            <pc:sldMk cId="131518387" sldId="2147480299"/>
            <ac:spMk id="15" creationId="{ADAA6170-E73B-EC61-08CE-956E364CBA71}"/>
          </ac:spMkLst>
        </pc:spChg>
        <pc:spChg chg="add mod">
          <ac:chgData name="Hitomi Ogino（荻野人美）" userId="dae20605-0220-428f-b1cc-85239d6935ae" providerId="ADAL" clId="{66E2D9BB-2E7B-4BBD-BCD5-88BC358B6257}" dt="2023-12-08T03:47:33.409" v="2445" actId="20577"/>
          <ac:spMkLst>
            <pc:docMk/>
            <pc:sldMk cId="131518387" sldId="2147480299"/>
            <ac:spMk id="19" creationId="{5C06D74C-2345-1CD9-45B9-78AF5015B25B}"/>
          </ac:spMkLst>
        </pc:spChg>
        <pc:spChg chg="mod">
          <ac:chgData name="Hitomi Ogino（荻野人美）" userId="dae20605-0220-428f-b1cc-85239d6935ae" providerId="ADAL" clId="{66E2D9BB-2E7B-4BBD-BCD5-88BC358B6257}" dt="2023-12-08T03:42:38.064" v="2240" actId="1035"/>
          <ac:spMkLst>
            <pc:docMk/>
            <pc:sldMk cId="131518387" sldId="2147480299"/>
            <ac:spMk id="52" creationId="{3C54D153-D0A9-A2BB-0F0E-A434E6EB98B4}"/>
          </ac:spMkLst>
        </pc:spChg>
        <pc:spChg chg="mod">
          <ac:chgData name="Hitomi Ogino（荻野人美）" userId="dae20605-0220-428f-b1cc-85239d6935ae" providerId="ADAL" clId="{66E2D9BB-2E7B-4BBD-BCD5-88BC358B6257}" dt="2023-12-08T03:43:06.157" v="2317" actId="1036"/>
          <ac:spMkLst>
            <pc:docMk/>
            <pc:sldMk cId="131518387" sldId="2147480299"/>
            <ac:spMk id="53" creationId="{46745D0F-CE3B-73B8-7154-C19C07CB9EA3}"/>
          </ac:spMkLst>
        </pc:spChg>
        <pc:spChg chg="mod">
          <ac:chgData name="Hitomi Ogino（荻野人美）" userId="dae20605-0220-428f-b1cc-85239d6935ae" providerId="ADAL" clId="{66E2D9BB-2E7B-4BBD-BCD5-88BC358B6257}" dt="2023-12-08T03:43:06.157" v="2317" actId="1036"/>
          <ac:spMkLst>
            <pc:docMk/>
            <pc:sldMk cId="131518387" sldId="2147480299"/>
            <ac:spMk id="54" creationId="{2896C5F2-50EA-B132-A5DD-E919502C2626}"/>
          </ac:spMkLst>
        </pc:spChg>
        <pc:spChg chg="mod">
          <ac:chgData name="Hitomi Ogino（荻野人美）" userId="dae20605-0220-428f-b1cc-85239d6935ae" providerId="ADAL" clId="{66E2D9BB-2E7B-4BBD-BCD5-88BC358B6257}" dt="2023-12-08T03:43:06.157" v="2317" actId="1036"/>
          <ac:spMkLst>
            <pc:docMk/>
            <pc:sldMk cId="131518387" sldId="2147480299"/>
            <ac:spMk id="55" creationId="{7E6662C8-3E6A-A17F-98F8-978A70259519}"/>
          </ac:spMkLst>
        </pc:spChg>
        <pc:spChg chg="mod">
          <ac:chgData name="Hitomi Ogino（荻野人美）" userId="dae20605-0220-428f-b1cc-85239d6935ae" providerId="ADAL" clId="{66E2D9BB-2E7B-4BBD-BCD5-88BC358B6257}" dt="2023-12-08T03:46:30.369" v="2424" actId="20577"/>
          <ac:spMkLst>
            <pc:docMk/>
            <pc:sldMk cId="131518387" sldId="2147480299"/>
            <ac:spMk id="56" creationId="{3983BF8F-78F4-AEB1-1237-8CF912762A96}"/>
          </ac:spMkLst>
        </pc:spChg>
        <pc:spChg chg="mod">
          <ac:chgData name="Hitomi Ogino（荻野人美）" userId="dae20605-0220-428f-b1cc-85239d6935ae" providerId="ADAL" clId="{66E2D9BB-2E7B-4BBD-BCD5-88BC358B6257}" dt="2023-12-08T03:42:38.064" v="2240" actId="1035"/>
          <ac:spMkLst>
            <pc:docMk/>
            <pc:sldMk cId="131518387" sldId="2147480299"/>
            <ac:spMk id="57" creationId="{715D12EC-2B14-2567-171E-E3C09C431F64}"/>
          </ac:spMkLst>
        </pc:spChg>
        <pc:spChg chg="mod">
          <ac:chgData name="Hitomi Ogino（荻野人美）" userId="dae20605-0220-428f-b1cc-85239d6935ae" providerId="ADAL" clId="{66E2D9BB-2E7B-4BBD-BCD5-88BC358B6257}" dt="2023-12-08T03:48:40.384" v="2460" actId="20577"/>
          <ac:spMkLst>
            <pc:docMk/>
            <pc:sldMk cId="131518387" sldId="2147480299"/>
            <ac:spMk id="66" creationId="{B522AF8C-1870-567F-79FB-F30D985A20F8}"/>
          </ac:spMkLst>
        </pc:spChg>
        <pc:picChg chg="mod">
          <ac:chgData name="Hitomi Ogino（荻野人美）" userId="dae20605-0220-428f-b1cc-85239d6935ae" providerId="ADAL" clId="{66E2D9BB-2E7B-4BBD-BCD5-88BC358B6257}" dt="2023-12-08T03:43:06.157" v="2317" actId="1036"/>
          <ac:picMkLst>
            <pc:docMk/>
            <pc:sldMk cId="131518387" sldId="2147480299"/>
            <ac:picMk id="50" creationId="{A9BEA480-9A41-4F94-A8B3-148FCCAE5CFB}"/>
          </ac:picMkLst>
        </pc:picChg>
        <pc:picChg chg="mod">
          <ac:chgData name="Hitomi Ogino（荻野人美）" userId="dae20605-0220-428f-b1cc-85239d6935ae" providerId="ADAL" clId="{66E2D9BB-2E7B-4BBD-BCD5-88BC358B6257}" dt="2023-12-08T03:43:06.157" v="2317" actId="1036"/>
          <ac:picMkLst>
            <pc:docMk/>
            <pc:sldMk cId="131518387" sldId="2147480299"/>
            <ac:picMk id="51" creationId="{FD769185-65D9-99D6-79E1-BEA57455ACBF}"/>
          </ac:picMkLst>
        </pc:picChg>
        <pc:picChg chg="mod">
          <ac:chgData name="Hitomi Ogino（荻野人美）" userId="dae20605-0220-428f-b1cc-85239d6935ae" providerId="ADAL" clId="{66E2D9BB-2E7B-4BBD-BCD5-88BC358B6257}" dt="2023-12-08T03:43:06.157" v="2317" actId="1036"/>
          <ac:picMkLst>
            <pc:docMk/>
            <pc:sldMk cId="131518387" sldId="2147480299"/>
            <ac:picMk id="60" creationId="{9B7EA050-3A3F-5EA4-13C2-8472669410CB}"/>
          </ac:picMkLst>
        </pc:picChg>
        <pc:picChg chg="mod">
          <ac:chgData name="Hitomi Ogino（荻野人美）" userId="dae20605-0220-428f-b1cc-85239d6935ae" providerId="ADAL" clId="{66E2D9BB-2E7B-4BBD-BCD5-88BC358B6257}" dt="2023-12-08T03:43:06.157" v="2317" actId="1036"/>
          <ac:picMkLst>
            <pc:docMk/>
            <pc:sldMk cId="131518387" sldId="2147480299"/>
            <ac:picMk id="61" creationId="{9B84D463-E35C-DA0F-0D60-96CB5EBA7A56}"/>
          </ac:picMkLst>
        </pc:picChg>
        <pc:cxnChg chg="mod">
          <ac:chgData name="Hitomi Ogino（荻野人美）" userId="dae20605-0220-428f-b1cc-85239d6935ae" providerId="ADAL" clId="{66E2D9BB-2E7B-4BBD-BCD5-88BC358B6257}" dt="2023-12-08T03:42:44.619" v="2276" actId="1035"/>
          <ac:cxnSpMkLst>
            <pc:docMk/>
            <pc:sldMk cId="131518387" sldId="2147480299"/>
            <ac:cxnSpMk id="18" creationId="{EE37A0F9-9850-3547-E4E5-8CCD1590426F}"/>
          </ac:cxnSpMkLst>
        </pc:cxnChg>
      </pc:sldChg>
      <pc:sldChg chg="modSp mod">
        <pc:chgData name="Hitomi Ogino（荻野人美）" userId="dae20605-0220-428f-b1cc-85239d6935ae" providerId="ADAL" clId="{66E2D9BB-2E7B-4BBD-BCD5-88BC358B6257}" dt="2023-12-08T04:54:48.122" v="2666" actId="20577"/>
        <pc:sldMkLst>
          <pc:docMk/>
          <pc:sldMk cId="3114238576" sldId="2147480301"/>
        </pc:sldMkLst>
        <pc:spChg chg="mod">
          <ac:chgData name="Hitomi Ogino（荻野人美）" userId="dae20605-0220-428f-b1cc-85239d6935ae" providerId="ADAL" clId="{66E2D9BB-2E7B-4BBD-BCD5-88BC358B6257}" dt="2023-12-08T01:52:24.913" v="511" actId="14100"/>
          <ac:spMkLst>
            <pc:docMk/>
            <pc:sldMk cId="3114238576" sldId="2147480301"/>
            <ac:spMk id="3" creationId="{F81D8837-84D0-4BB9-913D-3B9E022D1C18}"/>
          </ac:spMkLst>
        </pc:spChg>
        <pc:spChg chg="mod">
          <ac:chgData name="Hitomi Ogino（荻野人美）" userId="dae20605-0220-428f-b1cc-85239d6935ae" providerId="ADAL" clId="{66E2D9BB-2E7B-4BBD-BCD5-88BC358B6257}" dt="2023-12-08T01:53:01.123" v="566" actId="20577"/>
          <ac:spMkLst>
            <pc:docMk/>
            <pc:sldMk cId="3114238576" sldId="2147480301"/>
            <ac:spMk id="5" creationId="{9F5E846C-6965-3E03-7C03-195375298C13}"/>
          </ac:spMkLst>
        </pc:spChg>
        <pc:spChg chg="mod">
          <ac:chgData name="Hitomi Ogino（荻野人美）" userId="dae20605-0220-428f-b1cc-85239d6935ae" providerId="ADAL" clId="{66E2D9BB-2E7B-4BBD-BCD5-88BC358B6257}" dt="2023-12-08T01:52:35.073" v="522" actId="20577"/>
          <ac:spMkLst>
            <pc:docMk/>
            <pc:sldMk cId="3114238576" sldId="2147480301"/>
            <ac:spMk id="28" creationId="{F4293FFD-8FBA-5C56-A025-2B793323E06C}"/>
          </ac:spMkLst>
        </pc:spChg>
        <pc:spChg chg="mod">
          <ac:chgData name="Hitomi Ogino（荻野人美）" userId="dae20605-0220-428f-b1cc-85239d6935ae" providerId="ADAL" clId="{66E2D9BB-2E7B-4BBD-BCD5-88BC358B6257}" dt="2023-12-08T01:52:39.953" v="530" actId="20577"/>
          <ac:spMkLst>
            <pc:docMk/>
            <pc:sldMk cId="3114238576" sldId="2147480301"/>
            <ac:spMk id="30" creationId="{330D8569-1602-35D5-1998-5B589D7E86DC}"/>
          </ac:spMkLst>
        </pc:spChg>
        <pc:spChg chg="mod">
          <ac:chgData name="Hitomi Ogino（荻野人美）" userId="dae20605-0220-428f-b1cc-85239d6935ae" providerId="ADAL" clId="{66E2D9BB-2E7B-4BBD-BCD5-88BC358B6257}" dt="2023-12-08T01:52:46.043" v="540" actId="20577"/>
          <ac:spMkLst>
            <pc:docMk/>
            <pc:sldMk cId="3114238576" sldId="2147480301"/>
            <ac:spMk id="34" creationId="{41FFA9E2-D8DF-6554-AE58-58CE65B27A9A}"/>
          </ac:spMkLst>
        </pc:spChg>
        <pc:spChg chg="mod">
          <ac:chgData name="Hitomi Ogino（荻野人美）" userId="dae20605-0220-428f-b1cc-85239d6935ae" providerId="ADAL" clId="{66E2D9BB-2E7B-4BBD-BCD5-88BC358B6257}" dt="2023-12-08T01:52:49.813" v="548" actId="20577"/>
          <ac:spMkLst>
            <pc:docMk/>
            <pc:sldMk cId="3114238576" sldId="2147480301"/>
            <ac:spMk id="35" creationId="{9ECE9632-B4AF-9992-904E-C6CD9B1CF76F}"/>
          </ac:spMkLst>
        </pc:spChg>
        <pc:spChg chg="mod">
          <ac:chgData name="Hitomi Ogino（荻野人美）" userId="dae20605-0220-428f-b1cc-85239d6935ae" providerId="ADAL" clId="{66E2D9BB-2E7B-4BBD-BCD5-88BC358B6257}" dt="2023-12-08T04:54:48.122" v="2666" actId="20577"/>
          <ac:spMkLst>
            <pc:docMk/>
            <pc:sldMk cId="3114238576" sldId="2147480301"/>
            <ac:spMk id="97" creationId="{BF2B42BE-DF42-49EF-9747-6554A05DCD39}"/>
          </ac:spMkLst>
        </pc:spChg>
        <pc:cxnChg chg="mod">
          <ac:chgData name="Hitomi Ogino（荻野人美）" userId="dae20605-0220-428f-b1cc-85239d6935ae" providerId="ADAL" clId="{66E2D9BB-2E7B-4BBD-BCD5-88BC358B6257}" dt="2023-12-08T01:52:34.858" v="520" actId="20577"/>
          <ac:cxnSpMkLst>
            <pc:docMk/>
            <pc:sldMk cId="3114238576" sldId="2147480301"/>
            <ac:cxnSpMk id="27" creationId="{0FB433A0-317C-38CF-5DDF-F59393C8D653}"/>
          </ac:cxnSpMkLst>
        </pc:cxnChg>
        <pc:cxnChg chg="mod">
          <ac:chgData name="Hitomi Ogino（荻野人美）" userId="dae20605-0220-428f-b1cc-85239d6935ae" providerId="ADAL" clId="{66E2D9BB-2E7B-4BBD-BCD5-88BC358B6257}" dt="2023-12-08T01:52:39.723" v="528" actId="20577"/>
          <ac:cxnSpMkLst>
            <pc:docMk/>
            <pc:sldMk cId="3114238576" sldId="2147480301"/>
            <ac:cxnSpMk id="31" creationId="{95EB0526-7023-F92F-55E0-3F6F73B22A10}"/>
          </ac:cxnSpMkLst>
        </pc:cxnChg>
        <pc:cxnChg chg="mod">
          <ac:chgData name="Hitomi Ogino（荻野人美）" userId="dae20605-0220-428f-b1cc-85239d6935ae" providerId="ADAL" clId="{66E2D9BB-2E7B-4BBD-BCD5-88BC358B6257}" dt="2023-12-08T01:52:42.783" v="532" actId="14100"/>
          <ac:cxnSpMkLst>
            <pc:docMk/>
            <pc:sldMk cId="3114238576" sldId="2147480301"/>
            <ac:cxnSpMk id="33" creationId="{F1DA6B67-8EAF-B8B5-29EF-7D391D85D99A}"/>
          </ac:cxnSpMkLst>
        </pc:cxnChg>
        <pc:cxnChg chg="mod">
          <ac:chgData name="Hitomi Ogino（荻野人美）" userId="dae20605-0220-428f-b1cc-85239d6935ae" providerId="ADAL" clId="{66E2D9BB-2E7B-4BBD-BCD5-88BC358B6257}" dt="2023-12-08T01:52:49.545" v="546" actId="20577"/>
          <ac:cxnSpMkLst>
            <pc:docMk/>
            <pc:sldMk cId="3114238576" sldId="2147480301"/>
            <ac:cxnSpMk id="36" creationId="{AF511A9A-74BF-53F5-8FF2-087A97EF02BE}"/>
          </ac:cxnSpMkLst>
        </pc:cxnChg>
      </pc:sldChg>
      <pc:sldChg chg="addSp modSp mod">
        <pc:chgData name="Hitomi Ogino（荻野人美）" userId="dae20605-0220-428f-b1cc-85239d6935ae" providerId="ADAL" clId="{66E2D9BB-2E7B-4BBD-BCD5-88BC358B6257}" dt="2023-12-08T05:00:30.924" v="2757" actId="20577"/>
        <pc:sldMkLst>
          <pc:docMk/>
          <pc:sldMk cId="2258452112" sldId="2147480303"/>
        </pc:sldMkLst>
        <pc:spChg chg="mod">
          <ac:chgData name="Hitomi Ogino（荻野人美）" userId="dae20605-0220-428f-b1cc-85239d6935ae" providerId="ADAL" clId="{66E2D9BB-2E7B-4BBD-BCD5-88BC358B6257}" dt="2023-12-08T04:58:13.186" v="2718" actId="20577"/>
          <ac:spMkLst>
            <pc:docMk/>
            <pc:sldMk cId="2258452112" sldId="2147480303"/>
            <ac:spMk id="3" creationId="{F81D8837-84D0-4BB9-913D-3B9E022D1C18}"/>
          </ac:spMkLst>
        </pc:spChg>
        <pc:spChg chg="add mod">
          <ac:chgData name="Hitomi Ogino（荻野人美）" userId="dae20605-0220-428f-b1cc-85239d6935ae" providerId="ADAL" clId="{66E2D9BB-2E7B-4BBD-BCD5-88BC358B6257}" dt="2023-12-08T05:00:28.712" v="2756" actId="14100"/>
          <ac:spMkLst>
            <pc:docMk/>
            <pc:sldMk cId="2258452112" sldId="2147480303"/>
            <ac:spMk id="4" creationId="{B7043C2D-2AE0-EDF9-1D6B-588C42E732B5}"/>
          </ac:spMkLst>
        </pc:spChg>
        <pc:graphicFrameChg chg="mod modGraphic">
          <ac:chgData name="Hitomi Ogino（荻野人美）" userId="dae20605-0220-428f-b1cc-85239d6935ae" providerId="ADAL" clId="{66E2D9BB-2E7B-4BBD-BCD5-88BC358B6257}" dt="2023-12-08T05:00:30.924" v="2757" actId="20577"/>
          <ac:graphicFrameMkLst>
            <pc:docMk/>
            <pc:sldMk cId="2258452112" sldId="2147480303"/>
            <ac:graphicFrameMk id="28" creationId="{6DC1D6BD-C7EB-4C1B-9735-82246734CEE1}"/>
          </ac:graphicFrameMkLst>
        </pc:graphicFrameChg>
      </pc:sldChg>
      <pc:sldChg chg="addSp modSp mod">
        <pc:chgData name="Hitomi Ogino（荻野人美）" userId="dae20605-0220-428f-b1cc-85239d6935ae" providerId="ADAL" clId="{66E2D9BB-2E7B-4BBD-BCD5-88BC358B6257}" dt="2023-12-08T04:49:05.724" v="2582" actId="14100"/>
        <pc:sldMkLst>
          <pc:docMk/>
          <pc:sldMk cId="1424370624" sldId="2147480304"/>
        </pc:sldMkLst>
        <pc:spChg chg="mod">
          <ac:chgData name="Hitomi Ogino（荻野人美）" userId="dae20605-0220-428f-b1cc-85239d6935ae" providerId="ADAL" clId="{66E2D9BB-2E7B-4BBD-BCD5-88BC358B6257}" dt="2023-12-08T04:42:21.169" v="2553" actId="20577"/>
          <ac:spMkLst>
            <pc:docMk/>
            <pc:sldMk cId="1424370624" sldId="2147480304"/>
            <ac:spMk id="3" creationId="{F81D8837-84D0-4BB9-913D-3B9E022D1C18}"/>
          </ac:spMkLst>
        </pc:spChg>
        <pc:spChg chg="add mod">
          <ac:chgData name="Hitomi Ogino（荻野人美）" userId="dae20605-0220-428f-b1cc-85239d6935ae" providerId="ADAL" clId="{66E2D9BB-2E7B-4BBD-BCD5-88BC358B6257}" dt="2023-12-08T04:49:05.724" v="2582" actId="14100"/>
          <ac:spMkLst>
            <pc:docMk/>
            <pc:sldMk cId="1424370624" sldId="2147480304"/>
            <ac:spMk id="5" creationId="{2F7951D0-18B4-1486-39FD-CF99CEF7E1D6}"/>
          </ac:spMkLst>
        </pc:spChg>
        <pc:spChg chg="mod">
          <ac:chgData name="Hitomi Ogino（荻野人美）" userId="dae20605-0220-428f-b1cc-85239d6935ae" providerId="ADAL" clId="{66E2D9BB-2E7B-4BBD-BCD5-88BC358B6257}" dt="2023-12-08T04:48:42.003" v="2579" actId="20577"/>
          <ac:spMkLst>
            <pc:docMk/>
            <pc:sldMk cId="1424370624" sldId="2147480304"/>
            <ac:spMk id="7" creationId="{B47C1CF8-609A-8B67-B1F4-35C28B53328D}"/>
          </ac:spMkLst>
        </pc:spChg>
        <pc:graphicFrameChg chg="mod modGraphic">
          <ac:chgData name="Hitomi Ogino（荻野人美）" userId="dae20605-0220-428f-b1cc-85239d6935ae" providerId="ADAL" clId="{66E2D9BB-2E7B-4BBD-BCD5-88BC358B6257}" dt="2023-12-08T02:46:44.105" v="2011" actId="20577"/>
          <ac:graphicFrameMkLst>
            <pc:docMk/>
            <pc:sldMk cId="1424370624" sldId="2147480304"/>
            <ac:graphicFrameMk id="6" creationId="{A8279072-CE69-94DC-8232-D2B0EE84C2CE}"/>
          </ac:graphicFrameMkLst>
        </pc:graphicFrameChg>
      </pc:sldChg>
      <pc:sldChg chg="modSp mod">
        <pc:chgData name="Hitomi Ogino（荻野人美）" userId="dae20605-0220-428f-b1cc-85239d6935ae" providerId="ADAL" clId="{66E2D9BB-2E7B-4BBD-BCD5-88BC358B6257}" dt="2023-12-08T01:54:20.293" v="645" actId="20577"/>
        <pc:sldMkLst>
          <pc:docMk/>
          <pc:sldMk cId="1388947980" sldId="2147480307"/>
        </pc:sldMkLst>
        <pc:spChg chg="mod">
          <ac:chgData name="Hitomi Ogino（荻野人美）" userId="dae20605-0220-428f-b1cc-85239d6935ae" providerId="ADAL" clId="{66E2D9BB-2E7B-4BBD-BCD5-88BC358B6257}" dt="2023-12-08T01:53:55.193" v="602" actId="20577"/>
          <ac:spMkLst>
            <pc:docMk/>
            <pc:sldMk cId="1388947980" sldId="2147480307"/>
            <ac:spMk id="3" creationId="{F81D8837-84D0-4BB9-913D-3B9E022D1C18}"/>
          </ac:spMkLst>
        </pc:spChg>
        <pc:spChg chg="mod">
          <ac:chgData name="Hitomi Ogino（荻野人美）" userId="dae20605-0220-428f-b1cc-85239d6935ae" providerId="ADAL" clId="{66E2D9BB-2E7B-4BBD-BCD5-88BC358B6257}" dt="2023-12-08T01:54:01.773" v="610" actId="20577"/>
          <ac:spMkLst>
            <pc:docMk/>
            <pc:sldMk cId="1388947980" sldId="2147480307"/>
            <ac:spMk id="12" creationId="{8F506813-AC71-66DF-BFF2-32C17203A86A}"/>
          </ac:spMkLst>
        </pc:spChg>
        <pc:spChg chg="mod">
          <ac:chgData name="Hitomi Ogino（荻野人美）" userId="dae20605-0220-428f-b1cc-85239d6935ae" providerId="ADAL" clId="{66E2D9BB-2E7B-4BBD-BCD5-88BC358B6257}" dt="2023-12-08T01:54:06.603" v="618" actId="20577"/>
          <ac:spMkLst>
            <pc:docMk/>
            <pc:sldMk cId="1388947980" sldId="2147480307"/>
            <ac:spMk id="13" creationId="{CE3C2A77-EDA7-CB9F-F14B-42C7B286029E}"/>
          </ac:spMkLst>
        </pc:spChg>
        <pc:spChg chg="mod">
          <ac:chgData name="Hitomi Ogino（荻野人美）" userId="dae20605-0220-428f-b1cc-85239d6935ae" providerId="ADAL" clId="{66E2D9BB-2E7B-4BBD-BCD5-88BC358B6257}" dt="2023-12-08T01:54:11.933" v="626" actId="20577"/>
          <ac:spMkLst>
            <pc:docMk/>
            <pc:sldMk cId="1388947980" sldId="2147480307"/>
            <ac:spMk id="35" creationId="{59C622DA-D2C9-CE35-3602-4FF5EE8C44E2}"/>
          </ac:spMkLst>
        </pc:spChg>
        <pc:spChg chg="mod">
          <ac:chgData name="Hitomi Ogino（荻野人美）" userId="dae20605-0220-428f-b1cc-85239d6935ae" providerId="ADAL" clId="{66E2D9BB-2E7B-4BBD-BCD5-88BC358B6257}" dt="2023-12-08T01:54:16.053" v="634" actId="20577"/>
          <ac:spMkLst>
            <pc:docMk/>
            <pc:sldMk cId="1388947980" sldId="2147480307"/>
            <ac:spMk id="36" creationId="{1A5D1192-4AE5-9001-5027-8B0B212AA8B3}"/>
          </ac:spMkLst>
        </pc:spChg>
        <pc:spChg chg="mod">
          <ac:chgData name="Hitomi Ogino（荻野人美）" userId="dae20605-0220-428f-b1cc-85239d6935ae" providerId="ADAL" clId="{66E2D9BB-2E7B-4BBD-BCD5-88BC358B6257}" dt="2023-12-08T01:54:20.293" v="645" actId="20577"/>
          <ac:spMkLst>
            <pc:docMk/>
            <pc:sldMk cId="1388947980" sldId="2147480307"/>
            <ac:spMk id="97" creationId="{BF2B42BE-DF42-49EF-9747-6554A05DCD39}"/>
          </ac:spMkLst>
        </pc:spChg>
        <pc:cxnChg chg="mod">
          <ac:chgData name="Hitomi Ogino（荻野人美）" userId="dae20605-0220-428f-b1cc-85239d6935ae" providerId="ADAL" clId="{66E2D9BB-2E7B-4BBD-BCD5-88BC358B6257}" dt="2023-12-08T01:54:01.533" v="608" actId="20577"/>
          <ac:cxnSpMkLst>
            <pc:docMk/>
            <pc:sldMk cId="1388947980" sldId="2147480307"/>
            <ac:cxnSpMk id="11" creationId="{0FE85AB8-7C67-5FBA-6087-03533A28995B}"/>
          </ac:cxnSpMkLst>
        </pc:cxnChg>
        <pc:cxnChg chg="mod">
          <ac:chgData name="Hitomi Ogino（荻野人美）" userId="dae20605-0220-428f-b1cc-85239d6935ae" providerId="ADAL" clId="{66E2D9BB-2E7B-4BBD-BCD5-88BC358B6257}" dt="2023-12-08T01:54:06.363" v="616" actId="20577"/>
          <ac:cxnSpMkLst>
            <pc:docMk/>
            <pc:sldMk cId="1388947980" sldId="2147480307"/>
            <ac:cxnSpMk id="14" creationId="{C65F7325-A830-2E37-53B1-604EE281AE55}"/>
          </ac:cxnSpMkLst>
        </pc:cxnChg>
        <pc:cxnChg chg="mod">
          <ac:chgData name="Hitomi Ogino（荻野人美）" userId="dae20605-0220-428f-b1cc-85239d6935ae" providerId="ADAL" clId="{66E2D9BB-2E7B-4BBD-BCD5-88BC358B6257}" dt="2023-12-08T01:54:11.683" v="624" actId="20577"/>
          <ac:cxnSpMkLst>
            <pc:docMk/>
            <pc:sldMk cId="1388947980" sldId="2147480307"/>
            <ac:cxnSpMk id="34" creationId="{E050B7E5-0FCA-7A5A-6DD8-05704C867E7F}"/>
          </ac:cxnSpMkLst>
        </pc:cxnChg>
        <pc:cxnChg chg="mod">
          <ac:chgData name="Hitomi Ogino（荻野人美）" userId="dae20605-0220-428f-b1cc-85239d6935ae" providerId="ADAL" clId="{66E2D9BB-2E7B-4BBD-BCD5-88BC358B6257}" dt="2023-12-08T01:54:15.823" v="632" actId="20577"/>
          <ac:cxnSpMkLst>
            <pc:docMk/>
            <pc:sldMk cId="1388947980" sldId="2147480307"/>
            <ac:cxnSpMk id="37" creationId="{EE70E676-C3BC-7705-5859-58BDA3EA9AAC}"/>
          </ac:cxnSpMkLst>
        </pc:cxnChg>
      </pc:sldChg>
      <pc:sldChg chg="modSp mod">
        <pc:chgData name="Hitomi Ogino（荻野人美）" userId="dae20605-0220-428f-b1cc-85239d6935ae" providerId="ADAL" clId="{66E2D9BB-2E7B-4BBD-BCD5-88BC358B6257}" dt="2023-12-08T01:55:13.353" v="721" actId="20577"/>
        <pc:sldMkLst>
          <pc:docMk/>
          <pc:sldMk cId="1772760499" sldId="2147480308"/>
        </pc:sldMkLst>
        <pc:spChg chg="mod">
          <ac:chgData name="Hitomi Ogino（荻野人美）" userId="dae20605-0220-428f-b1cc-85239d6935ae" providerId="ADAL" clId="{66E2D9BB-2E7B-4BBD-BCD5-88BC358B6257}" dt="2023-12-08T01:54:45.293" v="678" actId="20577"/>
          <ac:spMkLst>
            <pc:docMk/>
            <pc:sldMk cId="1772760499" sldId="2147480308"/>
            <ac:spMk id="3" creationId="{F81D8837-84D0-4BB9-913D-3B9E022D1C18}"/>
          </ac:spMkLst>
        </pc:spChg>
        <pc:spChg chg="mod">
          <ac:chgData name="Hitomi Ogino（荻野人美）" userId="dae20605-0220-428f-b1cc-85239d6935ae" providerId="ADAL" clId="{66E2D9BB-2E7B-4BBD-BCD5-88BC358B6257}" dt="2023-12-08T01:54:52.243" v="686" actId="20577"/>
          <ac:spMkLst>
            <pc:docMk/>
            <pc:sldMk cId="1772760499" sldId="2147480308"/>
            <ac:spMk id="28" creationId="{F4293FFD-8FBA-5C56-A025-2B793323E06C}"/>
          </ac:spMkLst>
        </pc:spChg>
        <pc:spChg chg="mod">
          <ac:chgData name="Hitomi Ogino（荻野人美）" userId="dae20605-0220-428f-b1cc-85239d6935ae" providerId="ADAL" clId="{66E2D9BB-2E7B-4BBD-BCD5-88BC358B6257}" dt="2023-12-08T01:54:57.293" v="694" actId="20577"/>
          <ac:spMkLst>
            <pc:docMk/>
            <pc:sldMk cId="1772760499" sldId="2147480308"/>
            <ac:spMk id="30" creationId="{330D8569-1602-35D5-1998-5B589D7E86DC}"/>
          </ac:spMkLst>
        </pc:spChg>
        <pc:spChg chg="mod">
          <ac:chgData name="Hitomi Ogino（荻野人美）" userId="dae20605-0220-428f-b1cc-85239d6935ae" providerId="ADAL" clId="{66E2D9BB-2E7B-4BBD-BCD5-88BC358B6257}" dt="2023-12-08T01:55:01.579" v="702" actId="20577"/>
          <ac:spMkLst>
            <pc:docMk/>
            <pc:sldMk cId="1772760499" sldId="2147480308"/>
            <ac:spMk id="34" creationId="{41FFA9E2-D8DF-6554-AE58-58CE65B27A9A}"/>
          </ac:spMkLst>
        </pc:spChg>
        <pc:spChg chg="mod">
          <ac:chgData name="Hitomi Ogino（荻野人美）" userId="dae20605-0220-428f-b1cc-85239d6935ae" providerId="ADAL" clId="{66E2D9BB-2E7B-4BBD-BCD5-88BC358B6257}" dt="2023-12-08T01:55:05.853" v="710" actId="20577"/>
          <ac:spMkLst>
            <pc:docMk/>
            <pc:sldMk cId="1772760499" sldId="2147480308"/>
            <ac:spMk id="35" creationId="{9ECE9632-B4AF-9992-904E-C6CD9B1CF76F}"/>
          </ac:spMkLst>
        </pc:spChg>
        <pc:spChg chg="mod">
          <ac:chgData name="Hitomi Ogino（荻野人美）" userId="dae20605-0220-428f-b1cc-85239d6935ae" providerId="ADAL" clId="{66E2D9BB-2E7B-4BBD-BCD5-88BC358B6257}" dt="2023-12-08T01:55:13.353" v="721" actId="20577"/>
          <ac:spMkLst>
            <pc:docMk/>
            <pc:sldMk cId="1772760499" sldId="2147480308"/>
            <ac:spMk id="97" creationId="{BF2B42BE-DF42-49EF-9747-6554A05DCD39}"/>
          </ac:spMkLst>
        </pc:spChg>
        <pc:cxnChg chg="mod">
          <ac:chgData name="Hitomi Ogino（荻野人美）" userId="dae20605-0220-428f-b1cc-85239d6935ae" providerId="ADAL" clId="{66E2D9BB-2E7B-4BBD-BCD5-88BC358B6257}" dt="2023-12-08T01:54:52.036" v="684" actId="20577"/>
          <ac:cxnSpMkLst>
            <pc:docMk/>
            <pc:sldMk cId="1772760499" sldId="2147480308"/>
            <ac:cxnSpMk id="27" creationId="{0FB433A0-317C-38CF-5DDF-F59393C8D653}"/>
          </ac:cxnSpMkLst>
        </pc:cxnChg>
        <pc:cxnChg chg="mod">
          <ac:chgData name="Hitomi Ogino（荻野人美）" userId="dae20605-0220-428f-b1cc-85239d6935ae" providerId="ADAL" clId="{66E2D9BB-2E7B-4BBD-BCD5-88BC358B6257}" dt="2023-12-08T01:54:57.053" v="692" actId="20577"/>
          <ac:cxnSpMkLst>
            <pc:docMk/>
            <pc:sldMk cId="1772760499" sldId="2147480308"/>
            <ac:cxnSpMk id="31" creationId="{95EB0526-7023-F92F-55E0-3F6F73B22A10}"/>
          </ac:cxnSpMkLst>
        </pc:cxnChg>
        <pc:cxnChg chg="mod">
          <ac:chgData name="Hitomi Ogino（荻野人美）" userId="dae20605-0220-428f-b1cc-85239d6935ae" providerId="ADAL" clId="{66E2D9BB-2E7B-4BBD-BCD5-88BC358B6257}" dt="2023-12-08T01:55:01.335" v="700" actId="20577"/>
          <ac:cxnSpMkLst>
            <pc:docMk/>
            <pc:sldMk cId="1772760499" sldId="2147480308"/>
            <ac:cxnSpMk id="33" creationId="{F1DA6B67-8EAF-B8B5-29EF-7D391D85D99A}"/>
          </ac:cxnSpMkLst>
        </pc:cxnChg>
        <pc:cxnChg chg="mod">
          <ac:chgData name="Hitomi Ogino（荻野人美）" userId="dae20605-0220-428f-b1cc-85239d6935ae" providerId="ADAL" clId="{66E2D9BB-2E7B-4BBD-BCD5-88BC358B6257}" dt="2023-12-08T01:55:05.603" v="708" actId="20577"/>
          <ac:cxnSpMkLst>
            <pc:docMk/>
            <pc:sldMk cId="1772760499" sldId="2147480308"/>
            <ac:cxnSpMk id="36" creationId="{AF511A9A-74BF-53F5-8FF2-087A97EF02BE}"/>
          </ac:cxnSpMkLst>
        </pc:cxnChg>
      </pc:sldChg>
      <pc:sldChg chg="addSp modSp mod">
        <pc:chgData name="Hitomi Ogino（荻野人美）" userId="dae20605-0220-428f-b1cc-85239d6935ae" providerId="ADAL" clId="{66E2D9BB-2E7B-4BBD-BCD5-88BC358B6257}" dt="2023-12-08T04:56:18.741" v="2667"/>
        <pc:sldMkLst>
          <pc:docMk/>
          <pc:sldMk cId="4026767665" sldId="2147480311"/>
        </pc:sldMkLst>
        <pc:spChg chg="add mod">
          <ac:chgData name="Hitomi Ogino（荻野人美）" userId="dae20605-0220-428f-b1cc-85239d6935ae" providerId="ADAL" clId="{66E2D9BB-2E7B-4BBD-BCD5-88BC358B6257}" dt="2023-12-08T04:56:18.741" v="2667"/>
          <ac:spMkLst>
            <pc:docMk/>
            <pc:sldMk cId="4026767665" sldId="2147480311"/>
            <ac:spMk id="3" creationId="{6C24085E-1B96-6356-9D64-730BA598093F}"/>
          </ac:spMkLst>
        </pc:spChg>
        <pc:spChg chg="mod">
          <ac:chgData name="Hitomi Ogino（荻野人美）" userId="dae20605-0220-428f-b1cc-85239d6935ae" providerId="ADAL" clId="{66E2D9BB-2E7B-4BBD-BCD5-88BC358B6257}" dt="2023-12-08T01:53:37.323" v="584" actId="20577"/>
          <ac:spMkLst>
            <pc:docMk/>
            <pc:sldMk cId="4026767665" sldId="2147480311"/>
            <ac:spMk id="151" creationId="{A9AA3DD8-C0EC-856F-F368-82C54F632406}"/>
          </ac:spMkLst>
        </pc:spChg>
      </pc:sldChg>
      <pc:sldChg chg="addSp modSp mod">
        <pc:chgData name="Hitomi Ogino（荻野人美）" userId="dae20605-0220-428f-b1cc-85239d6935ae" providerId="ADAL" clId="{66E2D9BB-2E7B-4BBD-BCD5-88BC358B6257}" dt="2023-12-08T04:53:07.207" v="2641" actId="1076"/>
        <pc:sldMkLst>
          <pc:docMk/>
          <pc:sldMk cId="3670200904" sldId="2147480312"/>
        </pc:sldMkLst>
        <pc:spChg chg="mod">
          <ac:chgData name="Hitomi Ogino（荻野人美）" userId="dae20605-0220-428f-b1cc-85239d6935ae" providerId="ADAL" clId="{66E2D9BB-2E7B-4BBD-BCD5-88BC358B6257}" dt="2023-12-08T01:51:58.703" v="494" actId="20577"/>
          <ac:spMkLst>
            <pc:docMk/>
            <pc:sldMk cId="3670200904" sldId="2147480312"/>
            <ac:spMk id="3" creationId="{375CBAD7-7467-1657-4DD4-E3AF0C8A2339}"/>
          </ac:spMkLst>
        </pc:spChg>
        <pc:spChg chg="add mod">
          <ac:chgData name="Hitomi Ogino（荻野人美）" userId="dae20605-0220-428f-b1cc-85239d6935ae" providerId="ADAL" clId="{66E2D9BB-2E7B-4BBD-BCD5-88BC358B6257}" dt="2023-12-08T04:53:07.207" v="2641" actId="1076"/>
          <ac:spMkLst>
            <pc:docMk/>
            <pc:sldMk cId="3670200904" sldId="2147480312"/>
            <ac:spMk id="8" creationId="{7AA86C98-9C7E-4602-35DA-2E0F1EB90F2D}"/>
          </ac:spMkLst>
        </pc:spChg>
      </pc:sldChg>
      <pc:sldChg chg="addSp modSp mod">
        <pc:chgData name="Hitomi Ogino（荻野人美）" userId="dae20605-0220-428f-b1cc-85239d6935ae" providerId="ADAL" clId="{66E2D9BB-2E7B-4BBD-BCD5-88BC358B6257}" dt="2023-12-08T04:53:04.261" v="2640" actId="1076"/>
        <pc:sldMkLst>
          <pc:docMk/>
          <pc:sldMk cId="3215375148" sldId="2147480313"/>
        </pc:sldMkLst>
        <pc:spChg chg="add mod">
          <ac:chgData name="Hitomi Ogino（荻野人美）" userId="dae20605-0220-428f-b1cc-85239d6935ae" providerId="ADAL" clId="{66E2D9BB-2E7B-4BBD-BCD5-88BC358B6257}" dt="2023-12-08T04:53:04.261" v="2640" actId="1076"/>
          <ac:spMkLst>
            <pc:docMk/>
            <pc:sldMk cId="3215375148" sldId="2147480313"/>
            <ac:spMk id="27" creationId="{2930A1DD-FAA3-1DA3-C72E-E4E6B304DA05}"/>
          </ac:spMkLst>
        </pc:spChg>
      </pc:sldChg>
      <pc:sldChg chg="addSp modSp mod">
        <pc:chgData name="Hitomi Ogino（荻野人美）" userId="dae20605-0220-428f-b1cc-85239d6935ae" providerId="ADAL" clId="{66E2D9BB-2E7B-4BBD-BCD5-88BC358B6257}" dt="2023-12-08T04:53:15.309" v="2643" actId="1076"/>
        <pc:sldMkLst>
          <pc:docMk/>
          <pc:sldMk cId="3744719442" sldId="2147480314"/>
        </pc:sldMkLst>
        <pc:spChg chg="add mod">
          <ac:chgData name="Hitomi Ogino（荻野人美）" userId="dae20605-0220-428f-b1cc-85239d6935ae" providerId="ADAL" clId="{66E2D9BB-2E7B-4BBD-BCD5-88BC358B6257}" dt="2023-12-08T04:53:15.309" v="2643" actId="1076"/>
          <ac:spMkLst>
            <pc:docMk/>
            <pc:sldMk cId="3744719442" sldId="2147480314"/>
            <ac:spMk id="8" creationId="{0244134A-955B-05CF-2906-B1FB51E77F91}"/>
          </ac:spMkLst>
        </pc:spChg>
      </pc:sldChg>
      <pc:sldChg chg="addSp modSp">
        <pc:chgData name="Hitomi Ogino（荻野人美）" userId="dae20605-0220-428f-b1cc-85239d6935ae" providerId="ADAL" clId="{66E2D9BB-2E7B-4BBD-BCD5-88BC358B6257}" dt="2023-12-08T04:56:21.986" v="2668"/>
        <pc:sldMkLst>
          <pc:docMk/>
          <pc:sldMk cId="1588845345" sldId="2147480315"/>
        </pc:sldMkLst>
        <pc:spChg chg="add mod">
          <ac:chgData name="Hitomi Ogino（荻野人美）" userId="dae20605-0220-428f-b1cc-85239d6935ae" providerId="ADAL" clId="{66E2D9BB-2E7B-4BBD-BCD5-88BC358B6257}" dt="2023-12-08T04:56:21.986" v="2668"/>
          <ac:spMkLst>
            <pc:docMk/>
            <pc:sldMk cId="1588845345" sldId="2147480315"/>
            <ac:spMk id="27" creationId="{FC12C15A-24AA-E8BB-B481-E745D09B4F51}"/>
          </ac:spMkLst>
        </pc:spChg>
      </pc:sldChg>
      <pc:sldChg chg="addSp modSp">
        <pc:chgData name="Hitomi Ogino（荻野人美）" userId="dae20605-0220-428f-b1cc-85239d6935ae" providerId="ADAL" clId="{66E2D9BB-2E7B-4BBD-BCD5-88BC358B6257}" dt="2023-12-08T04:56:23.635" v="2669"/>
        <pc:sldMkLst>
          <pc:docMk/>
          <pc:sldMk cId="2249333847" sldId="2147480316"/>
        </pc:sldMkLst>
        <pc:spChg chg="add mod">
          <ac:chgData name="Hitomi Ogino（荻野人美）" userId="dae20605-0220-428f-b1cc-85239d6935ae" providerId="ADAL" clId="{66E2D9BB-2E7B-4BBD-BCD5-88BC358B6257}" dt="2023-12-08T04:56:23.635" v="2669"/>
          <ac:spMkLst>
            <pc:docMk/>
            <pc:sldMk cId="2249333847" sldId="2147480316"/>
            <ac:spMk id="11" creationId="{025070CF-2358-0CF0-9121-215C9D366570}"/>
          </ac:spMkLst>
        </pc:spChg>
      </pc:sldChg>
      <pc:sldChg chg="addSp modSp">
        <pc:chgData name="Hitomi Ogino（荻野人美）" userId="dae20605-0220-428f-b1cc-85239d6935ae" providerId="ADAL" clId="{66E2D9BB-2E7B-4BBD-BCD5-88BC358B6257}" dt="2023-12-08T05:01:43.586" v="2760"/>
        <pc:sldMkLst>
          <pc:docMk/>
          <pc:sldMk cId="3660449696" sldId="2147480317"/>
        </pc:sldMkLst>
        <pc:spChg chg="add mod">
          <ac:chgData name="Hitomi Ogino（荻野人美）" userId="dae20605-0220-428f-b1cc-85239d6935ae" providerId="ADAL" clId="{66E2D9BB-2E7B-4BBD-BCD5-88BC358B6257}" dt="2023-12-08T05:01:43.586" v="2760"/>
          <ac:spMkLst>
            <pc:docMk/>
            <pc:sldMk cId="3660449696" sldId="2147480317"/>
            <ac:spMk id="3" creationId="{A30FBC17-87A0-AD88-6C0D-9A7B00723767}"/>
          </ac:spMkLst>
        </pc:spChg>
      </pc:sldChg>
      <pc:sldChg chg="addSp modSp">
        <pc:chgData name="Hitomi Ogino（荻野人美）" userId="dae20605-0220-428f-b1cc-85239d6935ae" providerId="ADAL" clId="{66E2D9BB-2E7B-4BBD-BCD5-88BC358B6257}" dt="2023-12-08T05:01:45.565" v="2761"/>
        <pc:sldMkLst>
          <pc:docMk/>
          <pc:sldMk cId="3169181520" sldId="2147480318"/>
        </pc:sldMkLst>
        <pc:spChg chg="add mod">
          <ac:chgData name="Hitomi Ogino（荻野人美）" userId="dae20605-0220-428f-b1cc-85239d6935ae" providerId="ADAL" clId="{66E2D9BB-2E7B-4BBD-BCD5-88BC358B6257}" dt="2023-12-08T05:01:45.565" v="2761"/>
          <ac:spMkLst>
            <pc:docMk/>
            <pc:sldMk cId="3169181520" sldId="2147480318"/>
            <ac:spMk id="3" creationId="{45FB7B1D-6BCD-0432-E339-74E5A2426EDB}"/>
          </ac:spMkLst>
        </pc:spChg>
      </pc:sldChg>
      <pc:sldChg chg="addSp modSp">
        <pc:chgData name="Hitomi Ogino（荻野人美）" userId="dae20605-0220-428f-b1cc-85239d6935ae" providerId="ADAL" clId="{66E2D9BB-2E7B-4BBD-BCD5-88BC358B6257}" dt="2023-12-08T05:01:56.186" v="2762"/>
        <pc:sldMkLst>
          <pc:docMk/>
          <pc:sldMk cId="902741547" sldId="2147480319"/>
        </pc:sldMkLst>
        <pc:spChg chg="add mod">
          <ac:chgData name="Hitomi Ogino（荻野人美）" userId="dae20605-0220-428f-b1cc-85239d6935ae" providerId="ADAL" clId="{66E2D9BB-2E7B-4BBD-BCD5-88BC358B6257}" dt="2023-12-08T05:01:56.186" v="2762"/>
          <ac:spMkLst>
            <pc:docMk/>
            <pc:sldMk cId="902741547" sldId="2147480319"/>
            <ac:spMk id="3" creationId="{F2735FDE-239B-CCBE-1EB3-45E6809E190B}"/>
          </ac:spMkLst>
        </pc:spChg>
      </pc:sldChg>
      <pc:sldChg chg="addSp modSp">
        <pc:chgData name="Hitomi Ogino（荻野人美）" userId="dae20605-0220-428f-b1cc-85239d6935ae" providerId="ADAL" clId="{66E2D9BB-2E7B-4BBD-BCD5-88BC358B6257}" dt="2023-12-08T05:01:58.815" v="2763"/>
        <pc:sldMkLst>
          <pc:docMk/>
          <pc:sldMk cId="1200498815" sldId="2147480320"/>
        </pc:sldMkLst>
        <pc:spChg chg="add mod">
          <ac:chgData name="Hitomi Ogino（荻野人美）" userId="dae20605-0220-428f-b1cc-85239d6935ae" providerId="ADAL" clId="{66E2D9BB-2E7B-4BBD-BCD5-88BC358B6257}" dt="2023-12-08T05:01:58.815" v="2763"/>
          <ac:spMkLst>
            <pc:docMk/>
            <pc:sldMk cId="1200498815" sldId="2147480320"/>
            <ac:spMk id="8" creationId="{EC9ACDAF-EC9F-8653-CBE6-C447E2BEC6C2}"/>
          </ac:spMkLst>
        </pc:spChg>
      </pc:sldChg>
      <pc:sldChg chg="add">
        <pc:chgData name="Hitomi Ogino（荻野人美）" userId="dae20605-0220-428f-b1cc-85239d6935ae" providerId="ADAL" clId="{66E2D9BB-2E7B-4BBD-BCD5-88BC358B6257}" dt="2023-12-08T04:54:12.714" v="2644"/>
        <pc:sldMkLst>
          <pc:docMk/>
          <pc:sldMk cId="519515006" sldId="2147480329"/>
        </pc:sldMkLst>
      </pc:sldChg>
      <pc:sldChg chg="del">
        <pc:chgData name="Hitomi Ogino（荻野人美）" userId="dae20605-0220-428f-b1cc-85239d6935ae" providerId="ADAL" clId="{66E2D9BB-2E7B-4BBD-BCD5-88BC358B6257}" dt="2023-12-08T05:01:36.591" v="2759" actId="47"/>
        <pc:sldMkLst>
          <pc:docMk/>
          <pc:sldMk cId="395599522" sldId="2147480330"/>
        </pc:sldMkLst>
      </pc:sldChg>
      <pc:sldChg chg="add del">
        <pc:chgData name="Hitomi Ogino（荻野人美）" userId="dae20605-0220-428f-b1cc-85239d6935ae" providerId="ADAL" clId="{66E2D9BB-2E7B-4BBD-BCD5-88BC358B6257}" dt="2023-12-08T05:00:54.456" v="2758" actId="47"/>
        <pc:sldMkLst>
          <pc:docMk/>
          <pc:sldMk cId="3938052808" sldId="2147480330"/>
        </pc:sldMkLst>
      </pc:sldChg>
    </pc:docChg>
  </pc:docChgLst>
  <pc:docChgLst>
    <pc:chgData name="Hitomi Ogino（荻野人美）" userId="dae20605-0220-428f-b1cc-85239d6935ae" providerId="ADAL" clId="{AF34400B-BDA4-4217-A502-5AC7AA1964D4}"/>
    <pc:docChg chg="undo custSel addSld modSld">
      <pc:chgData name="Hitomi Ogino（荻野人美）" userId="dae20605-0220-428f-b1cc-85239d6935ae" providerId="ADAL" clId="{AF34400B-BDA4-4217-A502-5AC7AA1964D4}" dt="2024-04-10T10:55:42.700" v="228"/>
      <pc:docMkLst>
        <pc:docMk/>
      </pc:docMkLst>
      <pc:sldChg chg="addSp delSp modSp">
        <pc:chgData name="Hitomi Ogino（荻野人美）" userId="dae20605-0220-428f-b1cc-85239d6935ae" providerId="ADAL" clId="{AF34400B-BDA4-4217-A502-5AC7AA1964D4}" dt="2024-04-05T09:04:07.435" v="6"/>
        <pc:sldMkLst>
          <pc:docMk/>
          <pc:sldMk cId="3870606431" sldId="258"/>
        </pc:sldMkLst>
        <pc:spChg chg="add del mod">
          <ac:chgData name="Hitomi Ogino（荻野人美）" userId="dae20605-0220-428f-b1cc-85239d6935ae" providerId="ADAL" clId="{AF34400B-BDA4-4217-A502-5AC7AA1964D4}" dt="2024-04-05T09:04:07.435" v="6"/>
          <ac:spMkLst>
            <pc:docMk/>
            <pc:sldMk cId="3870606431" sldId="258"/>
            <ac:spMk id="5" creationId="{0DF5C34F-7B63-4D6E-96A2-733D0B12776D}"/>
          </ac:spMkLst>
        </pc:spChg>
      </pc:sldChg>
      <pc:sldChg chg="addSp delSp modSp mod">
        <pc:chgData name="Hitomi Ogino（荻野人美）" userId="dae20605-0220-428f-b1cc-85239d6935ae" providerId="ADAL" clId="{AF34400B-BDA4-4217-A502-5AC7AA1964D4}" dt="2024-04-10T10:52:53.520" v="208" actId="20577"/>
        <pc:sldMkLst>
          <pc:docMk/>
          <pc:sldMk cId="1790651001" sldId="259"/>
        </pc:sldMkLst>
        <pc:spChg chg="mod">
          <ac:chgData name="Hitomi Ogino（荻野人美）" userId="dae20605-0220-428f-b1cc-85239d6935ae" providerId="ADAL" clId="{AF34400B-BDA4-4217-A502-5AC7AA1964D4}" dt="2024-04-10T10:52:24.708" v="168" actId="20577"/>
          <ac:spMkLst>
            <pc:docMk/>
            <pc:sldMk cId="1790651001" sldId="259"/>
            <ac:spMk id="3" creationId="{F81D8837-84D0-4BB9-913D-3B9E022D1C18}"/>
          </ac:spMkLst>
        </pc:spChg>
        <pc:spChg chg="add mod">
          <ac:chgData name="Hitomi Ogino（荻野人美）" userId="dae20605-0220-428f-b1cc-85239d6935ae" providerId="ADAL" clId="{AF34400B-BDA4-4217-A502-5AC7AA1964D4}" dt="2024-04-10T10:52:53.520" v="208" actId="20577"/>
          <ac:spMkLst>
            <pc:docMk/>
            <pc:sldMk cId="1790651001" sldId="259"/>
            <ac:spMk id="6" creationId="{20C957A5-DB0A-DE64-A395-9A4CB5CF6604}"/>
          </ac:spMkLst>
        </pc:spChg>
        <pc:spChg chg="del mod">
          <ac:chgData name="Hitomi Ogino（荻野人美）" userId="dae20605-0220-428f-b1cc-85239d6935ae" providerId="ADAL" clId="{AF34400B-BDA4-4217-A502-5AC7AA1964D4}" dt="2024-04-10T10:52:18.074" v="156" actId="478"/>
          <ac:spMkLst>
            <pc:docMk/>
            <pc:sldMk cId="1790651001" sldId="259"/>
            <ac:spMk id="103" creationId="{722CA9AE-246E-4328-B777-5BFF39269ECA}"/>
          </ac:spMkLst>
        </pc:spChg>
      </pc:sldChg>
      <pc:sldChg chg="modSp mod">
        <pc:chgData name="Hitomi Ogino（荻野人美）" userId="dae20605-0220-428f-b1cc-85239d6935ae" providerId="ADAL" clId="{AF34400B-BDA4-4217-A502-5AC7AA1964D4}" dt="2024-04-04T09:50:19.735" v="3" actId="20577"/>
        <pc:sldMkLst>
          <pc:docMk/>
          <pc:sldMk cId="3021974929" sldId="2147480298"/>
        </pc:sldMkLst>
        <pc:spChg chg="mod">
          <ac:chgData name="Hitomi Ogino（荻野人美）" userId="dae20605-0220-428f-b1cc-85239d6935ae" providerId="ADAL" clId="{AF34400B-BDA4-4217-A502-5AC7AA1964D4}" dt="2024-04-04T09:50:19.735" v="3" actId="20577"/>
          <ac:spMkLst>
            <pc:docMk/>
            <pc:sldMk cId="3021974929" sldId="2147480298"/>
            <ac:spMk id="49" creationId="{ABBE98BD-AE56-E2D5-C0F3-87B1A75F5887}"/>
          </ac:spMkLst>
        </pc:spChg>
      </pc:sldChg>
      <pc:sldChg chg="modSp mod">
        <pc:chgData name="Hitomi Ogino（荻野人美）" userId="dae20605-0220-428f-b1cc-85239d6935ae" providerId="ADAL" clId="{AF34400B-BDA4-4217-A502-5AC7AA1964D4}" dt="2024-04-05T09:43:07.454" v="44" actId="20577"/>
        <pc:sldMkLst>
          <pc:docMk/>
          <pc:sldMk cId="131518387" sldId="2147480299"/>
        </pc:sldMkLst>
        <pc:spChg chg="mod">
          <ac:chgData name="Hitomi Ogino（荻野人美）" userId="dae20605-0220-428f-b1cc-85239d6935ae" providerId="ADAL" clId="{AF34400B-BDA4-4217-A502-5AC7AA1964D4}" dt="2024-04-05T09:42:15.835" v="21" actId="20577"/>
          <ac:spMkLst>
            <pc:docMk/>
            <pc:sldMk cId="131518387" sldId="2147480299"/>
            <ac:spMk id="8" creationId="{2731229F-47BC-428D-58F5-649D69C078ED}"/>
          </ac:spMkLst>
        </pc:spChg>
        <pc:spChg chg="mod">
          <ac:chgData name="Hitomi Ogino（荻野人美）" userId="dae20605-0220-428f-b1cc-85239d6935ae" providerId="ADAL" clId="{AF34400B-BDA4-4217-A502-5AC7AA1964D4}" dt="2024-04-05T09:42:23.626" v="33" actId="20577"/>
          <ac:spMkLst>
            <pc:docMk/>
            <pc:sldMk cId="131518387" sldId="2147480299"/>
            <ac:spMk id="19" creationId="{5C06D74C-2345-1CD9-45B9-78AF5015B25B}"/>
          </ac:spMkLst>
        </pc:spChg>
        <pc:spChg chg="mod">
          <ac:chgData name="Hitomi Ogino（荻野人美）" userId="dae20605-0220-428f-b1cc-85239d6935ae" providerId="ADAL" clId="{AF34400B-BDA4-4217-A502-5AC7AA1964D4}" dt="2024-04-05T09:43:07.454" v="44" actId="20577"/>
          <ac:spMkLst>
            <pc:docMk/>
            <pc:sldMk cId="131518387" sldId="2147480299"/>
            <ac:spMk id="28" creationId="{5BCD6B3C-4C96-97BB-102F-D19D18A845F8}"/>
          </ac:spMkLst>
        </pc:spChg>
      </pc:sldChg>
      <pc:sldChg chg="addSp delSp modSp mod">
        <pc:chgData name="Hitomi Ogino（荻野人美）" userId="dae20605-0220-428f-b1cc-85239d6935ae" providerId="ADAL" clId="{AF34400B-BDA4-4217-A502-5AC7AA1964D4}" dt="2024-04-10T10:55:42.700" v="228"/>
        <pc:sldMkLst>
          <pc:docMk/>
          <pc:sldMk cId="3114238576" sldId="2147480301"/>
        </pc:sldMkLst>
        <pc:spChg chg="mod">
          <ac:chgData name="Hitomi Ogino（荻野人美）" userId="dae20605-0220-428f-b1cc-85239d6935ae" providerId="ADAL" clId="{AF34400B-BDA4-4217-A502-5AC7AA1964D4}" dt="2024-04-10T07:32:20.072" v="155" actId="6549"/>
          <ac:spMkLst>
            <pc:docMk/>
            <pc:sldMk cId="3114238576" sldId="2147480301"/>
            <ac:spMk id="3" creationId="{F81D8837-84D0-4BB9-913D-3B9E022D1C18}"/>
          </ac:spMkLst>
        </pc:spChg>
        <pc:spChg chg="mod">
          <ac:chgData name="Hitomi Ogino（荻野人美）" userId="dae20605-0220-428f-b1cc-85239d6935ae" providerId="ADAL" clId="{AF34400B-BDA4-4217-A502-5AC7AA1964D4}" dt="2024-04-10T10:55:42.700" v="228"/>
          <ac:spMkLst>
            <pc:docMk/>
            <pc:sldMk cId="3114238576" sldId="2147480301"/>
            <ac:spMk id="5" creationId="{9F5E846C-6965-3E03-7C03-195375298C13}"/>
          </ac:spMkLst>
        </pc:spChg>
        <pc:spChg chg="add del mod">
          <ac:chgData name="Hitomi Ogino（荻野人美）" userId="dae20605-0220-428f-b1cc-85239d6935ae" providerId="ADAL" clId="{AF34400B-BDA4-4217-A502-5AC7AA1964D4}" dt="2024-04-05T09:04:14.872" v="8"/>
          <ac:spMkLst>
            <pc:docMk/>
            <pc:sldMk cId="3114238576" sldId="2147480301"/>
            <ac:spMk id="16" creationId="{394437D4-751A-0D34-DEED-2EA7FCF2BBCF}"/>
          </ac:spMkLst>
        </pc:spChg>
      </pc:sldChg>
      <pc:sldChg chg="modSp mod">
        <pc:chgData name="Hitomi Ogino（荻野人美）" userId="dae20605-0220-428f-b1cc-85239d6935ae" providerId="ADAL" clId="{AF34400B-BDA4-4217-A502-5AC7AA1964D4}" dt="2024-04-04T09:50:01.975" v="1" actId="20577"/>
        <pc:sldMkLst>
          <pc:docMk/>
          <pc:sldMk cId="2258452112" sldId="2147480303"/>
        </pc:sldMkLst>
        <pc:spChg chg="mod">
          <ac:chgData name="Hitomi Ogino（荻野人美）" userId="dae20605-0220-428f-b1cc-85239d6935ae" providerId="ADAL" clId="{AF34400B-BDA4-4217-A502-5AC7AA1964D4}" dt="2024-04-04T09:50:01.975" v="1" actId="20577"/>
          <ac:spMkLst>
            <pc:docMk/>
            <pc:sldMk cId="2258452112" sldId="2147480303"/>
            <ac:spMk id="3" creationId="{F81D8837-84D0-4BB9-913D-3B9E022D1C18}"/>
          </ac:spMkLst>
        </pc:spChg>
      </pc:sldChg>
      <pc:sldChg chg="modSp mod">
        <pc:chgData name="Hitomi Ogino（荻野人美）" userId="dae20605-0220-428f-b1cc-85239d6935ae" providerId="ADAL" clId="{AF34400B-BDA4-4217-A502-5AC7AA1964D4}" dt="2024-04-10T07:24:13.827" v="144" actId="20577"/>
        <pc:sldMkLst>
          <pc:docMk/>
          <pc:sldMk cId="1424370624" sldId="2147480304"/>
        </pc:sldMkLst>
        <pc:spChg chg="mod">
          <ac:chgData name="Hitomi Ogino（荻野人美）" userId="dae20605-0220-428f-b1cc-85239d6935ae" providerId="ADAL" clId="{AF34400B-BDA4-4217-A502-5AC7AA1964D4}" dt="2024-04-10T07:24:13.827" v="144" actId="20577"/>
          <ac:spMkLst>
            <pc:docMk/>
            <pc:sldMk cId="1424370624" sldId="2147480304"/>
            <ac:spMk id="3" creationId="{F81D8837-84D0-4BB9-913D-3B9E022D1C18}"/>
          </ac:spMkLst>
        </pc:spChg>
        <pc:graphicFrameChg chg="modGraphic">
          <ac:chgData name="Hitomi Ogino（荻野人美）" userId="dae20605-0220-428f-b1cc-85239d6935ae" providerId="ADAL" clId="{AF34400B-BDA4-4217-A502-5AC7AA1964D4}" dt="2024-04-10T07:23:39.228" v="77" actId="20577"/>
          <ac:graphicFrameMkLst>
            <pc:docMk/>
            <pc:sldMk cId="1424370624" sldId="2147480304"/>
            <ac:graphicFrameMk id="6" creationId="{A8279072-CE69-94DC-8232-D2B0EE84C2CE}"/>
          </ac:graphicFrameMkLst>
        </pc:graphicFrameChg>
      </pc:sldChg>
      <pc:sldChg chg="modSp mod">
        <pc:chgData name="Hitomi Ogino（荻野人美）" userId="dae20605-0220-428f-b1cc-85239d6935ae" providerId="ADAL" clId="{AF34400B-BDA4-4217-A502-5AC7AA1964D4}" dt="2024-04-10T07:31:47.587" v="149" actId="20577"/>
        <pc:sldMkLst>
          <pc:docMk/>
          <pc:sldMk cId="3573000644" sldId="2147480361"/>
        </pc:sldMkLst>
        <pc:spChg chg="mod">
          <ac:chgData name="Hitomi Ogino（荻野人美）" userId="dae20605-0220-428f-b1cc-85239d6935ae" providerId="ADAL" clId="{AF34400B-BDA4-4217-A502-5AC7AA1964D4}" dt="2024-04-10T07:31:47.587" v="149" actId="20577"/>
          <ac:spMkLst>
            <pc:docMk/>
            <pc:sldMk cId="3573000644" sldId="2147480361"/>
            <ac:spMk id="66" creationId="{38EC3F97-4D08-C0C4-D506-0722D5C225B0}"/>
          </ac:spMkLst>
        </pc:spChg>
      </pc:sldChg>
      <pc:sldChg chg="modSp mod">
        <pc:chgData name="Hitomi Ogino（荻野人美）" userId="dae20605-0220-428f-b1cc-85239d6935ae" providerId="ADAL" clId="{AF34400B-BDA4-4217-A502-5AC7AA1964D4}" dt="2024-04-05T09:43:52.339" v="52" actId="20577"/>
        <pc:sldMkLst>
          <pc:docMk/>
          <pc:sldMk cId="2741793395" sldId="2147480378"/>
        </pc:sldMkLst>
        <pc:graphicFrameChg chg="modGraphic">
          <ac:chgData name="Hitomi Ogino（荻野人美）" userId="dae20605-0220-428f-b1cc-85239d6935ae" providerId="ADAL" clId="{AF34400B-BDA4-4217-A502-5AC7AA1964D4}" dt="2024-04-05T09:43:52.339" v="52" actId="20577"/>
          <ac:graphicFrameMkLst>
            <pc:docMk/>
            <pc:sldMk cId="2741793395" sldId="2147480378"/>
            <ac:graphicFrameMk id="36" creationId="{DF831801-6479-45BD-7265-FD6759CEDF7E}"/>
          </ac:graphicFrameMkLst>
        </pc:graphicFrameChg>
      </pc:sldChg>
      <pc:sldChg chg="modSp mod">
        <pc:chgData name="Hitomi Ogino（荻野人美）" userId="dae20605-0220-428f-b1cc-85239d6935ae" providerId="ADAL" clId="{AF34400B-BDA4-4217-A502-5AC7AA1964D4}" dt="2024-04-05T09:44:12.971" v="60" actId="20577"/>
        <pc:sldMkLst>
          <pc:docMk/>
          <pc:sldMk cId="4175739947" sldId="2147480380"/>
        </pc:sldMkLst>
        <pc:graphicFrameChg chg="modGraphic">
          <ac:chgData name="Hitomi Ogino（荻野人美）" userId="dae20605-0220-428f-b1cc-85239d6935ae" providerId="ADAL" clId="{AF34400B-BDA4-4217-A502-5AC7AA1964D4}" dt="2024-04-05T09:44:12.971" v="60" actId="20577"/>
          <ac:graphicFrameMkLst>
            <pc:docMk/>
            <pc:sldMk cId="4175739947" sldId="2147480380"/>
            <ac:graphicFrameMk id="30" creationId="{C997C555-A474-FC6D-3B3C-BB11BEB00E74}"/>
          </ac:graphicFrameMkLst>
        </pc:graphicFrameChg>
      </pc:sldChg>
      <pc:sldChg chg="addSp modSp">
        <pc:chgData name="Hitomi Ogino（荻野人美）" userId="dae20605-0220-428f-b1cc-85239d6935ae" providerId="ADAL" clId="{AF34400B-BDA4-4217-A502-5AC7AA1964D4}" dt="2024-04-05T01:53:35.181" v="4"/>
        <pc:sldMkLst>
          <pc:docMk/>
          <pc:sldMk cId="290322612" sldId="2147480401"/>
        </pc:sldMkLst>
        <pc:spChg chg="add mod">
          <ac:chgData name="Hitomi Ogino（荻野人美）" userId="dae20605-0220-428f-b1cc-85239d6935ae" providerId="ADAL" clId="{AF34400B-BDA4-4217-A502-5AC7AA1964D4}" dt="2024-04-05T01:53:35.181" v="4"/>
          <ac:spMkLst>
            <pc:docMk/>
            <pc:sldMk cId="290322612" sldId="2147480401"/>
            <ac:spMk id="5" creationId="{97ACE16A-F68E-A78A-91B9-751A6B9CD7C2}"/>
          </ac:spMkLst>
        </pc:spChg>
      </pc:sldChg>
      <pc:sldChg chg="modSp add mod">
        <pc:chgData name="Hitomi Ogino（荻野人美）" userId="dae20605-0220-428f-b1cc-85239d6935ae" providerId="ADAL" clId="{AF34400B-BDA4-4217-A502-5AC7AA1964D4}" dt="2024-04-05T10:20:05.206" v="63" actId="20577"/>
        <pc:sldMkLst>
          <pc:docMk/>
          <pc:sldMk cId="2842667678" sldId="2147480402"/>
        </pc:sldMkLst>
        <pc:spChg chg="mod">
          <ac:chgData name="Hitomi Ogino（荻野人美）" userId="dae20605-0220-428f-b1cc-85239d6935ae" providerId="ADAL" clId="{AF34400B-BDA4-4217-A502-5AC7AA1964D4}" dt="2024-04-05T10:20:05.206" v="63" actId="20577"/>
          <ac:spMkLst>
            <pc:docMk/>
            <pc:sldMk cId="2842667678" sldId="2147480402"/>
            <ac:spMk id="9" creationId="{348B29F0-8C69-9703-E0F9-6F2454A46CEA}"/>
          </ac:spMkLst>
        </pc:spChg>
      </pc:sldChg>
    </pc:docChg>
  </pc:docChgLst>
  <pc:docChgLst>
    <pc:chgData name="Ryousuke Tamori（田森亮佑）" userId="S::3260223@coe.ntt.com::aac8d6eb-34dc-485c-93b2-52dc5938e12d" providerId="AD" clId="Web-{002543C9-2133-AFD2-714A-6B701BD79903}"/>
    <pc:docChg chg="modSld">
      <pc:chgData name="Ryousuke Tamori（田森亮佑）" userId="S::3260223@coe.ntt.com::aac8d6eb-34dc-485c-93b2-52dc5938e12d" providerId="AD" clId="Web-{002543C9-2133-AFD2-714A-6B701BD79903}" dt="2024-05-21T05:30:03.471" v="1" actId="14100"/>
      <pc:docMkLst>
        <pc:docMk/>
      </pc:docMkLst>
      <pc:sldChg chg="modSp">
        <pc:chgData name="Ryousuke Tamori（田森亮佑）" userId="S::3260223@coe.ntt.com::aac8d6eb-34dc-485c-93b2-52dc5938e12d" providerId="AD" clId="Web-{002543C9-2133-AFD2-714A-6B701BD79903}" dt="2024-05-21T05:30:03.471" v="1" actId="14100"/>
        <pc:sldMkLst>
          <pc:docMk/>
          <pc:sldMk cId="506324267" sldId="2147480403"/>
        </pc:sldMkLst>
        <pc:picChg chg="mod">
          <ac:chgData name="Ryousuke Tamori（田森亮佑）" userId="S::3260223@coe.ntt.com::aac8d6eb-34dc-485c-93b2-52dc5938e12d" providerId="AD" clId="Web-{002543C9-2133-AFD2-714A-6B701BD79903}" dt="2024-05-21T05:30:03.471" v="1" actId="14100"/>
          <ac:picMkLst>
            <pc:docMk/>
            <pc:sldMk cId="506324267" sldId="2147480403"/>
            <ac:picMk id="12" creationId="{7A9CE779-5611-7157-C142-1CD365D27286}"/>
          </ac:picMkLst>
        </pc:picChg>
      </pc:sldChg>
    </pc:docChg>
  </pc:docChgLst>
  <pc:docChgLst>
    <pc:chgData name="Sho Yamamura（山村奨）" userId="ad78378a-01bc-491d-af0b-8b0e5f08f5df" providerId="ADAL" clId="{5DC281D3-65E7-426D-9E7F-5FFEB7B299DD}"/>
    <pc:docChg chg="modSld">
      <pc:chgData name="Sho Yamamura（山村奨）" userId="ad78378a-01bc-491d-af0b-8b0e5f08f5df" providerId="ADAL" clId="{5DC281D3-65E7-426D-9E7F-5FFEB7B299DD}" dt="2024-08-14T02:50:16.219" v="28" actId="20577"/>
      <pc:docMkLst>
        <pc:docMk/>
      </pc:docMkLst>
      <pc:sldChg chg="modSp mod">
        <pc:chgData name="Sho Yamamura（山村奨）" userId="ad78378a-01bc-491d-af0b-8b0e5f08f5df" providerId="ADAL" clId="{5DC281D3-65E7-426D-9E7F-5FFEB7B299DD}" dt="2024-08-14T02:49:44.150" v="18" actId="20577"/>
        <pc:sldMkLst>
          <pc:docMk/>
          <pc:sldMk cId="131518387" sldId="2147480299"/>
        </pc:sldMkLst>
        <pc:spChg chg="mod">
          <ac:chgData name="Sho Yamamura（山村奨）" userId="ad78378a-01bc-491d-af0b-8b0e5f08f5df" providerId="ADAL" clId="{5DC281D3-65E7-426D-9E7F-5FFEB7B299DD}" dt="2024-08-14T02:49:29.218" v="2" actId="20577"/>
          <ac:spMkLst>
            <pc:docMk/>
            <pc:sldMk cId="131518387" sldId="2147480299"/>
            <ac:spMk id="8" creationId="{2731229F-47BC-428D-58F5-649D69C078ED}"/>
          </ac:spMkLst>
        </pc:spChg>
        <pc:spChg chg="mod">
          <ac:chgData name="Sho Yamamura（山村奨）" userId="ad78378a-01bc-491d-af0b-8b0e5f08f5df" providerId="ADAL" clId="{5DC281D3-65E7-426D-9E7F-5FFEB7B299DD}" dt="2024-08-14T02:49:37.166" v="11" actId="20577"/>
          <ac:spMkLst>
            <pc:docMk/>
            <pc:sldMk cId="131518387" sldId="2147480299"/>
            <ac:spMk id="19" creationId="{5C06D74C-2345-1CD9-45B9-78AF5015B25B}"/>
          </ac:spMkLst>
        </pc:spChg>
        <pc:spChg chg="mod">
          <ac:chgData name="Sho Yamamura（山村奨）" userId="ad78378a-01bc-491d-af0b-8b0e5f08f5df" providerId="ADAL" clId="{5DC281D3-65E7-426D-9E7F-5FFEB7B299DD}" dt="2024-08-14T02:49:44.150" v="18" actId="20577"/>
          <ac:spMkLst>
            <pc:docMk/>
            <pc:sldMk cId="131518387" sldId="2147480299"/>
            <ac:spMk id="28" creationId="{5BCD6B3C-4C96-97BB-102F-D19D18A845F8}"/>
          </ac:spMkLst>
        </pc:spChg>
      </pc:sldChg>
      <pc:sldChg chg="modSp mod">
        <pc:chgData name="Sho Yamamura（山村奨）" userId="ad78378a-01bc-491d-af0b-8b0e5f08f5df" providerId="ADAL" clId="{5DC281D3-65E7-426D-9E7F-5FFEB7B299DD}" dt="2024-08-14T02:50:16.219" v="28" actId="20577"/>
        <pc:sldMkLst>
          <pc:docMk/>
          <pc:sldMk cId="2741793395" sldId="2147480378"/>
        </pc:sldMkLst>
        <pc:graphicFrameChg chg="modGraphic">
          <ac:chgData name="Sho Yamamura（山村奨）" userId="ad78378a-01bc-491d-af0b-8b0e5f08f5df" providerId="ADAL" clId="{5DC281D3-65E7-426D-9E7F-5FFEB7B299DD}" dt="2024-08-14T02:50:16.219" v="28" actId="20577"/>
          <ac:graphicFrameMkLst>
            <pc:docMk/>
            <pc:sldMk cId="2741793395" sldId="2147480378"/>
            <ac:graphicFrameMk id="36" creationId="{DF831801-6479-45BD-7265-FD6759CEDF7E}"/>
          </ac:graphicFrameMkLst>
        </pc:graphicFrameChg>
      </pc:sldChg>
    </pc:docChg>
  </pc:docChgLst>
  <pc:docChgLst>
    <pc:chgData name="Kinya Hattori" userId="72c18a4f-e0a9-478b-ba61-d6e92e3d4a67" providerId="ADAL" clId="{CE6BC42C-7C60-4F0A-B402-E127C035D18C}"/>
    <pc:docChg chg="custSel modSld">
      <pc:chgData name="Kinya Hattori" userId="72c18a4f-e0a9-478b-ba61-d6e92e3d4a67" providerId="ADAL" clId="{CE6BC42C-7C60-4F0A-B402-E127C035D18C}" dt="2023-08-01T05:05:46.295" v="21" actId="14734"/>
      <pc:docMkLst>
        <pc:docMk/>
      </pc:docMkLst>
      <pc:sldChg chg="modSp mod">
        <pc:chgData name="Kinya Hattori" userId="72c18a4f-e0a9-478b-ba61-d6e92e3d4a67" providerId="ADAL" clId="{CE6BC42C-7C60-4F0A-B402-E127C035D18C}" dt="2023-08-01T04:30:38.508" v="15" actId="1076"/>
        <pc:sldMkLst>
          <pc:docMk/>
          <pc:sldMk cId="3870606431" sldId="258"/>
        </pc:sldMkLst>
        <pc:spChg chg="mod">
          <ac:chgData name="Kinya Hattori" userId="72c18a4f-e0a9-478b-ba61-d6e92e3d4a67" providerId="ADAL" clId="{CE6BC42C-7C60-4F0A-B402-E127C035D18C}" dt="2023-08-01T04:30:38.508" v="15" actId="1076"/>
          <ac:spMkLst>
            <pc:docMk/>
            <pc:sldMk cId="3870606431" sldId="258"/>
            <ac:spMk id="3" creationId="{F81D8837-84D0-4BB9-913D-3B9E022D1C18}"/>
          </ac:spMkLst>
        </pc:spChg>
      </pc:sldChg>
      <pc:sldChg chg="modSp mod">
        <pc:chgData name="Kinya Hattori" userId="72c18a4f-e0a9-478b-ba61-d6e92e3d4a67" providerId="ADAL" clId="{CE6BC42C-7C60-4F0A-B402-E127C035D18C}" dt="2023-08-01T05:05:46.295" v="21" actId="14734"/>
        <pc:sldMkLst>
          <pc:docMk/>
          <pc:sldMk cId="2414165795" sldId="262"/>
        </pc:sldMkLst>
        <pc:graphicFrameChg chg="mod modGraphic">
          <ac:chgData name="Kinya Hattori" userId="72c18a4f-e0a9-478b-ba61-d6e92e3d4a67" providerId="ADAL" clId="{CE6BC42C-7C60-4F0A-B402-E127C035D18C}" dt="2023-08-01T05:05:46.295" v="21" actId="14734"/>
          <ac:graphicFrameMkLst>
            <pc:docMk/>
            <pc:sldMk cId="2414165795" sldId="262"/>
            <ac:graphicFrameMk id="28" creationId="{6DC1D6BD-C7EB-4C1B-9735-82246734CEE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STEP3</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STEP5</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STEP4</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63810735-376A-4AB0-8CD0-47556A66869A}">
      <dgm:prSet phldrT="[テキスト]" custT="1"/>
      <dgm:spPr/>
      <dgm:t>
        <a:bodyPr/>
        <a:lstStyle/>
        <a:p>
          <a:r>
            <a:rPr kumimoji="1" lang="en-US" altLang="ja-JP" sz="1500"/>
            <a:t>STEP1</a:t>
          </a:r>
          <a:endParaRPr kumimoji="1" lang="ja-JP" altLang="en-US" sz="1500"/>
        </a:p>
      </dgm:t>
    </dgm:pt>
    <dgm:pt modelId="{921321EE-B0E8-4EBE-B0B8-431787B2FBA3}" type="parTrans" cxnId="{E1E97232-CCF5-4E71-B1B2-300998598941}">
      <dgm:prSet/>
      <dgm:spPr/>
      <dgm:t>
        <a:bodyPr/>
        <a:lstStyle/>
        <a:p>
          <a:endParaRPr kumimoji="1" lang="ja-JP" altLang="en-US"/>
        </a:p>
      </dgm:t>
    </dgm:pt>
    <dgm:pt modelId="{DCB55099-3DB8-41F2-AEEC-92171C3F8C19}" type="sibTrans" cxnId="{E1E97232-CCF5-4E71-B1B2-300998598941}">
      <dgm:prSet/>
      <dgm:spPr/>
      <dgm:t>
        <a:bodyPr/>
        <a:lstStyle/>
        <a:p>
          <a:endParaRPr kumimoji="1" lang="ja-JP" altLang="en-US"/>
        </a:p>
      </dgm:t>
    </dgm:pt>
    <dgm:pt modelId="{3248FCE6-B309-4DB7-A909-674BF0C13E21}">
      <dgm:prSet phldrT="[テキスト]" custT="1"/>
      <dgm:spPr/>
      <dgm:t>
        <a:bodyPr/>
        <a:lstStyle/>
        <a:p>
          <a:r>
            <a:rPr kumimoji="1" lang="en-US" altLang="ja-JP" sz="1500"/>
            <a:t>STEP2</a:t>
          </a:r>
          <a:endParaRPr kumimoji="1" lang="ja-JP" altLang="en-US" sz="1500"/>
        </a:p>
      </dgm:t>
    </dgm:pt>
    <dgm:pt modelId="{EC1FBE89-5506-404C-B12D-3F1C75CD29E6}" type="parTrans" cxnId="{3F8531A1-4206-4FF1-A11B-6018CB9CF6B9}">
      <dgm:prSet/>
      <dgm:spPr/>
      <dgm:t>
        <a:bodyPr/>
        <a:lstStyle/>
        <a:p>
          <a:endParaRPr kumimoji="1" lang="ja-JP" altLang="en-US"/>
        </a:p>
      </dgm:t>
    </dgm:pt>
    <dgm:pt modelId="{A06CFC23-F1CE-4428-B001-010E57D20C7F}" type="sibTrans" cxnId="{3F8531A1-4206-4FF1-A11B-6018CB9CF6B9}">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056FE3D8-5DAC-4E7C-8C0D-EDCAE16D9023}" type="pres">
      <dgm:prSet presAssocID="{63810735-376A-4AB0-8CD0-47556A66869A}" presName="parTxOnly" presStyleLbl="node1" presStyleIdx="0" presStyleCnt="5" custScaleX="96433">
        <dgm:presLayoutVars>
          <dgm:chMax val="0"/>
          <dgm:chPref val="0"/>
          <dgm:bulletEnabled val="1"/>
        </dgm:presLayoutVars>
      </dgm:prSet>
      <dgm:spPr/>
    </dgm:pt>
    <dgm:pt modelId="{B99EC093-B86A-4BAB-908A-294777FE2CF9}" type="pres">
      <dgm:prSet presAssocID="{DCB55099-3DB8-41F2-AEEC-92171C3F8C19}" presName="parTxOnlySpace" presStyleCnt="0"/>
      <dgm:spPr/>
    </dgm:pt>
    <dgm:pt modelId="{50B8E69F-32DB-4B22-8610-706987025B4A}" type="pres">
      <dgm:prSet presAssocID="{3248FCE6-B309-4DB7-A909-674BF0C13E21}" presName="parTxOnly" presStyleLbl="node1" presStyleIdx="1" presStyleCnt="5" custScaleX="95904">
        <dgm:presLayoutVars>
          <dgm:chMax val="0"/>
          <dgm:chPref val="0"/>
          <dgm:bulletEnabled val="1"/>
        </dgm:presLayoutVars>
      </dgm:prSet>
      <dgm:spPr/>
    </dgm:pt>
    <dgm:pt modelId="{C0A3DD60-F52B-4031-B632-092DE923B605}" type="pres">
      <dgm:prSet presAssocID="{A06CFC23-F1CE-4428-B001-010E57D20C7F}" presName="parTxOnlySpace" presStyleCnt="0"/>
      <dgm:spPr/>
    </dgm:pt>
    <dgm:pt modelId="{84DE373F-4CFE-4707-8F0E-C9815F1D188D}" type="pres">
      <dgm:prSet presAssocID="{00BE7C7F-9772-480B-88DC-72B6BEE5225C}" presName="parTxOnly" presStyleLbl="node1" presStyleIdx="2" presStyleCnt="5" custScaleX="105582">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3" presStyleCnt="5" custScaleX="104625">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4" presStyleCnt="5" custLinFactNeighborX="60569" custLinFactNeighborY="164">
        <dgm:presLayoutVars>
          <dgm:chMax val="0"/>
          <dgm:chPref val="0"/>
          <dgm:bulletEnabled val="1"/>
        </dgm:presLayoutVars>
      </dgm:prSet>
      <dgm:spPr/>
    </dgm:pt>
  </dgm:ptLst>
  <dgm:cxnLst>
    <dgm:cxn modelId="{E1E97232-CCF5-4E71-B1B2-300998598941}" srcId="{278C9AD1-B710-4185-81ED-D098105931E8}" destId="{63810735-376A-4AB0-8CD0-47556A66869A}" srcOrd="0" destOrd="0" parTransId="{921321EE-B0E8-4EBE-B0B8-431787B2FBA3}" sibTransId="{DCB55099-3DB8-41F2-AEEC-92171C3F8C19}"/>
    <dgm:cxn modelId="{A3D12061-0CB7-418E-9334-82FC5AF9B742}" type="presOf" srcId="{63810735-376A-4AB0-8CD0-47556A66869A}" destId="{056FE3D8-5DAC-4E7C-8C0D-EDCAE16D9023}" srcOrd="0" destOrd="0" presId="urn:microsoft.com/office/officeart/2005/8/layout/chevron1"/>
    <dgm:cxn modelId="{5241B871-C073-4780-A545-22D9CEDE66B5}" type="presOf" srcId="{3248FCE6-B309-4DB7-A909-674BF0C13E21}" destId="{50B8E69F-32DB-4B22-8610-706987025B4A}" srcOrd="0" destOrd="0" presId="urn:microsoft.com/office/officeart/2005/8/layout/chevron1"/>
    <dgm:cxn modelId="{3EADE386-2CC3-4896-8F80-EAE208242E67}" srcId="{278C9AD1-B710-4185-81ED-D098105931E8}" destId="{88AA4454-5A14-4389-997A-B4C32C1BBF57}" srcOrd="3" destOrd="0" parTransId="{2080F830-4CAF-4DA5-9808-A37DC003A26B}" sibTransId="{92533505-FB7E-4F4F-A08A-0B4D8A5C0710}"/>
    <dgm:cxn modelId="{3F8531A1-4206-4FF1-A11B-6018CB9CF6B9}" srcId="{278C9AD1-B710-4185-81ED-D098105931E8}" destId="{3248FCE6-B309-4DB7-A909-674BF0C13E21}" srcOrd="1" destOrd="0" parTransId="{EC1FBE89-5506-404C-B12D-3F1C75CD29E6}" sibTransId="{A06CFC23-F1CE-4428-B001-010E57D20C7F}"/>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4" destOrd="0" parTransId="{6CD46B56-B381-48EA-AB23-65ED21B9D975}" sibTransId="{811DDD6D-34FB-4FB4-9ACF-DE5A8912A9F3}"/>
    <dgm:cxn modelId="{B56F37F1-11C0-450A-9AA1-C472D98DB55D}" srcId="{278C9AD1-B710-4185-81ED-D098105931E8}" destId="{00BE7C7F-9772-480B-88DC-72B6BEE5225C}" srcOrd="2" destOrd="0" parTransId="{73F09C81-8198-480B-917B-99E9B05C6DD6}" sibTransId="{2F7CFDEF-D330-4186-B0CD-E4A3DE093AA5}"/>
    <dgm:cxn modelId="{BD2E8ADC-92F3-4C8C-AA6F-DE927430F309}" type="presParOf" srcId="{925D9691-C406-43FC-8CD6-3E0780DE9140}" destId="{056FE3D8-5DAC-4E7C-8C0D-EDCAE16D9023}" srcOrd="0" destOrd="0" presId="urn:microsoft.com/office/officeart/2005/8/layout/chevron1"/>
    <dgm:cxn modelId="{A478154C-2858-432C-824C-BA3FAA9C4A40}" type="presParOf" srcId="{925D9691-C406-43FC-8CD6-3E0780DE9140}" destId="{B99EC093-B86A-4BAB-908A-294777FE2CF9}" srcOrd="1" destOrd="0" presId="urn:microsoft.com/office/officeart/2005/8/layout/chevron1"/>
    <dgm:cxn modelId="{8D592F20-39EC-4DC5-8D95-508E1CB1668F}" type="presParOf" srcId="{925D9691-C406-43FC-8CD6-3E0780DE9140}" destId="{50B8E69F-32DB-4B22-8610-706987025B4A}" srcOrd="2" destOrd="0" presId="urn:microsoft.com/office/officeart/2005/8/layout/chevron1"/>
    <dgm:cxn modelId="{E22E635B-A5FC-4AD1-806D-4EE76FA45F66}" type="presParOf" srcId="{925D9691-C406-43FC-8CD6-3E0780DE9140}" destId="{C0A3DD60-F52B-4031-B632-092DE923B605}" srcOrd="3" destOrd="0" presId="urn:microsoft.com/office/officeart/2005/8/layout/chevron1"/>
    <dgm:cxn modelId="{CA626398-4846-4111-ACBC-E402585202F3}" type="presParOf" srcId="{925D9691-C406-43FC-8CD6-3E0780DE9140}" destId="{84DE373F-4CFE-4707-8F0E-C9815F1D188D}" srcOrd="4" destOrd="0" presId="urn:microsoft.com/office/officeart/2005/8/layout/chevron1"/>
    <dgm:cxn modelId="{08671219-D8F4-4590-BAF9-00D3E633C716}" type="presParOf" srcId="{925D9691-C406-43FC-8CD6-3E0780DE9140}" destId="{CCF908A2-EEBE-43FE-BB04-2A42102FEB85}" srcOrd="5" destOrd="0" presId="urn:microsoft.com/office/officeart/2005/8/layout/chevron1"/>
    <dgm:cxn modelId="{A49D9206-3330-4837-B85B-B28091D24EE3}" type="presParOf" srcId="{925D9691-C406-43FC-8CD6-3E0780DE9140}" destId="{B393045D-D857-4220-9146-844322D3D437}" srcOrd="6" destOrd="0" presId="urn:microsoft.com/office/officeart/2005/8/layout/chevron1"/>
    <dgm:cxn modelId="{1548AD39-EBD6-42FB-8BC8-BDF3D90CBD2A}" type="presParOf" srcId="{925D9691-C406-43FC-8CD6-3E0780DE9140}" destId="{82F67094-A0A1-4A4B-8024-6CEDC2E0A50B}" srcOrd="7" destOrd="0" presId="urn:microsoft.com/office/officeart/2005/8/layout/chevron1"/>
    <dgm:cxn modelId="{455F0777-800C-4C25-972A-8A422B0D483A}" type="presParOf" srcId="{925D9691-C406-43FC-8CD6-3E0780DE9140}" destId="{9041D1FA-C83D-4E0E-90F9-49D42EEB7605}"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STEP6</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STEP8</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STEP7</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22BAC762-250E-4E2E-883E-44DBB3CFDE1C}">
      <dgm:prSet phldrT="[テキスト]" custT="1"/>
      <dgm:spPr/>
      <dgm:t>
        <a:bodyPr/>
        <a:lstStyle/>
        <a:p>
          <a:r>
            <a:rPr kumimoji="1" lang="en-US" altLang="ja-JP" sz="1500"/>
            <a:t>STEP9</a:t>
          </a:r>
          <a:endParaRPr kumimoji="1" lang="ja-JP" altLang="en-US" sz="1500"/>
        </a:p>
      </dgm:t>
    </dgm:pt>
    <dgm:pt modelId="{9911576B-04FB-42B1-BEEE-9FEA9AB7E67D}" type="parTrans" cxnId="{1694AE68-1801-4BFF-87AC-6804F224989C}">
      <dgm:prSet/>
      <dgm:spPr/>
      <dgm:t>
        <a:bodyPr/>
        <a:lstStyle/>
        <a:p>
          <a:endParaRPr kumimoji="1" lang="ja-JP" altLang="en-US"/>
        </a:p>
      </dgm:t>
    </dgm:pt>
    <dgm:pt modelId="{16D0382A-7736-4A2E-BEAA-208EE7A8E44D}" type="sibTrans" cxnId="{1694AE68-1801-4BFF-87AC-6804F224989C}">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custLinFactNeighborX="9000" custLinFactNeighborY="695">
        <dgm:presLayoutVars>
          <dgm:chMax val="0"/>
          <dgm:chPref val="0"/>
          <dgm:bulletEnabled val="1"/>
        </dgm:presLayoutVars>
      </dgm:prSet>
      <dgm:spPr/>
    </dgm:pt>
    <dgm:pt modelId="{158856BE-2A46-450C-B581-74531C625C83}" type="pres">
      <dgm:prSet presAssocID="{811DDD6D-34FB-4FB4-9ACF-DE5A8912A9F3}" presName="parTxOnlySpace" presStyleCnt="0"/>
      <dgm:spPr/>
    </dgm:pt>
    <dgm:pt modelId="{FC8067C2-919F-4F24-BB62-01CFD0E50C2F}" type="pres">
      <dgm:prSet presAssocID="{22BAC762-250E-4E2E-883E-44DBB3CFDE1C}" presName="parTxOnly" presStyleLbl="node1" presStyleIdx="3" presStyleCnt="4">
        <dgm:presLayoutVars>
          <dgm:chMax val="0"/>
          <dgm:chPref val="0"/>
          <dgm:bulletEnabled val="1"/>
        </dgm:presLayoutVars>
      </dgm:prSet>
      <dgm:spPr/>
    </dgm:pt>
  </dgm:ptLst>
  <dgm:cxnLst>
    <dgm:cxn modelId="{1694AE68-1801-4BFF-87AC-6804F224989C}" srcId="{278C9AD1-B710-4185-81ED-D098105931E8}" destId="{22BAC762-250E-4E2E-883E-44DBB3CFDE1C}" srcOrd="3" destOrd="0" parTransId="{9911576B-04FB-42B1-BEEE-9FEA9AB7E67D}" sibTransId="{16D0382A-7736-4A2E-BEAA-208EE7A8E44D}"/>
    <dgm:cxn modelId="{3EADE386-2CC3-4896-8F80-EAE208242E67}" srcId="{278C9AD1-B710-4185-81ED-D098105931E8}" destId="{88AA4454-5A14-4389-997A-B4C32C1BBF57}" srcOrd="1" destOrd="0" parTransId="{2080F830-4CAF-4DA5-9808-A37DC003A26B}" sibTransId="{92533505-FB7E-4F4F-A08A-0B4D8A5C0710}"/>
    <dgm:cxn modelId="{070845A3-50C1-4FF1-8D6B-28703459836D}" type="presOf" srcId="{22BAC762-250E-4E2E-883E-44DBB3CFDE1C}" destId="{FC8067C2-919F-4F24-BB62-01CFD0E50C2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8EB27430-5DCB-4D3A-BE56-A5DF3EB6F31E}" type="presParOf" srcId="{925D9691-C406-43FC-8CD6-3E0780DE9140}" destId="{158856BE-2A46-450C-B581-74531C625C83}" srcOrd="5" destOrd="0" presId="urn:microsoft.com/office/officeart/2005/8/layout/chevron1"/>
    <dgm:cxn modelId="{9A780763-B0BB-4368-AB2B-B126F2A25C15}" type="presParOf" srcId="{925D9691-C406-43FC-8CD6-3E0780DE9140}" destId="{FC8067C2-919F-4F24-BB62-01CFD0E50C2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DB813-89BF-4648-8EF0-3C490B4DE783}" type="doc">
      <dgm:prSet loTypeId="urn:microsoft.com/office/officeart/2005/8/layout/hChevron3" loCatId="process" qsTypeId="urn:microsoft.com/office/officeart/2005/8/quickstyle/simple1" qsCatId="simple" csTypeId="urn:microsoft.com/office/officeart/2005/8/colors/accent1_2" csCatId="accent1" phldr="1"/>
      <dgm:spPr/>
    </dgm:pt>
    <dgm:pt modelId="{BC1ED510-4BE4-44C6-B63F-02608310AAEE}" type="pres">
      <dgm:prSet presAssocID="{864DB813-89BF-4648-8EF0-3C490B4DE783}" presName="Name0" presStyleCnt="0">
        <dgm:presLayoutVars>
          <dgm:dir/>
          <dgm:resizeHandles val="exact"/>
        </dgm:presLayoutVars>
      </dgm:prSet>
      <dgm:spPr/>
    </dgm:pt>
  </dgm:ptLst>
  <dgm:cxnLst>
    <dgm:cxn modelId="{F7891E0F-1717-4CA6-8E5D-E0F2FB85CE29}" type="presOf" srcId="{864DB813-89BF-4648-8EF0-3C490B4DE783}" destId="{BC1ED510-4BE4-44C6-B63F-02608310AAEE}"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STEP10</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STEP11</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55DB468E-AEA6-4994-92D4-C63548F6CDC3}">
      <dgm:prSet phldrT="[テキスト]" custT="1"/>
      <dgm:spPr/>
      <dgm:t>
        <a:bodyPr/>
        <a:lstStyle/>
        <a:p>
          <a:r>
            <a:rPr kumimoji="1" lang="en-US" altLang="ja-JP" sz="1500"/>
            <a:t>STEP12</a:t>
          </a:r>
          <a:endParaRPr kumimoji="1" lang="ja-JP" altLang="en-US" sz="150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35636C7-8828-4154-97B2-C3647241FFAF}">
      <dgm:prSet phldrT="[テキスト]" custT="1"/>
      <dgm:spPr/>
      <dgm:t>
        <a:bodyPr/>
        <a:lstStyle/>
        <a:p>
          <a:r>
            <a:rPr kumimoji="1" lang="en-US" altLang="ja-JP" sz="1500"/>
            <a:t>STEP13</a:t>
          </a:r>
          <a:endParaRPr kumimoji="1" lang="ja-JP" altLang="en-US" sz="1500"/>
        </a:p>
      </dgm:t>
    </dgm:pt>
    <dgm:pt modelId="{3E0204F8-0AAE-4945-A0D2-11767F0027DF}" type="parTrans" cxnId="{4E15690A-53B8-4BE7-A498-C19BC91B8BB0}">
      <dgm:prSet/>
      <dgm:spPr/>
      <dgm:t>
        <a:bodyPr/>
        <a:lstStyle/>
        <a:p>
          <a:endParaRPr kumimoji="1" lang="ja-JP" altLang="en-US"/>
        </a:p>
      </dgm:t>
    </dgm:pt>
    <dgm:pt modelId="{4899A826-D641-49CE-A207-BA1529EBFFE2}" type="sibTrans" cxnId="{4E15690A-53B8-4BE7-A498-C19BC91B8BB0}">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custScaleX="92183">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9041D1FA-C83D-4E0E-90F9-49D42EEB7605}" type="pres">
      <dgm:prSet presAssocID="{C360C7E5-6748-4CD8-9B7B-7506260318C5}" presName="parTxOnly" presStyleLbl="node1" presStyleIdx="1" presStyleCnt="4" custScaleX="94912">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2" presStyleCnt="4">
        <dgm:presLayoutVars>
          <dgm:chMax val="0"/>
          <dgm:chPref val="0"/>
          <dgm:bulletEnabled val="1"/>
        </dgm:presLayoutVars>
      </dgm:prSet>
      <dgm:spPr/>
    </dgm:pt>
    <dgm:pt modelId="{0AF6CF81-7111-4C18-B931-6F75E25ED830}" type="pres">
      <dgm:prSet presAssocID="{5AD64BFD-43E4-4757-A6BE-304A9F3ADF0C}" presName="parTxOnlySpace" presStyleCnt="0"/>
      <dgm:spPr/>
    </dgm:pt>
    <dgm:pt modelId="{0F554E77-EDB4-47C3-ABD2-4745F9D1125F}" type="pres">
      <dgm:prSet presAssocID="{935636C7-8828-4154-97B2-C3647241FFAF}" presName="parTxOnly" presStyleLbl="node1" presStyleIdx="3" presStyleCnt="4">
        <dgm:presLayoutVars>
          <dgm:chMax val="0"/>
          <dgm:chPref val="0"/>
          <dgm:bulletEnabled val="1"/>
        </dgm:presLayoutVars>
      </dgm:prSet>
      <dgm:spPr/>
    </dgm:pt>
  </dgm:ptLst>
  <dgm:cxnLst>
    <dgm:cxn modelId="{4E15690A-53B8-4BE7-A498-C19BC91B8BB0}" srcId="{278C9AD1-B710-4185-81ED-D098105931E8}" destId="{935636C7-8828-4154-97B2-C3647241FFAF}" srcOrd="3" destOrd="0" parTransId="{3E0204F8-0AAE-4945-A0D2-11767F0027DF}" sibTransId="{4899A826-D641-49CE-A207-BA1529EBFFE2}"/>
    <dgm:cxn modelId="{918E826D-D097-4AF0-9943-B7A6F5AE7D35}" srcId="{278C9AD1-B710-4185-81ED-D098105931E8}" destId="{55DB468E-AEA6-4994-92D4-C63548F6CDC3}" srcOrd="2" destOrd="0" parTransId="{CE50337A-D3C7-4DC3-A930-F12C8CD5A6CB}" sibTransId="{5AD64BFD-43E4-4757-A6BE-304A9F3ADF0C}"/>
    <dgm:cxn modelId="{9267E873-A335-44FA-9798-874F1F87B9CA}" type="presOf" srcId="{55DB468E-AEA6-4994-92D4-C63548F6CDC3}" destId="{D37EC5E6-DF80-4270-A1DB-33953FE354FE}" srcOrd="0" destOrd="0" presId="urn:microsoft.com/office/officeart/2005/8/layout/chevron1"/>
    <dgm:cxn modelId="{A1E738A7-E3AC-4BA4-9A33-CBBF64606384}" type="presOf" srcId="{935636C7-8828-4154-97B2-C3647241FFAF}" destId="{0F554E77-EDB4-47C3-ABD2-4745F9D1125F}" srcOrd="0" destOrd="0" presId="urn:microsoft.com/office/officeart/2005/8/layout/chevron1"/>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3947BFE6-FCB1-441C-90A9-93FBF46F3B77}" srcId="{278C9AD1-B710-4185-81ED-D098105931E8}" destId="{C360C7E5-6748-4CD8-9B7B-7506260318C5}" srcOrd="1"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455F0777-800C-4C25-972A-8A422B0D483A}" type="presParOf" srcId="{925D9691-C406-43FC-8CD6-3E0780DE9140}" destId="{9041D1FA-C83D-4E0E-90F9-49D42EEB7605}" srcOrd="2" destOrd="0" presId="urn:microsoft.com/office/officeart/2005/8/layout/chevron1"/>
    <dgm:cxn modelId="{EEF569C0-B29F-44E2-8E26-96FBE64A857D}" type="presParOf" srcId="{925D9691-C406-43FC-8CD6-3E0780DE9140}" destId="{97289A11-F5D0-41DF-A5F1-4AD23C0BA8E3}" srcOrd="3" destOrd="0" presId="urn:microsoft.com/office/officeart/2005/8/layout/chevron1"/>
    <dgm:cxn modelId="{B4BA9BE9-503E-430C-B124-8CC44BA1E4AE}" type="presParOf" srcId="{925D9691-C406-43FC-8CD6-3E0780DE9140}" destId="{D37EC5E6-DF80-4270-A1DB-33953FE354FE}" srcOrd="4" destOrd="0" presId="urn:microsoft.com/office/officeart/2005/8/layout/chevron1"/>
    <dgm:cxn modelId="{2E7C47B6-0FD2-4722-9E8E-DA45E714AB02}" type="presParOf" srcId="{925D9691-C406-43FC-8CD6-3E0780DE9140}" destId="{0AF6CF81-7111-4C18-B931-6F75E25ED830}" srcOrd="5" destOrd="0" presId="urn:microsoft.com/office/officeart/2005/8/layout/chevron1"/>
    <dgm:cxn modelId="{42CA7940-8AF2-4E8F-B4AF-21377EDD0E89}" type="presParOf" srcId="{925D9691-C406-43FC-8CD6-3E0780DE9140}" destId="{0F554E77-EDB4-47C3-ABD2-4745F9D1125F}"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STEP14</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STEP16</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STEP15</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55DB468E-AEA6-4994-92D4-C63548F6CDC3}">
      <dgm:prSet phldrT="[テキスト]" custT="1"/>
      <dgm:spPr/>
      <dgm:t>
        <a:bodyPr/>
        <a:lstStyle/>
        <a:p>
          <a:r>
            <a:rPr kumimoji="1" lang="en-US" altLang="ja-JP" sz="1500"/>
            <a:t>STEP17</a:t>
          </a:r>
          <a:endParaRPr kumimoji="1" lang="ja-JP" altLang="en-US" sz="1500"/>
        </a:p>
      </dgm:t>
    </dgm:pt>
    <dgm:pt modelId="{CE50337A-D3C7-4DC3-A930-F12C8CD5A6CB}" type="parTrans" cxnId="{918E826D-D097-4AF0-9943-B7A6F5AE7D35}">
      <dgm:prSet/>
      <dgm:spPr/>
      <dgm:t>
        <a:bodyPr/>
        <a:lstStyle/>
        <a:p>
          <a:endParaRPr kumimoji="1" lang="ja-JP" altLang="en-US"/>
        </a:p>
      </dgm:t>
    </dgm:pt>
    <dgm:pt modelId="{5AD64BFD-43E4-4757-A6BE-304A9F3ADF0C}" type="sibTrans" cxnId="{918E826D-D097-4AF0-9943-B7A6F5AE7D35}">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97289A11-F5D0-41DF-A5F1-4AD23C0BA8E3}" type="pres">
      <dgm:prSet presAssocID="{811DDD6D-34FB-4FB4-9ACF-DE5A8912A9F3}" presName="parTxOnlySpace" presStyleCnt="0"/>
      <dgm:spPr/>
    </dgm:pt>
    <dgm:pt modelId="{D37EC5E6-DF80-4270-A1DB-33953FE354FE}" type="pres">
      <dgm:prSet presAssocID="{55DB468E-AEA6-4994-92D4-C63548F6CDC3}" presName="parTxOnly" presStyleLbl="node1" presStyleIdx="3" presStyleCnt="4">
        <dgm:presLayoutVars>
          <dgm:chMax val="0"/>
          <dgm:chPref val="0"/>
          <dgm:bulletEnabled val="1"/>
        </dgm:presLayoutVars>
      </dgm:prSet>
      <dgm:spPr/>
    </dgm:pt>
  </dgm:ptLst>
  <dgm:cxnLst>
    <dgm:cxn modelId="{918E826D-D097-4AF0-9943-B7A6F5AE7D35}" srcId="{278C9AD1-B710-4185-81ED-D098105931E8}" destId="{55DB468E-AEA6-4994-92D4-C63548F6CDC3}" srcOrd="3" destOrd="0" parTransId="{CE50337A-D3C7-4DC3-A930-F12C8CD5A6CB}" sibTransId="{5AD64BFD-43E4-4757-A6BE-304A9F3ADF0C}"/>
    <dgm:cxn modelId="{9267E873-A335-44FA-9798-874F1F87B9CA}" type="presOf" srcId="{55DB468E-AEA6-4994-92D4-C63548F6CDC3}" destId="{D37EC5E6-DF80-4270-A1DB-33953FE354FE}" srcOrd="0" destOrd="0" presId="urn:microsoft.com/office/officeart/2005/8/layout/chevron1"/>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EEF569C0-B29F-44E2-8E26-96FBE64A857D}" type="presParOf" srcId="{925D9691-C406-43FC-8CD6-3E0780DE9140}" destId="{97289A11-F5D0-41DF-A5F1-4AD23C0BA8E3}" srcOrd="5" destOrd="0" presId="urn:microsoft.com/office/officeart/2005/8/layout/chevron1"/>
    <dgm:cxn modelId="{B4BA9BE9-503E-430C-B124-8CC44BA1E4AE}" type="presParOf" srcId="{925D9691-C406-43FC-8CD6-3E0780DE9140}" destId="{D37EC5E6-DF80-4270-A1DB-33953FE354F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8C9AD1-B710-4185-81ED-D098105931E8}" type="doc">
      <dgm:prSet loTypeId="urn:microsoft.com/office/officeart/2005/8/layout/chevron1" loCatId="process" qsTypeId="urn:microsoft.com/office/officeart/2005/8/quickstyle/simple1" qsCatId="simple" csTypeId="urn:microsoft.com/office/officeart/2005/8/colors/accent1_2" csCatId="accent1" phldr="1"/>
      <dgm:spPr/>
    </dgm:pt>
    <dgm:pt modelId="{00BE7C7F-9772-480B-88DC-72B6BEE5225C}">
      <dgm:prSet phldrT="[テキスト]" custT="1"/>
      <dgm:spPr/>
      <dgm:t>
        <a:bodyPr/>
        <a:lstStyle/>
        <a:p>
          <a:r>
            <a:rPr kumimoji="1" lang="en-US" altLang="ja-JP" sz="1500"/>
            <a:t>STEP14</a:t>
          </a:r>
          <a:endParaRPr kumimoji="1" lang="ja-JP" altLang="en-US" sz="1500"/>
        </a:p>
      </dgm:t>
    </dgm:pt>
    <dgm:pt modelId="{73F09C81-8198-480B-917B-99E9B05C6DD6}" type="parTrans" cxnId="{B56F37F1-11C0-450A-9AA1-C472D98DB55D}">
      <dgm:prSet/>
      <dgm:spPr/>
      <dgm:t>
        <a:bodyPr/>
        <a:lstStyle/>
        <a:p>
          <a:endParaRPr kumimoji="1" lang="ja-JP" altLang="en-US" sz="1500"/>
        </a:p>
      </dgm:t>
    </dgm:pt>
    <dgm:pt modelId="{2F7CFDEF-D330-4186-B0CD-E4A3DE093AA5}" type="sibTrans" cxnId="{B56F37F1-11C0-450A-9AA1-C472D98DB55D}">
      <dgm:prSet/>
      <dgm:spPr/>
      <dgm:t>
        <a:bodyPr/>
        <a:lstStyle/>
        <a:p>
          <a:endParaRPr kumimoji="1" lang="ja-JP" altLang="en-US" sz="1500"/>
        </a:p>
      </dgm:t>
    </dgm:pt>
    <dgm:pt modelId="{C360C7E5-6748-4CD8-9B7B-7506260318C5}">
      <dgm:prSet phldrT="[テキスト]" custT="1"/>
      <dgm:spPr/>
      <dgm:t>
        <a:bodyPr/>
        <a:lstStyle/>
        <a:p>
          <a:r>
            <a:rPr kumimoji="1" lang="en-US" altLang="ja-JP" sz="1500"/>
            <a:t>STEP16</a:t>
          </a:r>
          <a:endParaRPr kumimoji="1" lang="ja-JP" altLang="en-US" sz="1500"/>
        </a:p>
      </dgm:t>
    </dgm:pt>
    <dgm:pt modelId="{6CD46B56-B381-48EA-AB23-65ED21B9D975}" type="parTrans" cxnId="{3947BFE6-FCB1-441C-90A9-93FBF46F3B77}">
      <dgm:prSet/>
      <dgm:spPr/>
      <dgm:t>
        <a:bodyPr/>
        <a:lstStyle/>
        <a:p>
          <a:endParaRPr kumimoji="1" lang="ja-JP" altLang="en-US" sz="1500"/>
        </a:p>
      </dgm:t>
    </dgm:pt>
    <dgm:pt modelId="{811DDD6D-34FB-4FB4-9ACF-DE5A8912A9F3}" type="sibTrans" cxnId="{3947BFE6-FCB1-441C-90A9-93FBF46F3B77}">
      <dgm:prSet/>
      <dgm:spPr/>
      <dgm:t>
        <a:bodyPr/>
        <a:lstStyle/>
        <a:p>
          <a:endParaRPr kumimoji="1" lang="ja-JP" altLang="en-US" sz="1500"/>
        </a:p>
      </dgm:t>
    </dgm:pt>
    <dgm:pt modelId="{88AA4454-5A14-4389-997A-B4C32C1BBF57}">
      <dgm:prSet phldrT="[テキスト]" custT="1"/>
      <dgm:spPr/>
      <dgm:t>
        <a:bodyPr/>
        <a:lstStyle/>
        <a:p>
          <a:r>
            <a:rPr kumimoji="1" lang="en-US" altLang="ja-JP" sz="1500"/>
            <a:t>STEP15</a:t>
          </a:r>
          <a:endParaRPr kumimoji="1" lang="ja-JP" altLang="en-US" sz="1500"/>
        </a:p>
      </dgm:t>
    </dgm:pt>
    <dgm:pt modelId="{2080F830-4CAF-4DA5-9808-A37DC003A26B}" type="parTrans" cxnId="{3EADE386-2CC3-4896-8F80-EAE208242E67}">
      <dgm:prSet/>
      <dgm:spPr/>
      <dgm:t>
        <a:bodyPr/>
        <a:lstStyle/>
        <a:p>
          <a:endParaRPr kumimoji="1" lang="ja-JP" altLang="en-US" sz="1500"/>
        </a:p>
      </dgm:t>
    </dgm:pt>
    <dgm:pt modelId="{92533505-FB7E-4F4F-A08A-0B4D8A5C0710}" type="sibTrans" cxnId="{3EADE386-2CC3-4896-8F80-EAE208242E67}">
      <dgm:prSet/>
      <dgm:spPr/>
      <dgm:t>
        <a:bodyPr/>
        <a:lstStyle/>
        <a:p>
          <a:endParaRPr kumimoji="1" lang="ja-JP" altLang="en-US" sz="1500"/>
        </a:p>
      </dgm:t>
    </dgm:pt>
    <dgm:pt modelId="{069B4B51-6B92-41B1-A16E-7296E119A3B9}">
      <dgm:prSet phldrT="[テキスト]" custT="1"/>
      <dgm:spPr/>
      <dgm:t>
        <a:bodyPr/>
        <a:lstStyle/>
        <a:p>
          <a:r>
            <a:rPr kumimoji="1" lang="en-US" altLang="ja-JP" sz="1500"/>
            <a:t>STEP17</a:t>
          </a:r>
          <a:endParaRPr kumimoji="1" lang="ja-JP" altLang="en-US" sz="1500"/>
        </a:p>
      </dgm:t>
    </dgm:pt>
    <dgm:pt modelId="{ADC473B4-27C2-4322-9878-85471274E888}" type="parTrans" cxnId="{FEA22A20-7623-497D-9216-C603F28DB5DC}">
      <dgm:prSet/>
      <dgm:spPr/>
      <dgm:t>
        <a:bodyPr/>
        <a:lstStyle/>
        <a:p>
          <a:endParaRPr kumimoji="1" lang="ja-JP" altLang="en-US"/>
        </a:p>
      </dgm:t>
    </dgm:pt>
    <dgm:pt modelId="{DB60E325-C04F-44CC-AA55-9CC899B3B927}" type="sibTrans" cxnId="{FEA22A20-7623-497D-9216-C603F28DB5DC}">
      <dgm:prSet/>
      <dgm:spPr/>
      <dgm:t>
        <a:bodyPr/>
        <a:lstStyle/>
        <a:p>
          <a:endParaRPr kumimoji="1" lang="ja-JP" altLang="en-US"/>
        </a:p>
      </dgm:t>
    </dgm:pt>
    <dgm:pt modelId="{925D9691-C406-43FC-8CD6-3E0780DE9140}" type="pres">
      <dgm:prSet presAssocID="{278C9AD1-B710-4185-81ED-D098105931E8}" presName="Name0" presStyleCnt="0">
        <dgm:presLayoutVars>
          <dgm:dir/>
          <dgm:animLvl val="lvl"/>
          <dgm:resizeHandles val="exact"/>
        </dgm:presLayoutVars>
      </dgm:prSet>
      <dgm:spPr/>
    </dgm:pt>
    <dgm:pt modelId="{84DE373F-4CFE-4707-8F0E-C9815F1D188D}" type="pres">
      <dgm:prSet presAssocID="{00BE7C7F-9772-480B-88DC-72B6BEE5225C}" presName="parTxOnly" presStyleLbl="node1" presStyleIdx="0" presStyleCnt="4">
        <dgm:presLayoutVars>
          <dgm:chMax val="0"/>
          <dgm:chPref val="0"/>
          <dgm:bulletEnabled val="1"/>
        </dgm:presLayoutVars>
      </dgm:prSet>
      <dgm:spPr/>
    </dgm:pt>
    <dgm:pt modelId="{CCF908A2-EEBE-43FE-BB04-2A42102FEB85}" type="pres">
      <dgm:prSet presAssocID="{2F7CFDEF-D330-4186-B0CD-E4A3DE093AA5}" presName="parTxOnlySpace" presStyleCnt="0"/>
      <dgm:spPr/>
    </dgm:pt>
    <dgm:pt modelId="{B393045D-D857-4220-9146-844322D3D437}" type="pres">
      <dgm:prSet presAssocID="{88AA4454-5A14-4389-997A-B4C32C1BBF57}" presName="parTxOnly" presStyleLbl="node1" presStyleIdx="1" presStyleCnt="4">
        <dgm:presLayoutVars>
          <dgm:chMax val="0"/>
          <dgm:chPref val="0"/>
          <dgm:bulletEnabled val="1"/>
        </dgm:presLayoutVars>
      </dgm:prSet>
      <dgm:spPr/>
    </dgm:pt>
    <dgm:pt modelId="{82F67094-A0A1-4A4B-8024-6CEDC2E0A50B}" type="pres">
      <dgm:prSet presAssocID="{92533505-FB7E-4F4F-A08A-0B4D8A5C0710}" presName="parTxOnlySpace" presStyleCnt="0"/>
      <dgm:spPr/>
    </dgm:pt>
    <dgm:pt modelId="{9041D1FA-C83D-4E0E-90F9-49D42EEB7605}" type="pres">
      <dgm:prSet presAssocID="{C360C7E5-6748-4CD8-9B7B-7506260318C5}" presName="parTxOnly" presStyleLbl="node1" presStyleIdx="2" presStyleCnt="4">
        <dgm:presLayoutVars>
          <dgm:chMax val="0"/>
          <dgm:chPref val="0"/>
          <dgm:bulletEnabled val="1"/>
        </dgm:presLayoutVars>
      </dgm:prSet>
      <dgm:spPr/>
    </dgm:pt>
    <dgm:pt modelId="{4BD1A279-A535-4A04-9E24-006927673433}" type="pres">
      <dgm:prSet presAssocID="{811DDD6D-34FB-4FB4-9ACF-DE5A8912A9F3}" presName="parTxOnlySpace" presStyleCnt="0"/>
      <dgm:spPr/>
    </dgm:pt>
    <dgm:pt modelId="{372A4B34-C062-41FF-A95A-3FC5AA8E9480}" type="pres">
      <dgm:prSet presAssocID="{069B4B51-6B92-41B1-A16E-7296E119A3B9}" presName="parTxOnly" presStyleLbl="node1" presStyleIdx="3" presStyleCnt="4">
        <dgm:presLayoutVars>
          <dgm:chMax val="0"/>
          <dgm:chPref val="0"/>
          <dgm:bulletEnabled val="1"/>
        </dgm:presLayoutVars>
      </dgm:prSet>
      <dgm:spPr/>
    </dgm:pt>
  </dgm:ptLst>
  <dgm:cxnLst>
    <dgm:cxn modelId="{FEA22A20-7623-497D-9216-C603F28DB5DC}" srcId="{278C9AD1-B710-4185-81ED-D098105931E8}" destId="{069B4B51-6B92-41B1-A16E-7296E119A3B9}" srcOrd="3" destOrd="0" parTransId="{ADC473B4-27C2-4322-9878-85471274E888}" sibTransId="{DB60E325-C04F-44CC-AA55-9CC899B3B927}"/>
    <dgm:cxn modelId="{1A1CF461-254A-4AF0-B981-0E511EB39F22}" type="presOf" srcId="{069B4B51-6B92-41B1-A16E-7296E119A3B9}" destId="{372A4B34-C062-41FF-A95A-3FC5AA8E9480}" srcOrd="0" destOrd="0" presId="urn:microsoft.com/office/officeart/2005/8/layout/chevron1"/>
    <dgm:cxn modelId="{3EADE386-2CC3-4896-8F80-EAE208242E67}" srcId="{278C9AD1-B710-4185-81ED-D098105931E8}" destId="{88AA4454-5A14-4389-997A-B4C32C1BBF57}" srcOrd="1" destOrd="0" parTransId="{2080F830-4CAF-4DA5-9808-A37DC003A26B}" sibTransId="{92533505-FB7E-4F4F-A08A-0B4D8A5C0710}"/>
    <dgm:cxn modelId="{FFED3AB2-6D78-4E2C-9E97-ABB96866383E}" type="presOf" srcId="{278C9AD1-B710-4185-81ED-D098105931E8}" destId="{925D9691-C406-43FC-8CD6-3E0780DE9140}" srcOrd="0" destOrd="0" presId="urn:microsoft.com/office/officeart/2005/8/layout/chevron1"/>
    <dgm:cxn modelId="{D47A90B8-335E-498C-91D6-2726F27F6395}" type="presOf" srcId="{00BE7C7F-9772-480B-88DC-72B6BEE5225C}" destId="{84DE373F-4CFE-4707-8F0E-C9815F1D188D}" srcOrd="0" destOrd="0" presId="urn:microsoft.com/office/officeart/2005/8/layout/chevron1"/>
    <dgm:cxn modelId="{D34947C6-343B-41AD-8615-382EFF0AFBE2}" type="presOf" srcId="{C360C7E5-6748-4CD8-9B7B-7506260318C5}" destId="{9041D1FA-C83D-4E0E-90F9-49D42EEB7605}" srcOrd="0" destOrd="0" presId="urn:microsoft.com/office/officeart/2005/8/layout/chevron1"/>
    <dgm:cxn modelId="{DD45CCD1-67E8-4516-833F-DF8EDF4EAD01}" type="presOf" srcId="{88AA4454-5A14-4389-997A-B4C32C1BBF57}" destId="{B393045D-D857-4220-9146-844322D3D437}" srcOrd="0" destOrd="0" presId="urn:microsoft.com/office/officeart/2005/8/layout/chevron1"/>
    <dgm:cxn modelId="{3947BFE6-FCB1-441C-90A9-93FBF46F3B77}" srcId="{278C9AD1-B710-4185-81ED-D098105931E8}" destId="{C360C7E5-6748-4CD8-9B7B-7506260318C5}" srcOrd="2" destOrd="0" parTransId="{6CD46B56-B381-48EA-AB23-65ED21B9D975}" sibTransId="{811DDD6D-34FB-4FB4-9ACF-DE5A8912A9F3}"/>
    <dgm:cxn modelId="{B56F37F1-11C0-450A-9AA1-C472D98DB55D}" srcId="{278C9AD1-B710-4185-81ED-D098105931E8}" destId="{00BE7C7F-9772-480B-88DC-72B6BEE5225C}" srcOrd="0" destOrd="0" parTransId="{73F09C81-8198-480B-917B-99E9B05C6DD6}" sibTransId="{2F7CFDEF-D330-4186-B0CD-E4A3DE093AA5}"/>
    <dgm:cxn modelId="{CA626398-4846-4111-ACBC-E402585202F3}" type="presParOf" srcId="{925D9691-C406-43FC-8CD6-3E0780DE9140}" destId="{84DE373F-4CFE-4707-8F0E-C9815F1D188D}" srcOrd="0" destOrd="0" presId="urn:microsoft.com/office/officeart/2005/8/layout/chevron1"/>
    <dgm:cxn modelId="{08671219-D8F4-4590-BAF9-00D3E633C716}" type="presParOf" srcId="{925D9691-C406-43FC-8CD6-3E0780DE9140}" destId="{CCF908A2-EEBE-43FE-BB04-2A42102FEB85}" srcOrd="1" destOrd="0" presId="urn:microsoft.com/office/officeart/2005/8/layout/chevron1"/>
    <dgm:cxn modelId="{A49D9206-3330-4837-B85B-B28091D24EE3}" type="presParOf" srcId="{925D9691-C406-43FC-8CD6-3E0780DE9140}" destId="{B393045D-D857-4220-9146-844322D3D437}" srcOrd="2" destOrd="0" presId="urn:microsoft.com/office/officeart/2005/8/layout/chevron1"/>
    <dgm:cxn modelId="{1548AD39-EBD6-42FB-8BC8-BDF3D90CBD2A}" type="presParOf" srcId="{925D9691-C406-43FC-8CD6-3E0780DE9140}" destId="{82F67094-A0A1-4A4B-8024-6CEDC2E0A50B}" srcOrd="3" destOrd="0" presId="urn:microsoft.com/office/officeart/2005/8/layout/chevron1"/>
    <dgm:cxn modelId="{455F0777-800C-4C25-972A-8A422B0D483A}" type="presParOf" srcId="{925D9691-C406-43FC-8CD6-3E0780DE9140}" destId="{9041D1FA-C83D-4E0E-90F9-49D42EEB7605}" srcOrd="4" destOrd="0" presId="urn:microsoft.com/office/officeart/2005/8/layout/chevron1"/>
    <dgm:cxn modelId="{E6FA8380-B7B9-4211-91F4-C43723B688D0}" type="presParOf" srcId="{925D9691-C406-43FC-8CD6-3E0780DE9140}" destId="{4BD1A279-A535-4A04-9E24-006927673433}" srcOrd="5" destOrd="0" presId="urn:microsoft.com/office/officeart/2005/8/layout/chevron1"/>
    <dgm:cxn modelId="{8C637BC2-1BB5-45AA-8A84-7C645740EC15}" type="presParOf" srcId="{925D9691-C406-43FC-8CD6-3E0780DE9140}" destId="{372A4B34-C062-41FF-A95A-3FC5AA8E948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E3D8-5DAC-4E7C-8C0D-EDCAE16D9023}">
      <dsp:nvSpPr>
        <dsp:cNvPr id="0" name=""/>
        <dsp:cNvSpPr/>
      </dsp:nvSpPr>
      <dsp:spPr>
        <a:xfrm>
          <a:off x="3455" y="0"/>
          <a:ext cx="237303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a:t>
          </a:r>
          <a:endParaRPr kumimoji="1" lang="ja-JP" altLang="en-US" sz="1500" kern="1200"/>
        </a:p>
      </dsp:txBody>
      <dsp:txXfrm>
        <a:off x="201455" y="0"/>
        <a:ext cx="1977031" cy="396000"/>
      </dsp:txXfrm>
    </dsp:sp>
    <dsp:sp modelId="{50B8E69F-32DB-4B22-8610-706987025B4A}">
      <dsp:nvSpPr>
        <dsp:cNvPr id="0" name=""/>
        <dsp:cNvSpPr/>
      </dsp:nvSpPr>
      <dsp:spPr>
        <a:xfrm>
          <a:off x="2130406" y="0"/>
          <a:ext cx="2360014"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STEP2</a:t>
          </a:r>
          <a:endParaRPr kumimoji="1" lang="ja-JP" altLang="en-US" sz="1500" kern="1200"/>
        </a:p>
      </dsp:txBody>
      <dsp:txXfrm>
        <a:off x="2328406" y="0"/>
        <a:ext cx="1964014" cy="396000"/>
      </dsp:txXfrm>
    </dsp:sp>
    <dsp:sp modelId="{84DE373F-4CFE-4707-8F0E-C9815F1D188D}">
      <dsp:nvSpPr>
        <dsp:cNvPr id="0" name=""/>
        <dsp:cNvSpPr/>
      </dsp:nvSpPr>
      <dsp:spPr>
        <a:xfrm>
          <a:off x="4244340" y="0"/>
          <a:ext cx="259817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STEP3</a:t>
          </a:r>
          <a:endParaRPr kumimoji="1" lang="ja-JP" altLang="en-US" sz="1500" kern="1200"/>
        </a:p>
      </dsp:txBody>
      <dsp:txXfrm>
        <a:off x="4442340" y="0"/>
        <a:ext cx="2202171" cy="396000"/>
      </dsp:txXfrm>
    </dsp:sp>
    <dsp:sp modelId="{B393045D-D857-4220-9146-844322D3D437}">
      <dsp:nvSpPr>
        <dsp:cNvPr id="0" name=""/>
        <dsp:cNvSpPr/>
      </dsp:nvSpPr>
      <dsp:spPr>
        <a:xfrm>
          <a:off x="6596430" y="0"/>
          <a:ext cx="2574621"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STEP4</a:t>
          </a:r>
          <a:endParaRPr kumimoji="1" lang="ja-JP" altLang="en-US" sz="1500" kern="1200"/>
        </a:p>
      </dsp:txBody>
      <dsp:txXfrm>
        <a:off x="6794430" y="0"/>
        <a:ext cx="2178621" cy="396000"/>
      </dsp:txXfrm>
    </dsp:sp>
    <dsp:sp modelId="{9041D1FA-C83D-4E0E-90F9-49D42EEB7605}">
      <dsp:nvSpPr>
        <dsp:cNvPr id="0" name=""/>
        <dsp:cNvSpPr/>
      </dsp:nvSpPr>
      <dsp:spPr>
        <a:xfrm>
          <a:off x="8928426" y="0"/>
          <a:ext cx="2460809"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STEP5</a:t>
          </a:r>
          <a:endParaRPr kumimoji="1" lang="ja-JP" altLang="en-US" sz="1500" kern="1200"/>
        </a:p>
      </dsp:txBody>
      <dsp:txXfrm>
        <a:off x="9126426" y="0"/>
        <a:ext cx="2064809" cy="3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91"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STEP6</a:t>
          </a:r>
          <a:endParaRPr kumimoji="1" lang="ja-JP" altLang="en-US" sz="1500" kern="1200"/>
        </a:p>
      </dsp:txBody>
      <dsp:txXfrm>
        <a:off x="203291" y="0"/>
        <a:ext cx="2684335" cy="396000"/>
      </dsp:txXfrm>
    </dsp:sp>
    <dsp:sp modelId="{B393045D-D857-4220-9146-844322D3D437}">
      <dsp:nvSpPr>
        <dsp:cNvPr id="0" name=""/>
        <dsp:cNvSpPr/>
      </dsp:nvSpPr>
      <dsp:spPr>
        <a:xfrm>
          <a:off x="2777593"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STEP7</a:t>
          </a:r>
          <a:endParaRPr kumimoji="1" lang="ja-JP" altLang="en-US" sz="1500" kern="1200"/>
        </a:p>
      </dsp:txBody>
      <dsp:txXfrm>
        <a:off x="2975593" y="0"/>
        <a:ext cx="2684335" cy="396000"/>
      </dsp:txXfrm>
    </dsp:sp>
    <dsp:sp modelId="{9041D1FA-C83D-4E0E-90F9-49D42EEB7605}">
      <dsp:nvSpPr>
        <dsp:cNvPr id="0" name=""/>
        <dsp:cNvSpPr/>
      </dsp:nvSpPr>
      <dsp:spPr>
        <a:xfrm>
          <a:off x="5577619"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STEP8</a:t>
          </a:r>
          <a:endParaRPr kumimoji="1" lang="ja-JP" altLang="en-US" sz="1500" kern="1200"/>
        </a:p>
      </dsp:txBody>
      <dsp:txXfrm>
        <a:off x="5775619" y="0"/>
        <a:ext cx="2684335" cy="396000"/>
      </dsp:txXfrm>
    </dsp:sp>
    <dsp:sp modelId="{FC8067C2-919F-4F24-BB62-01CFD0E50C2F}">
      <dsp:nvSpPr>
        <dsp:cNvPr id="0" name=""/>
        <dsp:cNvSpPr/>
      </dsp:nvSpPr>
      <dsp:spPr>
        <a:xfrm>
          <a:off x="8322198" y="0"/>
          <a:ext cx="3080335"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STEP9</a:t>
          </a:r>
          <a:endParaRPr kumimoji="1" lang="ja-JP" altLang="en-US" sz="1500" kern="1200"/>
        </a:p>
      </dsp:txBody>
      <dsp:txXfrm>
        <a:off x="8520198" y="0"/>
        <a:ext cx="2684335" cy="39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247" y="0"/>
          <a:ext cx="300346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STEP10</a:t>
          </a:r>
          <a:endParaRPr kumimoji="1" lang="ja-JP" altLang="en-US" sz="1500" kern="1200"/>
        </a:p>
      </dsp:txBody>
      <dsp:txXfrm>
        <a:off x="206735" y="0"/>
        <a:ext cx="2600492" cy="402976"/>
      </dsp:txXfrm>
    </dsp:sp>
    <dsp:sp modelId="{9041D1FA-C83D-4E0E-90F9-49D42EEB7605}">
      <dsp:nvSpPr>
        <dsp:cNvPr id="0" name=""/>
        <dsp:cNvSpPr/>
      </dsp:nvSpPr>
      <dsp:spPr>
        <a:xfrm>
          <a:off x="2682900" y="0"/>
          <a:ext cx="3092383"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STEP11</a:t>
          </a:r>
          <a:endParaRPr kumimoji="1" lang="ja-JP" altLang="en-US" sz="1500" kern="1200"/>
        </a:p>
      </dsp:txBody>
      <dsp:txXfrm>
        <a:off x="2884388" y="0"/>
        <a:ext cx="2689407" cy="402976"/>
      </dsp:txXfrm>
    </dsp:sp>
    <dsp:sp modelId="{D37EC5E6-DF80-4270-A1DB-33953FE354FE}">
      <dsp:nvSpPr>
        <dsp:cNvPr id="0" name=""/>
        <dsp:cNvSpPr/>
      </dsp:nvSpPr>
      <dsp:spPr>
        <a:xfrm>
          <a:off x="5449467"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STEP12</a:t>
          </a:r>
          <a:endParaRPr kumimoji="1" lang="ja-JP" altLang="en-US" sz="1500" kern="1200"/>
        </a:p>
      </dsp:txBody>
      <dsp:txXfrm>
        <a:off x="5650955" y="0"/>
        <a:ext cx="2855182" cy="402976"/>
      </dsp:txXfrm>
    </dsp:sp>
    <dsp:sp modelId="{0F554E77-EDB4-47C3-ABD2-4745F9D1125F}">
      <dsp:nvSpPr>
        <dsp:cNvPr id="0" name=""/>
        <dsp:cNvSpPr/>
      </dsp:nvSpPr>
      <dsp:spPr>
        <a:xfrm>
          <a:off x="8381810" y="0"/>
          <a:ext cx="3258158" cy="4029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STEP13</a:t>
          </a:r>
          <a:endParaRPr kumimoji="1" lang="ja-JP" altLang="en-US" sz="1500" kern="1200"/>
        </a:p>
      </dsp:txBody>
      <dsp:txXfrm>
        <a:off x="8583298" y="0"/>
        <a:ext cx="2855182" cy="402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336"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STEP14</a:t>
          </a:r>
          <a:endParaRPr kumimoji="1" lang="ja-JP" altLang="en-US" sz="1500" kern="1200"/>
        </a:p>
      </dsp:txBody>
      <dsp:txXfrm>
        <a:off x="203336" y="0"/>
        <a:ext cx="2710590" cy="396000"/>
      </dsp:txXfrm>
    </dsp:sp>
    <dsp:sp modelId="{B393045D-D857-4220-9146-844322D3D437}">
      <dsp:nvSpPr>
        <dsp:cNvPr id="0" name=""/>
        <dsp:cNvSpPr/>
      </dsp:nvSpPr>
      <dsp:spPr>
        <a:xfrm>
          <a:off x="2801267"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STEP15</a:t>
          </a:r>
          <a:endParaRPr kumimoji="1" lang="ja-JP" altLang="en-US" sz="1500" kern="1200"/>
        </a:p>
      </dsp:txBody>
      <dsp:txXfrm>
        <a:off x="2999267" y="0"/>
        <a:ext cx="2710590" cy="396000"/>
      </dsp:txXfrm>
    </dsp:sp>
    <dsp:sp modelId="{9041D1FA-C83D-4E0E-90F9-49D42EEB7605}">
      <dsp:nvSpPr>
        <dsp:cNvPr id="0" name=""/>
        <dsp:cNvSpPr/>
      </dsp:nvSpPr>
      <dsp:spPr>
        <a:xfrm>
          <a:off x="5597198"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STEP16</a:t>
          </a:r>
          <a:endParaRPr kumimoji="1" lang="ja-JP" altLang="en-US" sz="1500" kern="1200"/>
        </a:p>
      </dsp:txBody>
      <dsp:txXfrm>
        <a:off x="5795198" y="0"/>
        <a:ext cx="2710590" cy="396000"/>
      </dsp:txXfrm>
    </dsp:sp>
    <dsp:sp modelId="{D37EC5E6-DF80-4270-A1DB-33953FE354FE}">
      <dsp:nvSpPr>
        <dsp:cNvPr id="0" name=""/>
        <dsp:cNvSpPr/>
      </dsp:nvSpPr>
      <dsp:spPr>
        <a:xfrm>
          <a:off x="8393130" y="0"/>
          <a:ext cx="3106590"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STEP17</a:t>
          </a:r>
          <a:endParaRPr kumimoji="1" lang="ja-JP" altLang="en-US" sz="1500" kern="1200"/>
        </a:p>
      </dsp:txBody>
      <dsp:txXfrm>
        <a:off x="8591130" y="0"/>
        <a:ext cx="2710590" cy="39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373F-4CFE-4707-8F0E-C9815F1D188D}">
      <dsp:nvSpPr>
        <dsp:cNvPr id="0" name=""/>
        <dsp:cNvSpPr/>
      </dsp:nvSpPr>
      <dsp:spPr>
        <a:xfrm>
          <a:off x="5190"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STEP14</a:t>
          </a:r>
          <a:endParaRPr kumimoji="1" lang="ja-JP" altLang="en-US" sz="1500" kern="1200"/>
        </a:p>
      </dsp:txBody>
      <dsp:txXfrm>
        <a:off x="203190" y="0"/>
        <a:ext cx="2625608" cy="396000"/>
      </dsp:txXfrm>
    </dsp:sp>
    <dsp:sp modelId="{B393045D-D857-4220-9146-844322D3D437}">
      <dsp:nvSpPr>
        <dsp:cNvPr id="0" name=""/>
        <dsp:cNvSpPr/>
      </dsp:nvSpPr>
      <dsp:spPr>
        <a:xfrm>
          <a:off x="2724638"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STEP15</a:t>
          </a:r>
          <a:endParaRPr kumimoji="1" lang="ja-JP" altLang="en-US" sz="1500" kern="1200"/>
        </a:p>
      </dsp:txBody>
      <dsp:txXfrm>
        <a:off x="2922638" y="0"/>
        <a:ext cx="2625608" cy="396000"/>
      </dsp:txXfrm>
    </dsp:sp>
    <dsp:sp modelId="{9041D1FA-C83D-4E0E-90F9-49D42EEB7605}">
      <dsp:nvSpPr>
        <dsp:cNvPr id="0" name=""/>
        <dsp:cNvSpPr/>
      </dsp:nvSpPr>
      <dsp:spPr>
        <a:xfrm>
          <a:off x="5444086"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STEP16</a:t>
          </a:r>
          <a:endParaRPr kumimoji="1" lang="ja-JP" altLang="en-US" sz="1500" kern="1200"/>
        </a:p>
      </dsp:txBody>
      <dsp:txXfrm>
        <a:off x="5642086" y="0"/>
        <a:ext cx="2625608" cy="396000"/>
      </dsp:txXfrm>
    </dsp:sp>
    <dsp:sp modelId="{372A4B34-C062-41FF-A95A-3FC5AA8E9480}">
      <dsp:nvSpPr>
        <dsp:cNvPr id="0" name=""/>
        <dsp:cNvSpPr/>
      </dsp:nvSpPr>
      <dsp:spPr>
        <a:xfrm>
          <a:off x="8163534" y="0"/>
          <a:ext cx="3021608" cy="396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a:t>STEP17</a:t>
          </a:r>
          <a:endParaRPr kumimoji="1" lang="ja-JP" altLang="en-US" sz="1500" kern="1200"/>
        </a:p>
      </dsp:txBody>
      <dsp:txXfrm>
        <a:off x="8361534" y="0"/>
        <a:ext cx="2625608" cy="39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655-88DF-470B-892B-E49185ED49C4}" type="datetimeFigureOut">
              <a:rPr kumimoji="1" lang="ja-JP" altLang="en-US" smtClean="0"/>
              <a:t>2024/8/14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105EF-FD95-4196-B4F9-A0F417F15CFF}" type="slidenum">
              <a:rPr kumimoji="1" lang="ja-JP" altLang="en-US" smtClean="0"/>
              <a:t>‹#›</a:t>
            </a:fld>
            <a:endParaRPr kumimoji="1" lang="ja-JP" altLang="en-US"/>
          </a:p>
        </p:txBody>
      </p:sp>
    </p:spTree>
    <p:extLst>
      <p:ext uri="{BB962C8B-B14F-4D97-AF65-F5344CB8AC3E}">
        <p14:creationId xmlns:p14="http://schemas.microsoft.com/office/powerpoint/2010/main" val="1998429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105EF-FD95-4196-B4F9-A0F417F15CF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735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5</a:t>
            </a:fld>
            <a:endParaRPr kumimoji="1" lang="ja-JP" altLang="en-US"/>
          </a:p>
        </p:txBody>
      </p:sp>
    </p:spTree>
    <p:extLst>
      <p:ext uri="{BB962C8B-B14F-4D97-AF65-F5344CB8AC3E}">
        <p14:creationId xmlns:p14="http://schemas.microsoft.com/office/powerpoint/2010/main" val="142587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9</a:t>
            </a:fld>
            <a:endParaRPr kumimoji="1" lang="ja-JP" altLang="en-US"/>
          </a:p>
        </p:txBody>
      </p:sp>
    </p:spTree>
    <p:extLst>
      <p:ext uri="{BB962C8B-B14F-4D97-AF65-F5344CB8AC3E}">
        <p14:creationId xmlns:p14="http://schemas.microsoft.com/office/powerpoint/2010/main" val="403822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1105EF-FD95-4196-B4F9-A0F417F15CFF}" type="slidenum">
              <a:rPr kumimoji="1" lang="ja-JP" altLang="en-US" smtClean="0"/>
              <a:t>11</a:t>
            </a:fld>
            <a:endParaRPr kumimoji="1" lang="ja-JP" altLang="en-US"/>
          </a:p>
        </p:txBody>
      </p:sp>
    </p:spTree>
    <p:extLst>
      <p:ext uri="{BB962C8B-B14F-4D97-AF65-F5344CB8AC3E}">
        <p14:creationId xmlns:p14="http://schemas.microsoft.com/office/powerpoint/2010/main" val="1322005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156038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p:nvPr>
        </p:nvSpPr>
        <p:spPr>
          <a:xfrm>
            <a:off x="1535997" y="4428272"/>
            <a:ext cx="9120000" cy="340558"/>
          </a:xfrm>
          <a:prstGeom prst="rect">
            <a:avLst/>
          </a:prstGeom>
        </p:spPr>
        <p:txBody>
          <a:bodyPr tIns="90000" bIns="36000" anchor="ctr">
            <a:noAutofit/>
          </a:bodyPr>
          <a:lstStyle>
            <a:lvl1pPr marL="0" indent="0" algn="ctr">
              <a:lnSpc>
                <a:spcPct val="100000"/>
              </a:lnSpc>
              <a:spcBef>
                <a:spcPts val="0"/>
              </a:spcBef>
              <a:buNone/>
              <a:defRPr sz="1800" b="0" i="0" spc="200">
                <a:solidFill>
                  <a:schemeClr val="tx1"/>
                </a:solidFill>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endParaRPr kumimoji="1" lang="ja-JP" altLang="en-US"/>
          </a:p>
        </p:txBody>
      </p:sp>
      <p:pic>
        <p:nvPicPr>
          <p:cNvPr id="8" name="図 7">
            <a:extLst>
              <a:ext uri="{FF2B5EF4-FFF2-40B4-BE49-F238E27FC236}">
                <a16:creationId xmlns:a16="http://schemas.microsoft.com/office/drawing/2014/main" id="{6C31A562-B7CE-4DE1-806A-10AF114EBA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32384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45719" tIns="0" rIns="4571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600" smtClean="0"/>
              <a:pPr lvl="0"/>
              <a:t>‹#›</a:t>
            </a:fld>
            <a:endParaRPr lang="ja-JP" altLang="en-US" sz="6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50"/>
            <a:ext cx="10515600" cy="422365"/>
          </a:xfrm>
          <a:ln>
            <a:noFill/>
          </a:ln>
        </p:spPr>
        <p:txBody>
          <a:bodyPr tIns="72000" bIns="36000" anchor="t" anchorCtr="0">
            <a:noAutofit/>
          </a:bodyPr>
          <a:lstStyle>
            <a:lvl1pPr>
              <a:defRPr sz="23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70"/>
            <a:ext cx="1029600" cy="400623"/>
          </a:xfrm>
          <a:prstGeom prst="rect">
            <a:avLst/>
          </a:prstGeom>
        </p:spPr>
      </p:pic>
    </p:spTree>
    <p:extLst>
      <p:ext uri="{BB962C8B-B14F-4D97-AF65-F5344CB8AC3E}">
        <p14:creationId xmlns:p14="http://schemas.microsoft.com/office/powerpoint/2010/main" val="34125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001" y="6569814"/>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03775"/>
            <a:ext cx="9040821" cy="340558"/>
          </a:xfrm>
          <a:prstGeom prst="rect">
            <a:avLst/>
          </a:prstGeom>
        </p:spPr>
        <p:txBody>
          <a:bodyPr tIns="180000" bIns="36000" anchor="ctr"/>
          <a:lstStyle>
            <a:lvl1pPr marL="0" indent="0">
              <a:lnSpc>
                <a:spcPct val="100000"/>
              </a:lnSpc>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209214" y="254808"/>
            <a:ext cx="1728786" cy="559060"/>
          </a:xfrm>
          <a:prstGeom prst="rect">
            <a:avLst/>
          </a:prstGeom>
        </p:spPr>
      </p:pic>
      <p:sp>
        <p:nvSpPr>
          <p:cNvPr id="7" name="スライド番号プレースホルダー 3">
            <a:extLst>
              <a:ext uri="{FF2B5EF4-FFF2-40B4-BE49-F238E27FC236}">
                <a16:creationId xmlns:a16="http://schemas.microsoft.com/office/drawing/2014/main" id="{D3268366-DC71-4D5E-B166-90888B158127}"/>
              </a:ext>
            </a:extLst>
          </p:cNvPr>
          <p:cNvSpPr txBox="1">
            <a:spLocks/>
          </p:cNvSpPr>
          <p:nvPr userDrawn="1"/>
        </p:nvSpPr>
        <p:spPr>
          <a:xfrm>
            <a:off x="9184800" y="6440194"/>
            <a:ext cx="2743253" cy="365180"/>
          </a:xfrm>
          <a:prstGeom prst="rect">
            <a:avLst/>
          </a:prstGeom>
        </p:spPr>
        <p:txBody>
          <a:bodyPr vert="horz" lIns="60960" tIns="31200" rIns="60960" bIns="3120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Tree>
    <p:extLst>
      <p:ext uri="{BB962C8B-B14F-4D97-AF65-F5344CB8AC3E}">
        <p14:creationId xmlns:p14="http://schemas.microsoft.com/office/powerpoint/2010/main" val="1136456220"/>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91EBE5F7-A274-6D47-842A-A95BEC22475E}"/>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3" name="テキスト プレースホルダー 12">
            <a:extLst>
              <a:ext uri="{FF2B5EF4-FFF2-40B4-BE49-F238E27FC236}">
                <a16:creationId xmlns:a16="http://schemas.microsoft.com/office/drawing/2014/main" id="{6FA8741D-1962-3148-A89D-F4B37B83CB0D}"/>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15" name="角丸四角形 14">
            <a:extLst>
              <a:ext uri="{FF2B5EF4-FFF2-40B4-BE49-F238E27FC236}">
                <a16:creationId xmlns:a16="http://schemas.microsoft.com/office/drawing/2014/main" id="{6F96061F-EEBE-C547-8536-A2C2300F9F7D}"/>
              </a:ext>
            </a:extLst>
          </p:cNvPr>
          <p:cNvSpPr/>
          <p:nvPr userDrawn="1"/>
        </p:nvSpPr>
        <p:spPr>
          <a:xfrm>
            <a:off x="10008294" y="191212"/>
            <a:ext cx="2741517" cy="666101"/>
          </a:xfrm>
          <a:prstGeom prst="roundRect">
            <a:avLst/>
          </a:prstGeom>
          <a:solidFill>
            <a:schemeClr val="bg1"/>
          </a:solidFill>
          <a:ln>
            <a:noFill/>
          </a:ln>
          <a:effectLst>
            <a:outerShdw blurRad="101600" dist="254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91"/>
          </a:p>
        </p:txBody>
      </p:sp>
      <p:pic>
        <p:nvPicPr>
          <p:cNvPr id="7" name="図 6" descr="ロゴ&#10;&#10;自動的に生成された説明">
            <a:extLst>
              <a:ext uri="{FF2B5EF4-FFF2-40B4-BE49-F238E27FC236}">
                <a16:creationId xmlns:a16="http://schemas.microsoft.com/office/drawing/2014/main" id="{6228CD8C-D93D-7E46-803C-F4A88DC6216E}"/>
              </a:ext>
            </a:extLst>
          </p:cNvPr>
          <p:cNvPicPr>
            <a:picLocks noChangeAspect="1"/>
          </p:cNvPicPr>
          <p:nvPr userDrawn="1"/>
        </p:nvPicPr>
        <p:blipFill>
          <a:blip r:embed="rId2"/>
          <a:stretch>
            <a:fillRect/>
          </a:stretch>
        </p:blipFill>
        <p:spPr>
          <a:xfrm>
            <a:off x="10209214" y="254808"/>
            <a:ext cx="1728786" cy="559060"/>
          </a:xfrm>
          <a:prstGeom prst="rect">
            <a:avLst/>
          </a:prstGeom>
        </p:spPr>
      </p:pic>
      <p:sp>
        <p:nvSpPr>
          <p:cNvPr id="6" name="スライド番号プレースホルダー 5">
            <a:extLst>
              <a:ext uri="{FF2B5EF4-FFF2-40B4-BE49-F238E27FC236}">
                <a16:creationId xmlns:a16="http://schemas.microsoft.com/office/drawing/2014/main" id="{95174222-4A3F-47B4-A82C-62EDC0A4D4CE}"/>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spTree>
    <p:extLst>
      <p:ext uri="{BB962C8B-B14F-4D97-AF65-F5344CB8AC3E}">
        <p14:creationId xmlns:p14="http://schemas.microsoft.com/office/powerpoint/2010/main" val="53063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9" name="スライド番号プレースホルダー 5">
            <a:extLst>
              <a:ext uri="{FF2B5EF4-FFF2-40B4-BE49-F238E27FC236}">
                <a16:creationId xmlns:a16="http://schemas.microsoft.com/office/drawing/2014/main" id="{22020FFD-971E-9B41-B8AB-9FDFA24F296F}"/>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714182" y="-12861"/>
            <a:ext cx="1260764" cy="407710"/>
          </a:xfrm>
          <a:prstGeom prst="rect">
            <a:avLst/>
          </a:prstGeom>
        </p:spPr>
      </p:pic>
    </p:spTree>
    <p:extLst>
      <p:ext uri="{BB962C8B-B14F-4D97-AF65-F5344CB8AC3E}">
        <p14:creationId xmlns:p14="http://schemas.microsoft.com/office/powerpoint/2010/main" val="11140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11176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05825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0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ACE1E-8EB6-49E4-9454-9876C0DA04FB}"/>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0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9789D4-91D5-46F4-82D1-19A22628BD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0E8250-4EE7-484F-9C58-2F0B38594490}"/>
              </a:ext>
            </a:extLst>
          </p:cNvPr>
          <p:cNvSpPr>
            <a:spLocks noGrp="1"/>
          </p:cNvSpPr>
          <p:nvPr>
            <p:ph type="dt" sz="half" idx="10"/>
          </p:nvPr>
        </p:nvSpPr>
        <p:spPr/>
        <p:txBody>
          <a:bodyPr/>
          <a:lstStyle/>
          <a:p>
            <a:fld id="{8CA28C8A-42A9-4F73-91F0-ECF0377A4D4E}"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9CE8743-9317-4701-8323-5D70F08BD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8ED1F5-E2D7-462D-BB65-C981FE0F621E}"/>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RidocStamperLargeStamp">
            <a:extLst>
              <a:ext uri="{FF2B5EF4-FFF2-40B4-BE49-F238E27FC236}">
                <a16:creationId xmlns:a16="http://schemas.microsoft.com/office/drawing/2014/main" id="{A82AE485-B4DE-4123-A733-EC10CF0CDBED}"/>
              </a:ext>
            </a:extLst>
          </p:cNvPr>
          <p:cNvSpPr/>
          <p:nvPr userDrawn="1"/>
        </p:nvSpPr>
        <p:spPr>
          <a:xfrm>
            <a:off x="0" y="23813"/>
            <a:ext cx="2160000" cy="365125"/>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pPr lvl="0"/>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113395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643C11-0F1C-437A-9FF3-AC7F636EEE1B}"/>
              </a:ext>
            </a:extLst>
          </p:cNvPr>
          <p:cNvSpPr>
            <a:spLocks noGrp="1"/>
          </p:cNvSpPr>
          <p:nvPr>
            <p:ph idx="1"/>
          </p:nvPr>
        </p:nvSpPr>
        <p:spPr>
          <a:xfrm>
            <a:off x="838200" y="594995"/>
            <a:ext cx="10515600" cy="5581969"/>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FB8C58-EC49-4CD1-AFF3-3DB9EC90FE62}"/>
              </a:ext>
            </a:extLst>
          </p:cNvPr>
          <p:cNvSpPr>
            <a:spLocks noGrp="1"/>
          </p:cNvSpPr>
          <p:nvPr>
            <p:ph type="dt" sz="half" idx="10"/>
          </p:nvPr>
        </p:nvSpPr>
        <p:spPr/>
        <p:txBody>
          <a:bodyPr/>
          <a:lstStyle/>
          <a:p>
            <a:fld id="{E2CE8A0F-5EF8-49E5-9E54-C2AD83A59766}"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F4FD9B9-FB86-4246-A05D-D9C6B00757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62487D-9E9C-408D-A595-F4174A8A0431}"/>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109780E9-2021-41B7-9644-837FFB58AE6B}"/>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8303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96508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63A7379-D493-47DD-BBA8-CBC94D6E378F}"/>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8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5C1E8C2B-A7AF-4BD0-AE9E-6A0FEB485CF3}"/>
              </a:ext>
            </a:extLst>
          </p:cNvPr>
          <p:cNvSpPr>
            <a:spLocks noGrp="1"/>
          </p:cNvSpPr>
          <p:nvPr>
            <p:ph type="dt" sz="half" idx="10"/>
          </p:nvPr>
        </p:nvSpPr>
        <p:spPr/>
        <p:txBody>
          <a:bodyPr/>
          <a:lstStyle/>
          <a:p>
            <a:fld id="{35C2F2DE-5FF0-4C37-95A9-BFE3B16C9580}" type="datetime1">
              <a:rPr kumimoji="1" lang="ja-JP" altLang="en-US" smtClean="0"/>
              <a:t>2024/8/14</a:t>
            </a:fld>
            <a:endParaRPr kumimoji="1" lang="ja-JP" altLang="en-US"/>
          </a:p>
        </p:txBody>
      </p:sp>
      <p:sp>
        <p:nvSpPr>
          <p:cNvPr id="8" name="フッター プレースホルダー 7">
            <a:extLst>
              <a:ext uri="{FF2B5EF4-FFF2-40B4-BE49-F238E27FC236}">
                <a16:creationId xmlns:a16="http://schemas.microsoft.com/office/drawing/2014/main" id="{5F989B60-21D0-4A79-B384-719DC061EB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24F5AD-B0B3-4400-A6D7-82B71C4680D0}"/>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10" name="タイトル 9">
            <a:extLst>
              <a:ext uri="{FF2B5EF4-FFF2-40B4-BE49-F238E27FC236}">
                <a16:creationId xmlns:a16="http://schemas.microsoft.com/office/drawing/2014/main" id="{0B8172E3-8D2C-47FE-BD00-491375B40118}"/>
              </a:ext>
            </a:extLst>
          </p:cNvPr>
          <p:cNvSpPr>
            <a:spLocks noGrp="1"/>
          </p:cNvSpPr>
          <p:nvPr>
            <p:ph type="title"/>
          </p:nvPr>
        </p:nvSpPr>
        <p:spPr>
          <a:xfrm>
            <a:off x="831850" y="3753293"/>
            <a:ext cx="10515600" cy="746874"/>
          </a:xfrm>
        </p:spPr>
        <p:txBody>
          <a:bodyPr>
            <a:noAutofit/>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209432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2024/8/14</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6" name="タイトル 5">
            <a:extLst>
              <a:ext uri="{FF2B5EF4-FFF2-40B4-BE49-F238E27FC236}">
                <a16:creationId xmlns:a16="http://schemas.microsoft.com/office/drawing/2014/main" id="{E534F5EF-5414-4E3D-A3E3-9BC000C8B2F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127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と本文">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2024/8/14</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8" name="テキスト プレースホルダー 2">
            <a:extLst>
              <a:ext uri="{FF2B5EF4-FFF2-40B4-BE49-F238E27FC236}">
                <a16:creationId xmlns:a16="http://schemas.microsoft.com/office/drawing/2014/main" id="{48C3BF27-5349-484C-8534-89869DB534DB}"/>
              </a:ext>
            </a:extLst>
          </p:cNvPr>
          <p:cNvSpPr>
            <a:spLocks noGrp="1"/>
          </p:cNvSpPr>
          <p:nvPr>
            <p:ph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8">
            <a:extLst>
              <a:ext uri="{FF2B5EF4-FFF2-40B4-BE49-F238E27FC236}">
                <a16:creationId xmlns:a16="http://schemas.microsoft.com/office/drawing/2014/main" id="{8AEECAE3-C3A4-4A55-9268-EB3DC36BB29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5991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with_company_logo" userDrawn="1">
  <p:cSld name="1_with_company_logo">
    <p:spTree>
      <p:nvGrpSpPr>
        <p:cNvPr id="1" name="Shape 21"/>
        <p:cNvGrpSpPr/>
        <p:nvPr/>
      </p:nvGrpSpPr>
      <p:grpSpPr>
        <a:xfrm>
          <a:off x="0" y="0"/>
          <a:ext cx="0" cy="0"/>
          <a:chOff x="0" y="0"/>
          <a:chExt cx="0" cy="0"/>
        </a:xfrm>
      </p:grpSpPr>
      <p:sp>
        <p:nvSpPr>
          <p:cNvPr id="25" name="Google Shape;25;p3"/>
          <p:cNvSpPr txBox="1"/>
          <p:nvPr/>
        </p:nvSpPr>
        <p:spPr>
          <a:xfrm>
            <a:off x="11646115" y="6667327"/>
            <a:ext cx="304800" cy="18112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altLang="ja" sz="1200">
                <a:solidFill>
                  <a:srgbClr val="000066"/>
                </a:solidFill>
                <a:latin typeface="Arial"/>
                <a:ea typeface="Arial"/>
                <a:cs typeface="Arial"/>
                <a:sym typeface="Arial"/>
              </a:rPr>
              <a:pPr marL="0" marR="0" lvl="0" indent="0" algn="r" rtl="0">
                <a:spcBef>
                  <a:spcPts val="0"/>
                </a:spcBef>
                <a:spcAft>
                  <a:spcPts val="0"/>
                </a:spcAft>
                <a:buNone/>
              </a:pPr>
              <a:t>‹#›</a:t>
            </a:fld>
            <a:endParaRPr sz="1200">
              <a:solidFill>
                <a:srgbClr val="000066"/>
              </a:solidFill>
              <a:latin typeface="Arial"/>
              <a:ea typeface="Arial"/>
              <a:cs typeface="Arial"/>
              <a:sym typeface="Arial"/>
            </a:endParaRPr>
          </a:p>
        </p:txBody>
      </p:sp>
      <p:sp>
        <p:nvSpPr>
          <p:cNvPr id="29" name="Google Shape;29;p3"/>
          <p:cNvSpPr txBox="1">
            <a:spLocks noGrp="1"/>
          </p:cNvSpPr>
          <p:nvPr>
            <p:ph type="body" idx="1"/>
          </p:nvPr>
        </p:nvSpPr>
        <p:spPr>
          <a:xfrm>
            <a:off x="443979" y="1124744"/>
            <a:ext cx="11341620" cy="5423440"/>
          </a:xfrm>
          <a:prstGeom prst="rect">
            <a:avLst/>
          </a:prstGeom>
          <a:noFill/>
          <a:ln>
            <a:noFill/>
          </a:ln>
        </p:spPr>
        <p:txBody>
          <a:bodyPr spcFirstLastPara="1" wrap="square" lIns="91425" tIns="91425" rIns="91425" bIns="91425" anchor="t" anchorCtr="0"/>
          <a:lstStyle>
            <a:lvl1pPr marL="609585" marR="0" lvl="0" indent="-507987" algn="l" rtl="0">
              <a:lnSpc>
                <a:spcPct val="90000"/>
              </a:lnSpc>
              <a:spcBef>
                <a:spcPts val="1333"/>
              </a:spcBef>
              <a:spcAft>
                <a:spcPts val="0"/>
              </a:spcAft>
              <a:buClr>
                <a:schemeClr val="dk1"/>
              </a:buClr>
              <a:buSzPts val="2400"/>
              <a:buFont typeface="Calibri"/>
              <a:buChar char="▪"/>
              <a:defRPr sz="3200" i="0" u="none" strike="noStrike" cap="none">
                <a:solidFill>
                  <a:schemeClr val="dk1"/>
                </a:solidFill>
              </a:defRPr>
            </a:lvl1pPr>
            <a:lvl2pPr marL="1219170" marR="0" lvl="1" indent="-457189" algn="l" rtl="0">
              <a:lnSpc>
                <a:spcPct val="90000"/>
              </a:lnSpc>
              <a:spcBef>
                <a:spcPts val="667"/>
              </a:spcBef>
              <a:spcAft>
                <a:spcPts val="0"/>
              </a:spcAft>
              <a:buClr>
                <a:schemeClr val="dk1"/>
              </a:buClr>
              <a:buSzPts val="1800"/>
              <a:buFont typeface="Calibri"/>
              <a:buChar char="•"/>
              <a:defRPr sz="2400" i="0" u="none" strike="noStrike" cap="none">
                <a:solidFill>
                  <a:schemeClr val="dk1"/>
                </a:solidFill>
              </a:defRPr>
            </a:lvl2pPr>
            <a:lvl3pPr marL="1828754" marR="0" lvl="2" indent="-423323" algn="l" rtl="0">
              <a:lnSpc>
                <a:spcPct val="90000"/>
              </a:lnSpc>
              <a:spcBef>
                <a:spcPts val="667"/>
              </a:spcBef>
              <a:spcAft>
                <a:spcPts val="0"/>
              </a:spcAft>
              <a:buClr>
                <a:schemeClr val="dk1"/>
              </a:buClr>
              <a:buSzPts val="1400"/>
              <a:buFont typeface="Calibri"/>
              <a:buChar char="o"/>
              <a:defRPr sz="1867" i="0" u="none" strike="noStrike" cap="none">
                <a:solidFill>
                  <a:schemeClr val="dk1"/>
                </a:solidFill>
              </a:defRPr>
            </a:lvl3pPr>
            <a:lvl4pPr marL="2438339" marR="0" lvl="3" indent="-406390" algn="l" rtl="0">
              <a:lnSpc>
                <a:spcPct val="90000"/>
              </a:lnSpc>
              <a:spcBef>
                <a:spcPts val="667"/>
              </a:spcBef>
              <a:spcAft>
                <a:spcPts val="0"/>
              </a:spcAft>
              <a:buClr>
                <a:schemeClr val="dk1"/>
              </a:buClr>
              <a:buSzPts val="1200"/>
              <a:buFont typeface="Calibri"/>
              <a:buChar char="•"/>
              <a:defRPr sz="1600" i="0" u="none" strike="noStrike" cap="none">
                <a:solidFill>
                  <a:schemeClr val="dk1"/>
                </a:solidFill>
              </a:defRPr>
            </a:lvl4pPr>
            <a:lvl5pPr marL="3047924" marR="0" lvl="4"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5pPr>
            <a:lvl6pPr marL="3657509" marR="0" lvl="5"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6pPr>
            <a:lvl7pPr marL="4267093" marR="0" lvl="6"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9pPr>
          </a:lstStyle>
          <a:p>
            <a:pPr lvl="0"/>
            <a:r>
              <a:rPr lang="ja-JP" altLang="en-US"/>
              <a:t>マスター テキストの書式設定</a:t>
            </a:r>
          </a:p>
        </p:txBody>
      </p:sp>
    </p:spTree>
    <p:extLst>
      <p:ext uri="{BB962C8B-B14F-4D97-AF65-F5344CB8AC3E}">
        <p14:creationId xmlns:p14="http://schemas.microsoft.com/office/powerpoint/2010/main" val="243640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中面_箇条書き（日本語）">
    <p:spTree>
      <p:nvGrpSpPr>
        <p:cNvPr id="1" name=""/>
        <p:cNvGrpSpPr/>
        <p:nvPr/>
      </p:nvGrpSpPr>
      <p:grpSpPr>
        <a:xfrm>
          <a:off x="0" y="0"/>
          <a:ext cx="0" cy="0"/>
          <a:chOff x="0" y="0"/>
          <a:chExt cx="0" cy="0"/>
        </a:xfrm>
      </p:grpSpPr>
      <p:sp>
        <p:nvSpPr>
          <p:cNvPr id="6" name="タイトル 1"/>
          <p:cNvSpPr>
            <a:spLocks noGrp="1"/>
          </p:cNvSpPr>
          <p:nvPr>
            <p:ph type="ctrTitle" hasCustomPrompt="1"/>
          </p:nvPr>
        </p:nvSpPr>
        <p:spPr>
          <a:xfrm>
            <a:off x="648000" y="248362"/>
            <a:ext cx="11041227" cy="504056"/>
          </a:xfrm>
        </p:spPr>
        <p:txBody>
          <a:bodyPr anchor="t" anchorCtr="0">
            <a:noAutofit/>
          </a:bodyPr>
          <a:lstStyle>
            <a:lvl1pPr algn="ct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箇条書き（メイリオ：</a:t>
            </a:r>
            <a:r>
              <a:rPr kumimoji="1" lang="en-US" altLang="ja-JP"/>
              <a:t>24pt)</a:t>
            </a:r>
            <a:endParaRPr kumimoji="1" lang="ja-JP" altLang="en-US"/>
          </a:p>
        </p:txBody>
      </p:sp>
      <p:sp>
        <p:nvSpPr>
          <p:cNvPr id="7" name="コンテンツ プレースホルダー 2"/>
          <p:cNvSpPr>
            <a:spLocks noGrp="1"/>
          </p:cNvSpPr>
          <p:nvPr>
            <p:ph idx="1" hasCustomPrompt="1"/>
          </p:nvPr>
        </p:nvSpPr>
        <p:spPr>
          <a:xfrm>
            <a:off x="648000" y="836718"/>
            <a:ext cx="10972800" cy="5472607"/>
          </a:xfrm>
        </p:spPr>
        <p:txBody>
          <a:bodyPr lIns="36000" tIns="36000" rIns="36000" bIns="36000">
            <a:noAutofit/>
          </a:bodyPr>
          <a:lstStyle>
            <a:lvl1pPr marL="180000" indent="-180000">
              <a:buFont typeface="Wingdings" pitchFamily="2" charset="2"/>
              <a:buChar char="n"/>
              <a:defRPr sz="1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40000" indent="-180000">
              <a:buFont typeface="Arial" pitchFamily="34" charset="0"/>
              <a:buChar cha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80000" indent="-180000">
              <a:spcBef>
                <a:spcPts val="0"/>
              </a:spcBef>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14500" indent="-342900">
              <a:buFont typeface="Wingdings" pitchFamily="2" charset="2"/>
              <a:buChar char="ü"/>
              <a:defRPr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86000" indent="-457200">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第１レベル：メイリオ</a:t>
            </a:r>
            <a:r>
              <a:rPr kumimoji="1" lang="en-US" altLang="ja-JP"/>
              <a:t>21pt</a:t>
            </a:r>
          </a:p>
          <a:p>
            <a:pPr lvl="1"/>
            <a:endParaRPr kumimoji="1" lang="en-US" altLang="ja-JP"/>
          </a:p>
          <a:p>
            <a:pPr lvl="2"/>
            <a:endParaRPr kumimoji="1" lang="en-US" altLang="ja-JP"/>
          </a:p>
        </p:txBody>
      </p:sp>
    </p:spTree>
    <p:extLst>
      <p:ext uri="{BB962C8B-B14F-4D97-AF65-F5344CB8AC3E}">
        <p14:creationId xmlns:p14="http://schemas.microsoft.com/office/powerpoint/2010/main" val="289856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nother Type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10073" y="998376"/>
            <a:ext cx="11232000" cy="5523722"/>
          </a:xfrm>
        </p:spPr>
        <p:txBody>
          <a:bodyPr lIns="0" tIns="0" rIns="0" bIns="0"/>
          <a:lstStyle>
            <a:lvl1pPr>
              <a:defRPr sz="2100" baseline="0">
                <a:solidFill>
                  <a:schemeClr val="bg2"/>
                </a:solidFill>
                <a:latin typeface="+mn-ea"/>
                <a:ea typeface="+mn-ea"/>
              </a:defRPr>
            </a:lvl1pPr>
          </a:lstStyle>
          <a:p>
            <a:pPr lvl="0"/>
            <a:r>
              <a:rPr lang="ja-JP" altLang="en-US"/>
              <a:t>マスター テキストの書式設定</a:t>
            </a:r>
          </a:p>
        </p:txBody>
      </p:sp>
      <p:sp>
        <p:nvSpPr>
          <p:cNvPr id="11" name="Holder 3"/>
          <p:cNvSpPr>
            <a:spLocks noGrp="1"/>
          </p:cNvSpPr>
          <p:nvPr>
            <p:ph type="body" idx="10" hasCustomPrompt="1"/>
          </p:nvPr>
        </p:nvSpPr>
        <p:spPr>
          <a:xfrm>
            <a:off x="1234912" y="262729"/>
            <a:ext cx="9338645" cy="338768"/>
          </a:xfrm>
        </p:spPr>
        <p:txBody>
          <a:bodyPr lIns="0" tIns="0" rIns="0" bIns="0" anchor="t" anchorCtr="0"/>
          <a:lstStyle>
            <a:lvl1pPr>
              <a:defRPr sz="2400" b="1">
                <a:solidFill>
                  <a:schemeClr val="accent1"/>
                </a:solidFill>
                <a:latin typeface="+mj-lt"/>
              </a:defRPr>
            </a:lvl1pPr>
          </a:lstStyle>
          <a:p>
            <a:r>
              <a:rPr lang="ja-JP" altLang="en-US"/>
              <a:t>タイトル </a:t>
            </a:r>
            <a:r>
              <a:rPr lang="en-US" altLang="ja-JP"/>
              <a:t>XXXXXXXXXXXXXXXXXXX</a:t>
            </a:r>
            <a:r>
              <a:rPr lang="ja-JP" altLang="en-US"/>
              <a:t>（</a:t>
            </a:r>
            <a:r>
              <a:rPr lang="en-US" altLang="ja-JP"/>
              <a:t>24pt</a:t>
            </a:r>
            <a:r>
              <a:rPr lang="ja-JP" altLang="en-US"/>
              <a:t>）</a:t>
            </a:r>
            <a:endParaRPr/>
          </a:p>
        </p:txBody>
      </p:sp>
      <p:sp>
        <p:nvSpPr>
          <p:cNvPr id="15" name="Holder 6"/>
          <p:cNvSpPr>
            <a:spLocks noGrp="1"/>
          </p:cNvSpPr>
          <p:nvPr>
            <p:ph type="sldNum" sz="quarter" idx="7"/>
          </p:nvPr>
        </p:nvSpPr>
        <p:spPr>
          <a:xfrm>
            <a:off x="11709509" y="6678710"/>
            <a:ext cx="364391" cy="152032"/>
          </a:xfrm>
          <a:prstGeom prst="rect">
            <a:avLst/>
          </a:prstGeom>
        </p:spPr>
        <p:txBody>
          <a:bodyPr lIns="0" tIns="0" rIns="0" bIns="0" anchor="ctr" anchorCtr="0"/>
          <a:lstStyle>
            <a:lvl1pPr algn="r">
              <a:defRPr sz="900">
                <a:solidFill>
                  <a:schemeClr val="tx1">
                    <a:tint val="75000"/>
                  </a:schemeClr>
                </a:solidFill>
              </a:defRPr>
            </a:lvl1pPr>
          </a:lstStyle>
          <a:p>
            <a:fld id="{B6F15528-21DE-4FAA-801E-634DDDAF4B2B}" type="slidenum">
              <a:rPr lang="en-US" altLang="ja-JP" smtClean="0"/>
              <a:pPr/>
              <a:t>‹#›</a:t>
            </a:fld>
            <a:endParaRPr lang="en-US" altLang="ja-JP"/>
          </a:p>
        </p:txBody>
      </p:sp>
    </p:spTree>
    <p:extLst>
      <p:ext uri="{BB962C8B-B14F-4D97-AF65-F5344CB8AC3E}">
        <p14:creationId xmlns:p14="http://schemas.microsoft.com/office/powerpoint/2010/main" val="2183793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648322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6"/>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9347200" y="6597650"/>
            <a:ext cx="2844800" cy="196850"/>
          </a:xfrm>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23007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3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085763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67371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75028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2"/>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23185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5"/>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9318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119134"/>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03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960232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64000" y="835200"/>
            <a:ext cx="575888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6172200" y="835200"/>
            <a:ext cx="576000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7" name="図 6">
            <a:extLst>
              <a:ext uri="{FF2B5EF4-FFF2-40B4-BE49-F238E27FC236}">
                <a16:creationId xmlns:a16="http://schemas.microsoft.com/office/drawing/2014/main" id="{C1A6536F-28D6-43A6-8B64-1FB4D9EDC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799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8920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17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0"/>
            <a:ext cx="12192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4CC0FB5C-C372-4C88-8495-9676A54C55A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tx1"/>
                </a:solidFill>
              </a:rPr>
              <a:pPr lvl="0"/>
              <a:t>‹#›</a:t>
            </a:fld>
            <a:endParaRPr lang="ja-JP" altLang="en-US" sz="800">
              <a:solidFill>
                <a:schemeClr val="tx1"/>
              </a:solidFill>
            </a:endParaRPr>
          </a:p>
        </p:txBody>
      </p:sp>
      <p:sp>
        <p:nvSpPr>
          <p:cNvPr id="11" name="object 10">
            <a:extLst>
              <a:ext uri="{FF2B5EF4-FFF2-40B4-BE49-F238E27FC236}">
                <a16:creationId xmlns:a16="http://schemas.microsoft.com/office/drawing/2014/main" id="{C399D192-F649-4805-AC2E-F5A0BEF63C06}"/>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latin typeface="Arial" panose="020B0604020202020204" pitchFamily="34" charset="0"/>
                <a:cs typeface="Arial" panose="020B0604020202020204" pitchFamily="34" charset="0"/>
              </a:rPr>
              <a:t>© NTT Communications Corporation All Rights Reserved.</a:t>
            </a:r>
            <a:endParaRPr lang="en" sz="1000" spc="-15">
              <a:latin typeface="Arial" panose="020B0604020202020204" pitchFamily="34" charset="0"/>
              <a:cs typeface="Arial" panose="020B0604020202020204" pitchFamily="34" charset="0"/>
            </a:endParaRPr>
          </a:p>
        </p:txBody>
      </p:sp>
      <p:sp>
        <p:nvSpPr>
          <p:cNvPr id="12" name="Line 7">
            <a:extLst>
              <a:ext uri="{FF2B5EF4-FFF2-40B4-BE49-F238E27FC236}">
                <a16:creationId xmlns:a16="http://schemas.microsoft.com/office/drawing/2014/main" id="{35366864-990E-4DFD-90EF-0D8B3CAFDFB8}"/>
              </a:ext>
            </a:extLst>
          </p:cNvPr>
          <p:cNvSpPr>
            <a:spLocks noChangeShapeType="1"/>
          </p:cNvSpPr>
          <p:nvPr userDrawn="1"/>
        </p:nvSpPr>
        <p:spPr bwMode="auto">
          <a:xfrm>
            <a:off x="179400" y="6525344"/>
            <a:ext cx="11833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0E35223-0726-4A9F-B6DF-CDA98A1D53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7"/>
            <a:ext cx="1029600" cy="400623"/>
          </a:xfrm>
          <a:prstGeom prst="rect">
            <a:avLst/>
          </a:prstGeom>
        </p:spPr>
      </p:pic>
    </p:spTree>
    <p:extLst>
      <p:ext uri="{BB962C8B-B14F-4D97-AF65-F5344CB8AC3E}">
        <p14:creationId xmlns:p14="http://schemas.microsoft.com/office/powerpoint/2010/main" val="13442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画像背景用_濃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28A09120-55D7-4113-8BDD-C555A79E762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bg1"/>
                </a:solidFill>
              </a:rPr>
              <a:pPr lvl="0"/>
              <a:t>‹#›</a:t>
            </a:fld>
            <a:endParaRPr lang="ja-JP" altLang="en-US" sz="800">
              <a:solidFill>
                <a:schemeClr val="bg1"/>
              </a:solidFill>
            </a:endParaRPr>
          </a:p>
        </p:txBody>
      </p:sp>
      <p:sp>
        <p:nvSpPr>
          <p:cNvPr id="11" name="object 10">
            <a:extLst>
              <a:ext uri="{FF2B5EF4-FFF2-40B4-BE49-F238E27FC236}">
                <a16:creationId xmlns:a16="http://schemas.microsoft.com/office/drawing/2014/main" id="{A6B10F9B-392C-41C4-BB38-A9919B1A8C67}"/>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bg1"/>
                </a:solidFill>
                <a:latin typeface="Arial" panose="020B0604020202020204" pitchFamily="34" charset="0"/>
                <a:cs typeface="Arial" panose="020B0604020202020204" pitchFamily="34" charset="0"/>
              </a:rPr>
              <a:t>© NTT Communications Corporation All Rights Reserved.</a:t>
            </a:r>
            <a:endParaRPr lang="en" sz="1000" spc="-15">
              <a:solidFill>
                <a:schemeClr val="bg1"/>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9543BAD2-FDAE-4618-AD15-976C7FDF369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9364" y="218767"/>
            <a:ext cx="1030986" cy="402729"/>
          </a:xfrm>
          <a:prstGeom prst="rect">
            <a:avLst/>
          </a:prstGeom>
          <a:noFill/>
        </p:spPr>
      </p:pic>
      <p:sp>
        <p:nvSpPr>
          <p:cNvPr id="13" name="Line 7">
            <a:extLst>
              <a:ext uri="{FF2B5EF4-FFF2-40B4-BE49-F238E27FC236}">
                <a16:creationId xmlns:a16="http://schemas.microsoft.com/office/drawing/2014/main" id="{4C07D682-590D-4460-A905-45510C0DEEAB}"/>
              </a:ext>
            </a:extLst>
          </p:cNvPr>
          <p:cNvSpPr>
            <a:spLocks noChangeShapeType="1"/>
          </p:cNvSpPr>
          <p:nvPr userDrawn="1"/>
        </p:nvSpPr>
        <p:spPr bwMode="auto">
          <a:xfrm>
            <a:off x="179400" y="6525344"/>
            <a:ext cx="11833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9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003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3"/>
          <a:stretch>
            <a:fillRect/>
          </a:stretch>
        </p:blipFill>
        <p:spPr>
          <a:xfrm>
            <a:off x="11502140" y="8621"/>
            <a:ext cx="685953" cy="557337"/>
          </a:xfrm>
          <a:prstGeom prst="rect">
            <a:avLst/>
          </a:prstGeom>
        </p:spPr>
      </p:pic>
    </p:spTree>
    <p:extLst>
      <p:ext uri="{BB962C8B-B14F-4D97-AF65-F5344CB8AC3E}">
        <p14:creationId xmlns:p14="http://schemas.microsoft.com/office/powerpoint/2010/main" val="169595036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4"/>
          <a:stretch>
            <a:fillRect/>
          </a:stretch>
        </p:blipFill>
        <p:spPr>
          <a:xfrm>
            <a:off x="11502140" y="8621"/>
            <a:ext cx="685953" cy="557337"/>
          </a:xfrm>
          <a:prstGeom prst="rect">
            <a:avLst/>
          </a:prstGeom>
        </p:spPr>
      </p:pic>
    </p:spTree>
    <p:extLst>
      <p:ext uri="{BB962C8B-B14F-4D97-AF65-F5344CB8AC3E}">
        <p14:creationId xmlns:p14="http://schemas.microsoft.com/office/powerpoint/2010/main" val="4235990432"/>
      </p:ext>
    </p:extLst>
  </p:cSld>
  <p:clrMap bg1="lt1" tx1="dk1" bg2="lt2" tx2="dk2" accent1="accent1" accent2="accent2" accent3="accent3" accent4="accent4" accent5="accent5" accent6="accent6" hlink="hlink" folHlink="folHlink"/>
  <p:sldLayoutIdLst>
    <p:sldLayoutId id="2147483679" r:id="rId1"/>
    <p:sldLayoutId id="2147483681" r:id="rId2"/>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4EA9D24-EC4D-4B01-8954-703495C7E9CA}"/>
              </a:ext>
            </a:extLst>
          </p:cNvPr>
          <p:cNvSpPr>
            <a:spLocks noGrp="1"/>
          </p:cNvSpPr>
          <p:nvPr>
            <p:ph type="title"/>
          </p:nvPr>
        </p:nvSpPr>
        <p:spPr>
          <a:xfrm>
            <a:off x="1244009" y="0"/>
            <a:ext cx="8506047" cy="396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2EABD2-E4BD-4AF8-B6E0-EC20E043ED8E}"/>
              </a:ext>
            </a:extLst>
          </p:cNvPr>
          <p:cNvSpPr>
            <a:spLocks noGrp="1"/>
          </p:cNvSpPr>
          <p:nvPr>
            <p:ph type="body"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5CF26C-F1E9-4A54-8F30-FFF86EA17F54}"/>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F2DE-5FF0-4C37-95A9-BFE3B16C9580}"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F6457D7D-2C0F-4F6E-8DBE-72D628631AF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A1BBBE-EDF3-4631-9C4B-8E05B0077C3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AC6A8-1CB7-4908-AFF1-A2023BC0C81F}" type="slidenum">
              <a:rPr kumimoji="1" lang="ja-JP" altLang="en-US" smtClean="0"/>
              <a:t>‹#›</a:t>
            </a:fld>
            <a:endParaRPr kumimoji="1" lang="ja-JP" altLang="en-US"/>
          </a:p>
        </p:txBody>
      </p:sp>
      <p:sp>
        <p:nvSpPr>
          <p:cNvPr id="7" name="RidocStamperSmallStamp">
            <a:extLst>
              <a:ext uri="{FF2B5EF4-FFF2-40B4-BE49-F238E27FC236}">
                <a16:creationId xmlns:a16="http://schemas.microsoft.com/office/drawing/2014/main" id="{703F0A46-A8C3-409C-BDE3-5649B984C0B6}"/>
              </a:ext>
            </a:extLst>
          </p:cNvPr>
          <p:cNvSpPr/>
          <p:nvPr userDrawn="1"/>
        </p:nvSpPr>
        <p:spPr>
          <a:xfrm>
            <a:off x="36000" y="36000"/>
            <a:ext cx="1054800" cy="360000"/>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r>
              <a:rPr lang="zh-TW"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rPr>
              <a:t>　　　</a:t>
            </a:r>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20354600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kumimoji="1" sz="20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5"/>
          <a:stretch>
            <a:fillRect/>
          </a:stretch>
        </p:blipFill>
        <p:spPr>
          <a:xfrm>
            <a:off x="11502140" y="8621"/>
            <a:ext cx="685953" cy="557337"/>
          </a:xfrm>
          <a:prstGeom prst="rect">
            <a:avLst/>
          </a:prstGeom>
        </p:spPr>
      </p:pic>
    </p:spTree>
    <p:extLst>
      <p:ext uri="{BB962C8B-B14F-4D97-AF65-F5344CB8AC3E}">
        <p14:creationId xmlns:p14="http://schemas.microsoft.com/office/powerpoint/2010/main" val="3070134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54207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portal.ntt.net/help/totpinst/" TargetMode="Externa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25.png"/><Relationship Id="rId5" Type="http://schemas.openxmlformats.org/officeDocument/2006/relationships/diagramQuickStyle" Target="../diagrams/quickStyle6.xml"/><Relationship Id="rId10" Type="http://schemas.openxmlformats.org/officeDocument/2006/relationships/image" Target="../media/image24.png"/><Relationship Id="rId4" Type="http://schemas.openxmlformats.org/officeDocument/2006/relationships/diagramLayout" Target="../diagrams/layout6.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image" Target="../media/image14.png"/><Relationship Id="rId2" Type="http://schemas.openxmlformats.org/officeDocument/2006/relationships/hyperlink" Target="https://portal-jp.ecl.ntt.com/" TargetMode="Externa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1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9.png"/><Relationship Id="rId5" Type="http://schemas.openxmlformats.org/officeDocument/2006/relationships/diagramColors" Target="../diagrams/colors2.xml"/><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23.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25.png"/><Relationship Id="rId5" Type="http://schemas.openxmlformats.org/officeDocument/2006/relationships/diagramQuickStyle" Target="../diagrams/quickStyle5.xml"/><Relationship Id="rId10" Type="http://schemas.openxmlformats.org/officeDocument/2006/relationships/image" Target="../media/image24.png"/><Relationship Id="rId4" Type="http://schemas.openxmlformats.org/officeDocument/2006/relationships/diagramLayout" Target="../diagrams/layout5.xml"/><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007DAC-1617-B566-4C92-B4CFCFDF3BED}"/>
              </a:ext>
            </a:extLst>
          </p:cNvPr>
          <p:cNvSpPr txBox="1"/>
          <p:nvPr/>
        </p:nvSpPr>
        <p:spPr>
          <a:xfrm>
            <a:off x="815413" y="4247909"/>
            <a:ext cx="10283222" cy="1200329"/>
          </a:xfrm>
          <a:prstGeom prst="rect">
            <a:avLst/>
          </a:prstGeom>
          <a:noFill/>
        </p:spPr>
        <p:txBody>
          <a:bodyPr wrap="square" rtlCol="0">
            <a:spAutoFit/>
          </a:bodyPr>
          <a:lstStyle/>
          <a:p>
            <a:r>
              <a:rPr kumimoji="1" lang="ja-JP" altLang="en-US"/>
              <a:t>以下は、パートナーさまが子契約のお客さまにご案内いただく内容を想定し記載しております。</a:t>
            </a:r>
            <a:endParaRPr kumimoji="1" lang="en-US" altLang="ja-JP"/>
          </a:p>
          <a:p>
            <a:r>
              <a:rPr kumimoji="1" lang="ja-JP" altLang="en-US"/>
              <a:t>本資料をご参考に、パートナーさまにて適宜修正の上、ご利用ください。</a:t>
            </a:r>
            <a:endParaRPr kumimoji="1" lang="en-US" altLang="ja-JP"/>
          </a:p>
          <a:p>
            <a:endParaRPr lang="en-US" altLang="ja-JP"/>
          </a:p>
          <a:p>
            <a:r>
              <a:rPr kumimoji="1" lang="en-US" altLang="ja-JP" b="1">
                <a:solidFill>
                  <a:srgbClr val="C00000"/>
                </a:solidFill>
              </a:rPr>
              <a:t>※</a:t>
            </a:r>
            <a:r>
              <a:rPr lang="ja-JP" altLang="en-US" b="1">
                <a:solidFill>
                  <a:srgbClr val="C00000"/>
                </a:solidFill>
              </a:rPr>
              <a:t>ログインポータルを利用されていない場合はご案内不要です</a:t>
            </a:r>
            <a:endParaRPr kumimoji="1" lang="ja-JP" altLang="en-US" b="1">
              <a:solidFill>
                <a:srgbClr val="C00000"/>
              </a:solidFill>
            </a:endParaRPr>
          </a:p>
        </p:txBody>
      </p:sp>
      <p:sp>
        <p:nvSpPr>
          <p:cNvPr id="2" name="吹き出し: 四角形 1">
            <a:extLst>
              <a:ext uri="{FF2B5EF4-FFF2-40B4-BE49-F238E27FC236}">
                <a16:creationId xmlns:a16="http://schemas.microsoft.com/office/drawing/2014/main" id="{A25D22A6-E7CC-E480-BE67-D4EAA66FA34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7" name="タイトル 3">
            <a:extLst>
              <a:ext uri="{FF2B5EF4-FFF2-40B4-BE49-F238E27FC236}">
                <a16:creationId xmlns:a16="http://schemas.microsoft.com/office/drawing/2014/main" id="{0DBA7BF2-57AA-0496-BC5D-9DB5097EFCE7}"/>
              </a:ext>
            </a:extLst>
          </p:cNvPr>
          <p:cNvSpPr>
            <a:spLocks noGrp="1"/>
          </p:cNvSpPr>
          <p:nvPr/>
        </p:nvSpPr>
        <p:spPr>
          <a:xfrm>
            <a:off x="815413" y="2229570"/>
            <a:ext cx="10560000" cy="1721526"/>
          </a:xfrm>
          <a:prstGeom prst="rect">
            <a:avLst/>
          </a:prstGeom>
        </p:spPr>
        <p:txBody>
          <a:bodyPr vert="horz" lIns="91440" tIns="216000" rIns="91440" bIns="36000" rtlCol="0" anchor="ctr" anchorCtr="0">
            <a:normAutofit fontScale="90000" lnSpcReduction="10000"/>
          </a:bodyPr>
          <a:lstStyle>
            <a:lvl1pPr algn="l" defTabSz="914400" rtl="0" eaLnBrk="1" latinLnBrk="0" hangingPunct="1">
              <a:lnSpc>
                <a:spcPct val="90000"/>
              </a:lnSpc>
              <a:spcBef>
                <a:spcPct val="0"/>
              </a:spcBef>
              <a:buNone/>
              <a:defRPr kumimoji="1" sz="4000" b="1" kern="1200">
                <a:solidFill>
                  <a:schemeClr val="tx1"/>
                </a:solidFill>
                <a:latin typeface="メイリオ" panose="020B0604030504040204" pitchFamily="50" charset="-128"/>
                <a:ea typeface="メイリオ" panose="020B0604030504040204" pitchFamily="50" charset="-128"/>
                <a:cs typeface="+mj-cs"/>
              </a:defRPr>
            </a:lvl1pPr>
          </a:lstStyle>
          <a:p>
            <a:r>
              <a:rPr lang="ja-JP" altLang="en-US" dirty="0"/>
              <a:t>ログイン方法等変更に伴う作業のご依頼</a:t>
            </a:r>
            <a:br>
              <a:rPr lang="en-US" altLang="ja-JP" dirty="0"/>
            </a:br>
            <a:br>
              <a:rPr lang="en-US" altLang="ja-JP" dirty="0"/>
            </a:br>
            <a:r>
              <a:rPr lang="ja-JP" altLang="en-US" dirty="0"/>
              <a:t>子契約のお客さま向けご案内</a:t>
            </a:r>
          </a:p>
        </p:txBody>
      </p:sp>
    </p:spTree>
    <p:extLst>
      <p:ext uri="{BB962C8B-B14F-4D97-AF65-F5344CB8AC3E}">
        <p14:creationId xmlns:p14="http://schemas.microsoft.com/office/powerpoint/2010/main" val="150221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⑤</a:t>
            </a:r>
            <a:endParaRPr kumimoji="1" lang="ja-JP" altLang="en-US"/>
          </a:p>
        </p:txBody>
      </p:sp>
      <p:sp>
        <p:nvSpPr>
          <p:cNvPr id="3" name="吹き出し: 四角形 2">
            <a:extLst>
              <a:ext uri="{FF2B5EF4-FFF2-40B4-BE49-F238E27FC236}">
                <a16:creationId xmlns:a16="http://schemas.microsoft.com/office/drawing/2014/main" id="{133424A8-D386-0553-D291-25632F5AAA7E}"/>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0" name="表 10">
            <a:extLst>
              <a:ext uri="{FF2B5EF4-FFF2-40B4-BE49-F238E27FC236}">
                <a16:creationId xmlns:a16="http://schemas.microsoft.com/office/drawing/2014/main" id="{C997C555-A474-FC6D-3B3C-BB11BEB00E74}"/>
              </a:ext>
            </a:extLst>
          </p:cNvPr>
          <p:cNvGraphicFramePr>
            <a:graphicFrameLocks noGrp="1"/>
          </p:cNvGraphicFramePr>
          <p:nvPr>
            <p:extLst>
              <p:ext uri="{D42A27DB-BD31-4B8C-83A1-F6EECF244321}">
                <p14:modId xmlns:p14="http://schemas.microsoft.com/office/powerpoint/2010/main" val="1368950541"/>
              </p:ext>
            </p:extLst>
          </p:nvPr>
        </p:nvGraphicFramePr>
        <p:xfrm>
          <a:off x="345174" y="1692000"/>
          <a:ext cx="11190334" cy="4761423"/>
        </p:xfrm>
        <a:graphic>
          <a:graphicData uri="http://schemas.openxmlformats.org/drawingml/2006/table">
            <a:tbl>
              <a:tblPr firstRow="1" bandRow="1">
                <a:tableStyleId>{5C22544A-7EE6-4342-B048-85BDC9FD1C3A}</a:tableStyleId>
              </a:tblPr>
              <a:tblGrid>
                <a:gridCol w="2845187">
                  <a:extLst>
                    <a:ext uri="{9D8B030D-6E8A-4147-A177-3AD203B41FA5}">
                      <a16:colId xmlns:a16="http://schemas.microsoft.com/office/drawing/2014/main" val="2435888218"/>
                    </a:ext>
                  </a:extLst>
                </a:gridCol>
                <a:gridCol w="2795063">
                  <a:extLst>
                    <a:ext uri="{9D8B030D-6E8A-4147-A177-3AD203B41FA5}">
                      <a16:colId xmlns:a16="http://schemas.microsoft.com/office/drawing/2014/main" val="4163396910"/>
                    </a:ext>
                  </a:extLst>
                </a:gridCol>
                <a:gridCol w="2775042">
                  <a:extLst>
                    <a:ext uri="{9D8B030D-6E8A-4147-A177-3AD203B41FA5}">
                      <a16:colId xmlns:a16="http://schemas.microsoft.com/office/drawing/2014/main" val="3647581388"/>
                    </a:ext>
                  </a:extLst>
                </a:gridCol>
                <a:gridCol w="2775042">
                  <a:extLst>
                    <a:ext uri="{9D8B030D-6E8A-4147-A177-3AD203B41FA5}">
                      <a16:colId xmlns:a16="http://schemas.microsoft.com/office/drawing/2014/main" val="3288876552"/>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a:ea typeface="メイリオ"/>
                        </a:rPr>
                        <a:t>TOTP</a:t>
                      </a:r>
                      <a:r>
                        <a:rPr kumimoji="0" lang="ja-JP" altLang="en-US" sz="1100" b="0" i="0" u="none" strike="noStrike" kern="0" cap="none" spc="0" normalizeH="0" baseline="0" noProof="0">
                          <a:ln>
                            <a:noFill/>
                          </a:ln>
                          <a:solidFill>
                            <a:srgbClr val="000000"/>
                          </a:solidFill>
                          <a:effectLst/>
                          <a:uLnTx/>
                          <a:uFillTx/>
                          <a:latin typeface="メイリオ"/>
                          <a:ea typeface="メイリオ"/>
                        </a:rPr>
                        <a:t>設定画面が表示されますので、画面に従って設定してください。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まず</a:t>
                      </a:r>
                      <a:r>
                        <a:rPr kumimoji="0" lang="en-US" altLang="ja-JP" sz="1100" b="0" i="0" u="none" strike="noStrike" kern="0" cap="none" spc="0" normalizeH="0" baseline="0" noProof="0">
                          <a:ln>
                            <a:noFill/>
                          </a:ln>
                          <a:solidFill>
                            <a:srgbClr val="000000"/>
                          </a:solidFill>
                          <a:effectLst/>
                          <a:uLnTx/>
                          <a:uFillTx/>
                          <a:latin typeface="メイリオ"/>
                          <a:ea typeface="メイリオ"/>
                        </a:rPr>
                        <a:t>TOTP</a:t>
                      </a:r>
                      <a:r>
                        <a:rPr kumimoji="0" lang="ja-JP" altLang="en-US" sz="1100" b="0" i="0" u="none" strike="noStrike" kern="0" cap="none" spc="0" normalizeH="0" baseline="0" noProof="0">
                          <a:ln>
                            <a:noFill/>
                          </a:ln>
                          <a:solidFill>
                            <a:srgbClr val="000000"/>
                          </a:solidFill>
                          <a:effectLst/>
                          <a:uLnTx/>
                          <a:uFillTx/>
                          <a:latin typeface="メイリオ"/>
                          <a:ea typeface="メイリオ"/>
                        </a:rPr>
                        <a:t>認証用アプリケーションをインストールします。詳細は</a:t>
                      </a:r>
                      <a:r>
                        <a:rPr kumimoji="0" lang="ja-JP" altLang="en-US" sz="1100" b="0" i="0" u="none" strike="noStrike" kern="0" cap="none" spc="0" normalizeH="0" baseline="0" noProof="0">
                          <a:ln>
                            <a:noFill/>
                          </a:ln>
                          <a:solidFill>
                            <a:srgbClr val="000000"/>
                          </a:solidFill>
                          <a:effectLst/>
                          <a:uLnTx/>
                          <a:uFillTx/>
                          <a:latin typeface="メイリオ"/>
                          <a:ea typeface="メイリオ"/>
                          <a:hlinkClick r:id="rId2"/>
                        </a:rPr>
                        <a:t>こちら</a:t>
                      </a:r>
                      <a:r>
                        <a:rPr kumimoji="0" lang="ja-JP" altLang="en-US" sz="1100" b="0" i="0" u="none" strike="noStrike" kern="0" cap="none" spc="0" normalizeH="0" baseline="0" noProof="0">
                          <a:ln>
                            <a:noFill/>
                          </a:ln>
                          <a:solidFill>
                            <a:srgbClr val="000000"/>
                          </a:solidFill>
                          <a:effectLst/>
                          <a:uLnTx/>
                          <a:uFillTx/>
                          <a:latin typeface="メイリオ"/>
                          <a:ea typeface="メイリオ"/>
                        </a:rPr>
                        <a:t>をご覧ください。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インストールした認証用アプリケーションにて表示されている</a:t>
                      </a:r>
                      <a:r>
                        <a:rPr kumimoji="0" lang="en-US" altLang="ja-JP" sz="1100" b="0" i="0" u="none" strike="noStrike" kern="0" cap="none" spc="0" normalizeH="0" baseline="0" noProof="0">
                          <a:ln>
                            <a:noFill/>
                          </a:ln>
                          <a:solidFill>
                            <a:srgbClr val="000000"/>
                          </a:solidFill>
                          <a:effectLst/>
                          <a:uLnTx/>
                          <a:uFillTx/>
                          <a:latin typeface="メイリオ"/>
                          <a:ea typeface="メイリオ"/>
                        </a:rPr>
                        <a:t>QR</a:t>
                      </a:r>
                      <a:r>
                        <a:rPr kumimoji="0" lang="ja-JP" altLang="en-US" sz="1100" b="0" i="0" u="none" strike="noStrike" kern="0" cap="none" spc="0" normalizeH="0" baseline="0" noProof="0">
                          <a:ln>
                            <a:noFill/>
                          </a:ln>
                          <a:solidFill>
                            <a:srgbClr val="000000"/>
                          </a:solidFill>
                          <a:effectLst/>
                          <a:uLnTx/>
                          <a:uFillTx/>
                          <a:latin typeface="メイリオ"/>
                          <a:ea typeface="メイリオ"/>
                        </a:rPr>
                        <a:t>コードをスキャンします。</a:t>
                      </a:r>
                      <a:endParaRPr kumimoji="0" lang="en-US" altLang="ja-JP" sz="1100" b="0" i="0" u="none" strike="noStrike" kern="0" cap="none" spc="0" normalizeH="0" baseline="0" noProof="0">
                        <a:ln>
                          <a:noFill/>
                        </a:ln>
                        <a:solidFill>
                          <a:srgbClr val="0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rPr>
                        <a:t>スキャンが完了すると</a:t>
                      </a:r>
                      <a:r>
                        <a:rPr kumimoji="0" lang="en-US" altLang="ja-JP" sz="1100" b="0" i="0" u="none" strike="noStrike" kern="0" cap="none" spc="0" normalizeH="0" baseline="0" noProof="0">
                          <a:ln>
                            <a:noFill/>
                          </a:ln>
                          <a:solidFill>
                            <a:srgbClr val="000000"/>
                          </a:solidFill>
                          <a:effectLst/>
                          <a:uLnTx/>
                          <a:uFillTx/>
                          <a:latin typeface="メイリオ"/>
                          <a:ea typeface="メイリオ"/>
                        </a:rPr>
                        <a:t>6</a:t>
                      </a:r>
                      <a:r>
                        <a:rPr kumimoji="0" lang="ja-JP" altLang="en-US" sz="1100" b="0" i="0" u="none" strike="noStrike" kern="0" cap="none" spc="0" normalizeH="0" baseline="0" noProof="0">
                          <a:ln>
                            <a:noFill/>
                          </a:ln>
                          <a:solidFill>
                            <a:srgbClr val="000000"/>
                          </a:solidFill>
                          <a:effectLst/>
                          <a:uLnTx/>
                          <a:uFillTx/>
                          <a:latin typeface="メイリオ"/>
                          <a:ea typeface="メイリオ"/>
                        </a:rPr>
                        <a:t>桁の数字が表示されます。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表示された数字を入力し「有効化」をクリックしてください。</a:t>
                      </a:r>
                      <a:endParaRPr kumimoji="1" lang="ja-JP" altLang="en-US" sz="1100">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1" lang="ja-JP" altLang="en-US" sz="1100" kern="1200">
                        <a:solidFill>
                          <a:schemeClr val="dk1"/>
                        </a:solidFill>
                        <a:latin typeface="+mn-lt"/>
                        <a:ea typeface="+mn-ea"/>
                        <a:cs typeface="+mn-cs"/>
                      </a:endParaRPr>
                    </a:p>
                  </a:txBody>
                  <a:tcPr>
                    <a:solidFill>
                      <a:schemeClr val="bg1">
                        <a:lumMod val="95000"/>
                      </a:schemeClr>
                    </a:solidFill>
                  </a:tcPr>
                </a:tc>
                <a:tc>
                  <a:txBody>
                    <a:bodyPr/>
                    <a:lstStyle/>
                    <a:p>
                      <a:r>
                        <a:rPr kumimoji="1" lang="en-US" altLang="ja-JP" sz="1100">
                          <a:latin typeface="+mn-ea"/>
                          <a:ea typeface="+mn-ea"/>
                        </a:rPr>
                        <a:t>TOTP</a:t>
                      </a:r>
                      <a:r>
                        <a:rPr kumimoji="1" lang="ja-JP" altLang="en-US" sz="1100">
                          <a:latin typeface="+mn-ea"/>
                          <a:ea typeface="+mn-ea"/>
                        </a:rPr>
                        <a:t>設定が完了すると上記画面が表示されますので、バックアップコードを保管してください。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規約が表示されます。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a:ea typeface="メイリオ"/>
                        </a:rPr>
                        <a:t>以上で</a:t>
                      </a:r>
                      <a:r>
                        <a:rPr lang="en-US" altLang="ja-JP" sz="1100">
                          <a:solidFill>
                            <a:srgbClr val="000000"/>
                          </a:solidFill>
                          <a:latin typeface="メイリオ"/>
                          <a:ea typeface="メイリオ"/>
                        </a:rPr>
                        <a:t>TOTP</a:t>
                      </a:r>
                      <a:r>
                        <a:rPr lang="ja-JP" altLang="en-US" sz="1100">
                          <a:solidFill>
                            <a:srgbClr val="000000"/>
                          </a:solidFill>
                          <a:latin typeface="メイリオ"/>
                          <a:ea typeface="メイリオ"/>
                        </a:rPr>
                        <a:t>で</a:t>
                      </a:r>
                      <a:r>
                        <a:rPr kumimoji="1" lang="ja-JP" altLang="en-US" sz="1100">
                          <a:solidFill>
                            <a:srgbClr val="000000"/>
                          </a:solidFill>
                          <a:latin typeface="メイリオ"/>
                          <a:ea typeface="メイリオ"/>
                        </a:rPr>
                        <a:t>の初回ログイン作業は完了です。</a:t>
                      </a:r>
                      <a:endParaRPr kumimoji="1" lang="en-US" altLang="ja-JP" sz="1100">
                        <a:latin typeface="メイリオ"/>
                        <a:ea typeface="メイリオ"/>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1" name="図表 30">
            <a:extLst>
              <a:ext uri="{FF2B5EF4-FFF2-40B4-BE49-F238E27FC236}">
                <a16:creationId xmlns:a16="http://schemas.microsoft.com/office/drawing/2014/main" id="{F5193538-6A8D-F277-EBF9-D06E8A7E7AC9}"/>
              </a:ext>
            </a:extLst>
          </p:cNvPr>
          <p:cNvGraphicFramePr/>
          <p:nvPr>
            <p:extLst>
              <p:ext uri="{D42A27DB-BD31-4B8C-83A1-F6EECF244321}">
                <p14:modId xmlns:p14="http://schemas.microsoft.com/office/powerpoint/2010/main" val="632038160"/>
              </p:ext>
            </p:extLst>
          </p:nvPr>
        </p:nvGraphicFramePr>
        <p:xfrm>
          <a:off x="409037" y="1238756"/>
          <a:ext cx="11190334"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テキスト ボックス 43">
            <a:extLst>
              <a:ext uri="{FF2B5EF4-FFF2-40B4-BE49-F238E27FC236}">
                <a16:creationId xmlns:a16="http://schemas.microsoft.com/office/drawing/2014/main" id="{032BC91B-32D3-841B-8CA3-F40702E5A18B}"/>
              </a:ext>
            </a:extLst>
          </p:cNvPr>
          <p:cNvSpPr txBox="1"/>
          <p:nvPr/>
        </p:nvSpPr>
        <p:spPr>
          <a:xfrm>
            <a:off x="345175" y="1699570"/>
            <a:ext cx="806977"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TOTP</a:t>
            </a:r>
            <a:endParaRPr lang="ja-JP" altLang="en-US"/>
          </a:p>
        </p:txBody>
      </p:sp>
      <p:pic>
        <p:nvPicPr>
          <p:cNvPr id="5" name="図 4">
            <a:extLst>
              <a:ext uri="{FF2B5EF4-FFF2-40B4-BE49-F238E27FC236}">
                <a16:creationId xmlns:a16="http://schemas.microsoft.com/office/drawing/2014/main" id="{4F8FC9BF-C35A-0132-3545-9837FE138F7F}"/>
              </a:ext>
            </a:extLst>
          </p:cNvPr>
          <p:cNvPicPr>
            <a:picLocks noChangeAspect="1"/>
          </p:cNvPicPr>
          <p:nvPr/>
        </p:nvPicPr>
        <p:blipFill>
          <a:blip r:embed="rId8"/>
          <a:stretch>
            <a:fillRect/>
          </a:stretch>
        </p:blipFill>
        <p:spPr>
          <a:xfrm>
            <a:off x="438532" y="2076471"/>
            <a:ext cx="2707351" cy="1394205"/>
          </a:xfrm>
          <a:prstGeom prst="rect">
            <a:avLst/>
          </a:prstGeom>
        </p:spPr>
      </p:pic>
      <p:pic>
        <p:nvPicPr>
          <p:cNvPr id="11" name="図 10">
            <a:extLst>
              <a:ext uri="{FF2B5EF4-FFF2-40B4-BE49-F238E27FC236}">
                <a16:creationId xmlns:a16="http://schemas.microsoft.com/office/drawing/2014/main" id="{142B5C9B-3A1F-5436-15A5-49B3DF77B39B}"/>
              </a:ext>
            </a:extLst>
          </p:cNvPr>
          <p:cNvPicPr>
            <a:picLocks noChangeAspect="1"/>
          </p:cNvPicPr>
          <p:nvPr/>
        </p:nvPicPr>
        <p:blipFill>
          <a:blip r:embed="rId9"/>
          <a:stretch>
            <a:fillRect/>
          </a:stretch>
        </p:blipFill>
        <p:spPr>
          <a:xfrm>
            <a:off x="3251600" y="2097320"/>
            <a:ext cx="2707351" cy="1307186"/>
          </a:xfrm>
          <a:prstGeom prst="rect">
            <a:avLst/>
          </a:prstGeom>
        </p:spPr>
      </p:pic>
      <p:pic>
        <p:nvPicPr>
          <p:cNvPr id="12" name="図 11">
            <a:extLst>
              <a:ext uri="{FF2B5EF4-FFF2-40B4-BE49-F238E27FC236}">
                <a16:creationId xmlns:a16="http://schemas.microsoft.com/office/drawing/2014/main" id="{1FC24A7D-90C6-04C7-FAA0-7325ABB6502E}"/>
              </a:ext>
            </a:extLst>
          </p:cNvPr>
          <p:cNvPicPr>
            <a:picLocks noChangeAspect="1"/>
          </p:cNvPicPr>
          <p:nvPr/>
        </p:nvPicPr>
        <p:blipFill>
          <a:blip r:embed="rId10"/>
          <a:stretch>
            <a:fillRect/>
          </a:stretch>
        </p:blipFill>
        <p:spPr>
          <a:xfrm>
            <a:off x="6105148" y="2073588"/>
            <a:ext cx="2577253" cy="1321823"/>
          </a:xfrm>
          <a:prstGeom prst="rect">
            <a:avLst/>
          </a:prstGeom>
        </p:spPr>
      </p:pic>
      <p:sp>
        <p:nvSpPr>
          <p:cNvPr id="10" name="正方形/長方形 9">
            <a:extLst>
              <a:ext uri="{FF2B5EF4-FFF2-40B4-BE49-F238E27FC236}">
                <a16:creationId xmlns:a16="http://schemas.microsoft.com/office/drawing/2014/main" id="{388EE3B1-1E2F-AD58-69CB-29E1F3987AE8}"/>
              </a:ext>
            </a:extLst>
          </p:cNvPr>
          <p:cNvSpPr/>
          <p:nvPr/>
        </p:nvSpPr>
        <p:spPr bwMode="gray">
          <a:xfrm>
            <a:off x="7162143" y="3282005"/>
            <a:ext cx="463261" cy="122501"/>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0B70E7D8-126A-D30C-3EFF-2C620F608778}"/>
              </a:ext>
            </a:extLst>
          </p:cNvPr>
          <p:cNvPicPr>
            <a:picLocks noChangeAspect="1"/>
          </p:cNvPicPr>
          <p:nvPr/>
        </p:nvPicPr>
        <p:blipFill>
          <a:blip r:embed="rId11"/>
          <a:stretch>
            <a:fillRect/>
          </a:stretch>
        </p:blipFill>
        <p:spPr>
          <a:xfrm>
            <a:off x="8851508" y="2076471"/>
            <a:ext cx="2577253" cy="1253137"/>
          </a:xfrm>
          <a:prstGeom prst="rect">
            <a:avLst/>
          </a:prstGeom>
        </p:spPr>
      </p:pic>
    </p:spTree>
    <p:extLst>
      <p:ext uri="{BB962C8B-B14F-4D97-AF65-F5344CB8AC3E}">
        <p14:creationId xmlns:p14="http://schemas.microsoft.com/office/powerpoint/2010/main" val="417573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移行期間後</a:t>
            </a:r>
            <a:r>
              <a:rPr lang="en-US" altLang="ja-JP"/>
              <a:t>(</a:t>
            </a:r>
            <a:r>
              <a:rPr lang="ja-JP" altLang="en-US"/>
              <a:t>移行期間中に未実施の場合</a:t>
            </a:r>
            <a:r>
              <a:rPr lang="en-US" altLang="ja-JP"/>
              <a:t>)</a:t>
            </a:r>
            <a:r>
              <a:rPr lang="ja-JP" altLang="en-US"/>
              <a:t>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36712"/>
            <a:ext cx="11826400" cy="5472000"/>
          </a:xfrm>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】SDPF</a:t>
            </a:r>
            <a:r>
              <a:rPr lang="ja-JP" altLang="en-US"/>
              <a:t>ポータルのログイン</a:t>
            </a:r>
            <a:r>
              <a:rPr lang="en-US" altLang="ja-JP"/>
              <a:t>URL</a:t>
            </a:r>
            <a:r>
              <a:rPr lang="ja-JP" altLang="en-US"/>
              <a:t>にアクセスし、本人情報を入力。</a:t>
            </a:r>
            <a:endParaRPr lang="en-US" altLang="ja-JP"/>
          </a:p>
          <a:p>
            <a:pPr marL="342900" indent="-342900">
              <a:buFont typeface="+mj-ea"/>
              <a:buAutoNum type="circleNumDbPlain"/>
            </a:pPr>
            <a:r>
              <a:rPr lang="en-US" altLang="ja-JP" sz="1800"/>
              <a:t>【</a:t>
            </a:r>
            <a:r>
              <a:rPr lang="ja-JP" altLang="en-US"/>
              <a:t>子契約</a:t>
            </a:r>
            <a:r>
              <a:rPr lang="en-US" altLang="ja-JP" sz="1800"/>
              <a:t>】</a:t>
            </a:r>
            <a:r>
              <a:rPr lang="ja-JP" altLang="en-US" sz="1800"/>
              <a:t>本人情報を入力後、パスワード再設定メールを受信</a:t>
            </a:r>
            <a:endParaRPr lang="en-US" altLang="ja-JP" sz="1800"/>
          </a:p>
          <a:p>
            <a:pPr marL="342900" indent="-342900">
              <a:buFont typeface="+mj-ea"/>
              <a:buAutoNum type="circleNumDbPlain"/>
            </a:pPr>
            <a:r>
              <a:rPr lang="en-US" altLang="ja-JP" sz="1800"/>
              <a:t>【</a:t>
            </a:r>
            <a:r>
              <a:rPr lang="ja-JP" altLang="en-US"/>
              <a:t>子契約</a:t>
            </a:r>
            <a:r>
              <a:rPr lang="en-US" altLang="ja-JP" sz="1800"/>
              <a:t>】</a:t>
            </a:r>
            <a:r>
              <a:rPr lang="ja-JP" altLang="en-US" sz="1800"/>
              <a:t>パスワード再設定メールから、パスワード再設定および初回ログイン設定を実施</a:t>
            </a:r>
            <a:br>
              <a:rPr lang="en-US" altLang="ja-JP"/>
            </a:br>
            <a:endParaRPr kumimoji="1" lang="en-US" altLang="ja-JP"/>
          </a:p>
        </p:txBody>
      </p: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17" name="Google Shape;482;p23">
            <a:extLst>
              <a:ext uri="{FF2B5EF4-FFF2-40B4-BE49-F238E27FC236}">
                <a16:creationId xmlns:a16="http://schemas.microsoft.com/office/drawing/2014/main" id="{E62AD45B-6468-D3EE-0376-6D8930597511}"/>
              </a:ext>
            </a:extLst>
          </p:cNvPr>
          <p:cNvSpPr/>
          <p:nvPr/>
        </p:nvSpPr>
        <p:spPr>
          <a:xfrm>
            <a:off x="4479721" y="3271550"/>
            <a:ext cx="3604334" cy="1153542"/>
          </a:xfrm>
          <a:prstGeom prst="roundRect">
            <a:avLst>
              <a:gd name="adj" fmla="val 5273"/>
            </a:avLst>
          </a:prstGeom>
          <a:noFill/>
          <a:ln w="38100" cap="flat" cmpd="sng">
            <a:solidFill>
              <a:schemeClr val="bg1">
                <a:lumMod val="75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solidFill>
                  <a:schemeClr val="bg1">
                    <a:lumMod val="65000"/>
                  </a:schemeClr>
                </a:solidFill>
                <a:latin typeface="Meiryo"/>
                <a:ea typeface="Meiryo"/>
                <a:cs typeface="Meiryo"/>
                <a:sym typeface="Meiryo"/>
              </a:rPr>
              <a:t>ログインポータル</a:t>
            </a:r>
            <a:endParaRPr sz="1400" b="1" i="0" u="none" strike="noStrike" cap="none">
              <a:solidFill>
                <a:schemeClr val="bg1">
                  <a:lumMod val="65000"/>
                </a:schemeClr>
              </a:solidFill>
              <a:latin typeface="Meiryo"/>
              <a:ea typeface="Meiryo"/>
              <a:cs typeface="Meiryo"/>
              <a:sym typeface="Meiryo"/>
            </a:endParaRPr>
          </a:p>
        </p:txBody>
      </p:sp>
      <p:sp>
        <p:nvSpPr>
          <p:cNvPr id="22" name="Google Shape;482;p23">
            <a:extLst>
              <a:ext uri="{FF2B5EF4-FFF2-40B4-BE49-F238E27FC236}">
                <a16:creationId xmlns:a16="http://schemas.microsoft.com/office/drawing/2014/main" id="{C7667515-6F2D-7B0B-1472-9CCD4739FB01}"/>
              </a:ext>
            </a:extLst>
          </p:cNvPr>
          <p:cNvSpPr/>
          <p:nvPr/>
        </p:nvSpPr>
        <p:spPr>
          <a:xfrm>
            <a:off x="4479722" y="5158037"/>
            <a:ext cx="3604334"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sp>
        <p:nvSpPr>
          <p:cNvPr id="23" name="矢印: 下 22">
            <a:extLst>
              <a:ext uri="{FF2B5EF4-FFF2-40B4-BE49-F238E27FC236}">
                <a16:creationId xmlns:a16="http://schemas.microsoft.com/office/drawing/2014/main" id="{E5CD2A5C-2CF5-3ADA-F617-9BCFEE78650D}"/>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BCC2A98-4FDF-E012-7785-7F715CCE00A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26" name="Google Shape;466;p22">
            <a:extLst>
              <a:ext uri="{FF2B5EF4-FFF2-40B4-BE49-F238E27FC236}">
                <a16:creationId xmlns:a16="http://schemas.microsoft.com/office/drawing/2014/main" id="{F1B50F95-2282-3F01-14F8-A5E8A47167E4}"/>
              </a:ext>
            </a:extLst>
          </p:cNvPr>
          <p:cNvSpPr/>
          <p:nvPr/>
        </p:nvSpPr>
        <p:spPr>
          <a:xfrm>
            <a:off x="4982995" y="3588664"/>
            <a:ext cx="1466437" cy="548372"/>
          </a:xfrm>
          <a:prstGeom prst="roundRect">
            <a:avLst>
              <a:gd name="adj" fmla="val 16667"/>
            </a:avLst>
          </a:prstGeom>
          <a:noFill/>
          <a:ln w="19050" cap="flat" cmpd="sng">
            <a:solidFill>
              <a:schemeClr val="bg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bg1">
                    <a:lumMod val="65000"/>
                  </a:schemeClr>
                </a:solidFill>
              </a:rPr>
              <a:t>SDPF契約</a:t>
            </a:r>
            <a:endParaRPr lang="en-US" altLang="ja-JP" sz="1400">
              <a:solidFill>
                <a:schemeClr val="bg1">
                  <a:lumMod val="65000"/>
                </a:schemeClr>
              </a:solidFill>
            </a:endParaRPr>
          </a:p>
          <a:p>
            <a:pPr marL="0" lvl="0" indent="0" algn="ctr" rtl="0">
              <a:spcBef>
                <a:spcPts val="0"/>
              </a:spcBef>
              <a:spcAft>
                <a:spcPts val="0"/>
              </a:spcAft>
              <a:buNone/>
            </a:pPr>
            <a:r>
              <a:rPr lang="en-US" sz="1400">
                <a:solidFill>
                  <a:schemeClr val="bg1">
                    <a:lumMod val="65000"/>
                  </a:schemeClr>
                </a:solidFill>
              </a:rPr>
              <a:t>(</a:t>
            </a:r>
            <a:r>
              <a:rPr lang="ja-JP" altLang="en-US" sz="1400">
                <a:solidFill>
                  <a:schemeClr val="bg1">
                    <a:lumMod val="65000"/>
                  </a:schemeClr>
                </a:solidFill>
              </a:rPr>
              <a:t>子契約</a:t>
            </a:r>
            <a:r>
              <a:rPr lang="en-US" sz="1400">
                <a:solidFill>
                  <a:schemeClr val="bg1">
                    <a:lumMod val="65000"/>
                  </a:schemeClr>
                </a:solidFill>
              </a:rPr>
              <a:t>)</a:t>
            </a:r>
          </a:p>
        </p:txBody>
      </p:sp>
      <p:cxnSp>
        <p:nvCxnSpPr>
          <p:cNvPr id="27" name="Google Shape;468;p22">
            <a:extLst>
              <a:ext uri="{FF2B5EF4-FFF2-40B4-BE49-F238E27FC236}">
                <a16:creationId xmlns:a16="http://schemas.microsoft.com/office/drawing/2014/main" id="{0FB433A0-317C-38CF-5DDF-F59393C8D653}"/>
              </a:ext>
            </a:extLst>
          </p:cNvPr>
          <p:cNvCxnSpPr>
            <a:cxnSpLocks/>
            <a:stCxn id="26" idx="3"/>
            <a:endCxn id="28" idx="1"/>
          </p:cNvCxnSpPr>
          <p:nvPr/>
        </p:nvCxnSpPr>
        <p:spPr>
          <a:xfrm flipV="1">
            <a:off x="6449432" y="3860833"/>
            <a:ext cx="264000" cy="2017"/>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28" name="テキスト ボックス 27">
            <a:extLst>
              <a:ext uri="{FF2B5EF4-FFF2-40B4-BE49-F238E27FC236}">
                <a16:creationId xmlns:a16="http://schemas.microsoft.com/office/drawing/2014/main" id="{F4293FFD-8FBA-5C56-A025-2B793323E06C}"/>
              </a:ext>
            </a:extLst>
          </p:cNvPr>
          <p:cNvSpPr txBox="1"/>
          <p:nvPr/>
        </p:nvSpPr>
        <p:spPr>
          <a:xfrm>
            <a:off x="6713432" y="3722333"/>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kumimoji="1" lang="en-US" altLang="ja-JP" sz="1200">
                <a:solidFill>
                  <a:schemeClr val="bg1">
                    <a:lumMod val="65000"/>
                  </a:schemeClr>
                </a:solidFill>
                <a:latin typeface="+mn-ea"/>
              </a:rPr>
              <a:t>A</a:t>
            </a:r>
          </a:p>
        </p:txBody>
      </p:sp>
      <p:sp>
        <p:nvSpPr>
          <p:cNvPr id="30" name="テキスト ボックス 29">
            <a:extLst>
              <a:ext uri="{FF2B5EF4-FFF2-40B4-BE49-F238E27FC236}">
                <a16:creationId xmlns:a16="http://schemas.microsoft.com/office/drawing/2014/main" id="{330D8569-1602-35D5-1998-5B589D7E86DC}"/>
              </a:ext>
            </a:extLst>
          </p:cNvPr>
          <p:cNvSpPr txBox="1"/>
          <p:nvPr/>
        </p:nvSpPr>
        <p:spPr>
          <a:xfrm>
            <a:off x="6713432" y="4014532"/>
            <a:ext cx="792452" cy="276999"/>
          </a:xfrm>
          <a:prstGeom prst="rect">
            <a:avLst/>
          </a:prstGeom>
          <a:noFill/>
          <a:ln>
            <a:noFill/>
          </a:ln>
        </p:spPr>
        <p:txBody>
          <a:bodyPr wrap="none" lIns="36000" rIns="36000" rtlCol="0">
            <a:spAutoFit/>
          </a:bodyPr>
          <a:lstStyle/>
          <a:p>
            <a:r>
              <a:rPr kumimoji="1" lang="ja-JP" altLang="en-US" sz="1200">
                <a:solidFill>
                  <a:schemeClr val="bg1">
                    <a:lumMod val="65000"/>
                  </a:schemeClr>
                </a:solidFill>
                <a:latin typeface="+mn-ea"/>
              </a:rPr>
              <a:t>ユーザー</a:t>
            </a:r>
            <a:r>
              <a:rPr lang="en-US" altLang="ja-JP" sz="1200">
                <a:solidFill>
                  <a:schemeClr val="bg1">
                    <a:lumMod val="65000"/>
                  </a:schemeClr>
                </a:solidFill>
                <a:latin typeface="+mn-ea"/>
              </a:rPr>
              <a:t>B</a:t>
            </a:r>
            <a:endParaRPr kumimoji="1" lang="en-US" altLang="ja-JP" sz="1200">
              <a:solidFill>
                <a:schemeClr val="bg1">
                  <a:lumMod val="65000"/>
                </a:schemeClr>
              </a:solidFill>
              <a:latin typeface="+mn-ea"/>
            </a:endParaRPr>
          </a:p>
        </p:txBody>
      </p:sp>
      <p:cxnSp>
        <p:nvCxnSpPr>
          <p:cNvPr id="31" name="Google Shape;468;p22">
            <a:extLst>
              <a:ext uri="{FF2B5EF4-FFF2-40B4-BE49-F238E27FC236}">
                <a16:creationId xmlns:a16="http://schemas.microsoft.com/office/drawing/2014/main" id="{95EB0526-7023-F92F-55E0-3F6F73B22A10}"/>
              </a:ext>
            </a:extLst>
          </p:cNvPr>
          <p:cNvCxnSpPr>
            <a:cxnSpLocks/>
            <a:stCxn id="26" idx="3"/>
            <a:endCxn id="30" idx="1"/>
          </p:cNvCxnSpPr>
          <p:nvPr/>
        </p:nvCxnSpPr>
        <p:spPr>
          <a:xfrm>
            <a:off x="6449432" y="3862850"/>
            <a:ext cx="264000" cy="290182"/>
          </a:xfrm>
          <a:prstGeom prst="bentConnector3">
            <a:avLst>
              <a:gd name="adj1" fmla="val 50000"/>
            </a:avLst>
          </a:prstGeom>
          <a:noFill/>
          <a:ln w="19050" cap="flat" cmpd="sng">
            <a:solidFill>
              <a:schemeClr val="bg1">
                <a:lumMod val="75000"/>
              </a:schemeClr>
            </a:solidFill>
            <a:prstDash val="solid"/>
            <a:round/>
            <a:headEnd type="none" w="med" len="med"/>
            <a:tailEnd type="none" w="med" len="med"/>
          </a:ln>
        </p:spPr>
      </p:cxnSp>
      <p:sp>
        <p:nvSpPr>
          <p:cNvPr id="32" name="Google Shape;466;p22">
            <a:extLst>
              <a:ext uri="{FF2B5EF4-FFF2-40B4-BE49-F238E27FC236}">
                <a16:creationId xmlns:a16="http://schemas.microsoft.com/office/drawing/2014/main" id="{9682BC2D-5553-FFEF-051D-CCE7B94ADDEC}"/>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3" name="Google Shape;468;p22">
            <a:extLst>
              <a:ext uri="{FF2B5EF4-FFF2-40B4-BE49-F238E27FC236}">
                <a16:creationId xmlns:a16="http://schemas.microsoft.com/office/drawing/2014/main" id="{F1DA6B67-8EAF-B8B5-29EF-7D391D85D99A}"/>
              </a:ext>
            </a:extLst>
          </p:cNvPr>
          <p:cNvCxnSpPr>
            <a:cxnSpLocks/>
            <a:stCxn id="32" idx="3"/>
            <a:endCxn id="34"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4" name="テキスト ボックス 33">
            <a:extLst>
              <a:ext uri="{FF2B5EF4-FFF2-40B4-BE49-F238E27FC236}">
                <a16:creationId xmlns:a16="http://schemas.microsoft.com/office/drawing/2014/main" id="{41FFA9E2-D8DF-6554-AE58-58CE65B27A9A}"/>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5" name="テキスト ボックス 34">
            <a:extLst>
              <a:ext uri="{FF2B5EF4-FFF2-40B4-BE49-F238E27FC236}">
                <a16:creationId xmlns:a16="http://schemas.microsoft.com/office/drawing/2014/main" id="{9ECE9632-B4AF-9992-904E-C6CD9B1CF76F}"/>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6" name="Google Shape;468;p22">
            <a:extLst>
              <a:ext uri="{FF2B5EF4-FFF2-40B4-BE49-F238E27FC236}">
                <a16:creationId xmlns:a16="http://schemas.microsoft.com/office/drawing/2014/main" id="{AF511A9A-74BF-53F5-8FF2-087A97EF02BE}"/>
              </a:ext>
            </a:extLst>
          </p:cNvPr>
          <p:cNvCxnSpPr>
            <a:cxnSpLocks/>
            <a:stCxn id="32" idx="3"/>
            <a:endCxn id="35"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5" name="吹き出し: 四角形 4">
            <a:extLst>
              <a:ext uri="{FF2B5EF4-FFF2-40B4-BE49-F238E27FC236}">
                <a16:creationId xmlns:a16="http://schemas.microsoft.com/office/drawing/2014/main" id="{C3798F2F-4C9C-09CC-4979-4100AF90E267}"/>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cxnSp>
        <p:nvCxnSpPr>
          <p:cNvPr id="4" name="直線矢印コネクタ 3">
            <a:extLst>
              <a:ext uri="{FF2B5EF4-FFF2-40B4-BE49-F238E27FC236}">
                <a16:creationId xmlns:a16="http://schemas.microsoft.com/office/drawing/2014/main" id="{45FA720B-4CF4-7400-F0CF-EE3152BFB23A}"/>
              </a:ext>
            </a:extLst>
          </p:cNvPr>
          <p:cNvCxnSpPr>
            <a:cxnSpLocks/>
          </p:cNvCxnSpPr>
          <p:nvPr/>
        </p:nvCxnSpPr>
        <p:spPr>
          <a:xfrm>
            <a:off x="2404112" y="5422968"/>
            <a:ext cx="2075610" cy="685543"/>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6" name="テキスト ボックス 5">
            <a:extLst>
              <a:ext uri="{FF2B5EF4-FFF2-40B4-BE49-F238E27FC236}">
                <a16:creationId xmlns:a16="http://schemas.microsoft.com/office/drawing/2014/main" id="{2ACB6802-93A1-9203-EB67-9A116426144F}"/>
              </a:ext>
            </a:extLst>
          </p:cNvPr>
          <p:cNvSpPr txBox="1"/>
          <p:nvPr/>
        </p:nvSpPr>
        <p:spPr>
          <a:xfrm>
            <a:off x="2904791" y="5657540"/>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8" name="テキスト ボックス 7">
            <a:extLst>
              <a:ext uri="{FF2B5EF4-FFF2-40B4-BE49-F238E27FC236}">
                <a16:creationId xmlns:a16="http://schemas.microsoft.com/office/drawing/2014/main" id="{8E0F89C8-B69B-7B37-C7A8-7F8A39AF315C}"/>
              </a:ext>
            </a:extLst>
          </p:cNvPr>
          <p:cNvSpPr txBox="1"/>
          <p:nvPr/>
        </p:nvSpPr>
        <p:spPr>
          <a:xfrm>
            <a:off x="3169235" y="5278770"/>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9" name="グラフィックス 8" descr="封筒 枠線">
            <a:extLst>
              <a:ext uri="{FF2B5EF4-FFF2-40B4-BE49-F238E27FC236}">
                <a16:creationId xmlns:a16="http://schemas.microsoft.com/office/drawing/2014/main" id="{FE733127-9C38-A5B8-3BC4-813631C27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1698" y="5198585"/>
            <a:ext cx="382157" cy="382157"/>
          </a:xfrm>
          <a:prstGeom prst="rect">
            <a:avLst/>
          </a:prstGeom>
        </p:spPr>
      </p:pic>
      <p:cxnSp>
        <p:nvCxnSpPr>
          <p:cNvPr id="10" name="直線矢印コネクタ 9">
            <a:extLst>
              <a:ext uri="{FF2B5EF4-FFF2-40B4-BE49-F238E27FC236}">
                <a16:creationId xmlns:a16="http://schemas.microsoft.com/office/drawing/2014/main" id="{8F598A93-48EB-97D4-5F0D-0A27F6E395A1}"/>
              </a:ext>
            </a:extLst>
          </p:cNvPr>
          <p:cNvCxnSpPr>
            <a:cxnSpLocks/>
          </p:cNvCxnSpPr>
          <p:nvPr/>
        </p:nvCxnSpPr>
        <p:spPr>
          <a:xfrm flipH="1" flipV="1">
            <a:off x="2409724" y="5004542"/>
            <a:ext cx="2028195" cy="60682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1" name="矢印: 五方向 10">
            <a:extLst>
              <a:ext uri="{FF2B5EF4-FFF2-40B4-BE49-F238E27FC236}">
                <a16:creationId xmlns:a16="http://schemas.microsoft.com/office/drawing/2014/main" id="{AA382A1A-D71E-AD99-18A7-4F0ED72464D4}"/>
              </a:ext>
            </a:extLst>
          </p:cNvPr>
          <p:cNvSpPr/>
          <p:nvPr/>
        </p:nvSpPr>
        <p:spPr>
          <a:xfrm>
            <a:off x="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F4207FF9-D255-95BA-EF3F-7A013AA769F5}"/>
              </a:ext>
            </a:extLst>
          </p:cNvPr>
          <p:cNvSpPr/>
          <p:nvPr/>
        </p:nvSpPr>
        <p:spPr>
          <a:xfrm>
            <a:off x="198000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3" name="テキスト ボックス 12">
            <a:extLst>
              <a:ext uri="{FF2B5EF4-FFF2-40B4-BE49-F238E27FC236}">
                <a16:creationId xmlns:a16="http://schemas.microsoft.com/office/drawing/2014/main" id="{1FAB49E0-A042-0218-69C7-F29918E22726}"/>
              </a:ext>
            </a:extLst>
          </p:cNvPr>
          <p:cNvSpPr txBox="1"/>
          <p:nvPr/>
        </p:nvSpPr>
        <p:spPr>
          <a:xfrm>
            <a:off x="3215403" y="4804868"/>
            <a:ext cx="441146" cy="400110"/>
          </a:xfrm>
          <a:prstGeom prst="rect">
            <a:avLst/>
          </a:prstGeom>
          <a:noFill/>
        </p:spPr>
        <p:txBody>
          <a:bodyPr wrap="square" rtlCol="0">
            <a:spAutoFit/>
          </a:bodyPr>
          <a:lstStyle/>
          <a:p>
            <a:r>
              <a:rPr lang="ja-JP" altLang="en-US" sz="2000" b="1">
                <a:solidFill>
                  <a:srgbClr val="C00000"/>
                </a:solidFill>
              </a:rPr>
              <a:t>②</a:t>
            </a:r>
            <a:endParaRPr kumimoji="1" lang="ja-JP" altLang="en-US" b="1">
              <a:solidFill>
                <a:srgbClr val="C00000"/>
              </a:solidFill>
            </a:endParaRPr>
          </a:p>
        </p:txBody>
      </p:sp>
      <p:cxnSp>
        <p:nvCxnSpPr>
          <p:cNvPr id="14" name="直線矢印コネクタ 13">
            <a:extLst>
              <a:ext uri="{FF2B5EF4-FFF2-40B4-BE49-F238E27FC236}">
                <a16:creationId xmlns:a16="http://schemas.microsoft.com/office/drawing/2014/main" id="{1554A7E7-3D54-E30A-0481-D4521FDCBF87}"/>
              </a:ext>
            </a:extLst>
          </p:cNvPr>
          <p:cNvCxnSpPr>
            <a:cxnSpLocks/>
          </p:cNvCxnSpPr>
          <p:nvPr/>
        </p:nvCxnSpPr>
        <p:spPr>
          <a:xfrm>
            <a:off x="2452365" y="4852423"/>
            <a:ext cx="1983684" cy="59948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19" name="吹き出し: 四角形 18">
            <a:extLst>
              <a:ext uri="{FF2B5EF4-FFF2-40B4-BE49-F238E27FC236}">
                <a16:creationId xmlns:a16="http://schemas.microsoft.com/office/drawing/2014/main" id="{E20AF436-F808-C752-DD9C-393401CFBFC5}"/>
              </a:ext>
            </a:extLst>
          </p:cNvPr>
          <p:cNvSpPr/>
          <p:nvPr/>
        </p:nvSpPr>
        <p:spPr bwMode="gray">
          <a:xfrm>
            <a:off x="8152235" y="6008382"/>
            <a:ext cx="4007127" cy="461665"/>
          </a:xfrm>
          <a:prstGeom prst="wedgeRectCallout">
            <a:avLst>
              <a:gd name="adj1" fmla="val -17660"/>
              <a:gd name="adj2" fmla="val -1830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360363" lvl="2" indent="-360363" algn="ctr">
              <a:defRPr/>
            </a:pPr>
            <a:r>
              <a:rPr lang="ja-JP" altLang="en-US" sz="1400" b="1">
                <a:solidFill>
                  <a:schemeClr val="bg1"/>
                </a:solidFill>
                <a:latin typeface="メイリオ"/>
                <a:ea typeface="メイリオ"/>
              </a:rPr>
              <a:t>詳細手順については、別途お知らせいたします。</a:t>
            </a:r>
            <a:endParaRPr lang="en-US" altLang="ja-JP" sz="1400" b="1">
              <a:solidFill>
                <a:schemeClr val="bg1"/>
              </a:solidFill>
              <a:latin typeface="メイリオ"/>
              <a:ea typeface="メイリオ"/>
            </a:endParaRPr>
          </a:p>
        </p:txBody>
      </p:sp>
    </p:spTree>
    <p:extLst>
      <p:ext uri="{BB962C8B-B14F-4D97-AF65-F5344CB8AC3E}">
        <p14:creationId xmlns:p14="http://schemas.microsoft.com/office/powerpoint/2010/main" val="177276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本変更スケジュールにおけるご依頼作業について</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4000" y="827835"/>
            <a:ext cx="11634279" cy="5472000"/>
          </a:xfrm>
        </p:spPr>
        <p:txBody>
          <a:bodyPr/>
          <a:lstStyle/>
          <a:p>
            <a:pPr marL="0" indent="0">
              <a:buNone/>
            </a:pPr>
            <a:r>
              <a:rPr lang="ja-JP" altLang="en-US" sz="1800" dirty="0">
                <a:latin typeface="メイリオ" panose="020B0604030504040204" pitchFamily="50" charset="-128"/>
                <a:ea typeface="メイリオ" panose="020B0604030504040204" pitchFamily="50" charset="-128"/>
              </a:rPr>
              <a:t>本変更においては、親契約および子契約のユーザー共にユーザー移行が発生し、ユーザー個々に</a:t>
            </a:r>
            <a:r>
              <a:rPr lang="ja-JP" altLang="en-US" sz="1800" dirty="0">
                <a:solidFill>
                  <a:schemeClr val="tx1"/>
                </a:solidFill>
                <a:latin typeface="メイリオ" panose="020B0604030504040204" pitchFamily="50" charset="-128"/>
                <a:ea typeface="メイリオ" panose="020B0604030504040204" pitchFamily="50" charset="-128"/>
              </a:rPr>
              <a:t>初回ログイン作業</a:t>
            </a:r>
            <a:r>
              <a:rPr lang="ja-JP" altLang="en-US" sz="1800" dirty="0">
                <a:latin typeface="メイリオ" panose="020B0604030504040204" pitchFamily="50" charset="-128"/>
                <a:ea typeface="メイリオ" panose="020B0604030504040204" pitchFamily="50" charset="-128"/>
              </a:rPr>
              <a:t>を実施いただく必要がございます。そのため、移行期間</a:t>
            </a:r>
            <a:r>
              <a:rPr lang="en-US" altLang="ja-JP" sz="1800" baseline="300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(2024/9/18~2024/10/29)</a:t>
            </a:r>
            <a:r>
              <a:rPr lang="ja-JP" altLang="en-US" sz="1800" dirty="0">
                <a:latin typeface="メイリオ" panose="020B0604030504040204" pitchFamily="50" charset="-128"/>
                <a:ea typeface="メイリオ" panose="020B0604030504040204" pitchFamily="50" charset="-128"/>
              </a:rPr>
              <a:t>を設定いたします。</a:t>
            </a:r>
            <a:br>
              <a:rPr lang="en-US" altLang="ja-JP" sz="18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dirty="0"/>
              <a:t>下記スケジュールにおいて、「移行期間」と「ログインポータル廃止作業後</a:t>
            </a:r>
            <a:r>
              <a:rPr lang="en-US" altLang="ja-JP" dirty="0"/>
              <a:t>(</a:t>
            </a:r>
            <a:r>
              <a:rPr lang="ja-JP" altLang="en-US" dirty="0"/>
              <a:t>以降、移行期間後</a:t>
            </a:r>
            <a:r>
              <a:rPr lang="en-US" altLang="ja-JP" dirty="0"/>
              <a:t>)</a:t>
            </a:r>
            <a:r>
              <a:rPr lang="ja-JP" altLang="en-US" dirty="0"/>
              <a:t>」では移行に必要な手順が異なります。</a:t>
            </a:r>
            <a:endParaRPr lang="en-US" altLang="ja-JP" dirty="0"/>
          </a:p>
          <a:p>
            <a:pPr marL="0" indent="0">
              <a:buNone/>
            </a:pPr>
            <a:endParaRPr lang="en-US" altLang="ja-JP" dirty="0"/>
          </a:p>
          <a:p>
            <a:pPr marL="0" indent="0">
              <a:buNone/>
            </a:pPr>
            <a:r>
              <a:rPr lang="en-US" altLang="ja-JP" b="1" dirty="0"/>
              <a:t>【</a:t>
            </a:r>
            <a:r>
              <a:rPr lang="ja-JP" altLang="en-US" b="1" dirty="0"/>
              <a:t>！重要</a:t>
            </a:r>
            <a:r>
              <a:rPr lang="en-US" altLang="ja-JP" b="1" dirty="0"/>
              <a:t>】</a:t>
            </a:r>
            <a:r>
              <a:rPr lang="ja-JP" altLang="en-US" sz="1800" b="1" dirty="0">
                <a:latin typeface="メイリオ" panose="020B0604030504040204" pitchFamily="50" charset="-128"/>
                <a:ea typeface="メイリオ" panose="020B0604030504040204" pitchFamily="50" charset="-128"/>
              </a:rPr>
              <a:t>移行期間を過ぎると移行に必要な情報が確認しづらくなるため、</a:t>
            </a:r>
            <a:r>
              <a:rPr lang="ja-JP" altLang="en-US" sz="1800" b="1" dirty="0">
                <a:solidFill>
                  <a:srgbClr val="C00000"/>
                </a:solidFill>
                <a:latin typeface="メイリオ" panose="020B0604030504040204" pitchFamily="50" charset="-128"/>
                <a:ea typeface="メイリオ" panose="020B0604030504040204" pitchFamily="50" charset="-128"/>
              </a:rPr>
              <a:t>移行期間内での初回ログイン作業</a:t>
            </a:r>
            <a:r>
              <a:rPr lang="ja-JP" altLang="en-US" sz="1800" b="1" dirty="0">
                <a:latin typeface="メイリオ" panose="020B0604030504040204" pitchFamily="50" charset="-128"/>
                <a:ea typeface="メイリオ" panose="020B0604030504040204" pitchFamily="50" charset="-128"/>
              </a:rPr>
              <a:t>をお願いいたします。</a:t>
            </a:r>
            <a:br>
              <a:rPr lang="en-US" altLang="ja-JP" b="1" dirty="0"/>
            </a:br>
            <a:endParaRPr kumimoji="1" lang="en-US" altLang="ja-JP" dirty="0"/>
          </a:p>
        </p:txBody>
      </p:sp>
      <p:graphicFrame>
        <p:nvGraphicFramePr>
          <p:cNvPr id="4" name="表 3">
            <a:extLst>
              <a:ext uri="{FF2B5EF4-FFF2-40B4-BE49-F238E27FC236}">
                <a16:creationId xmlns:a16="http://schemas.microsoft.com/office/drawing/2014/main" id="{B1FD0BF3-39C4-4C6B-B7C5-4C30C908DECC}"/>
              </a:ext>
            </a:extLst>
          </p:cNvPr>
          <p:cNvGraphicFramePr>
            <a:graphicFrameLocks noGrp="1"/>
          </p:cNvGraphicFramePr>
          <p:nvPr>
            <p:extLst>
              <p:ext uri="{D42A27DB-BD31-4B8C-83A1-F6EECF244321}">
                <p14:modId xmlns:p14="http://schemas.microsoft.com/office/powerpoint/2010/main" val="1986735466"/>
              </p:ext>
            </p:extLst>
          </p:nvPr>
        </p:nvGraphicFramePr>
        <p:xfrm>
          <a:off x="432111" y="4248886"/>
          <a:ext cx="11177049" cy="1901269"/>
        </p:xfrm>
        <a:graphic>
          <a:graphicData uri="http://schemas.openxmlformats.org/drawingml/2006/table">
            <a:tbl>
              <a:tblPr firstRow="1" bandRow="1">
                <a:tableStyleId>{F5AB1C69-6EDB-4FF4-983F-18BD219EF322}</a:tableStyleId>
              </a:tblPr>
              <a:tblGrid>
                <a:gridCol w="3725683">
                  <a:extLst>
                    <a:ext uri="{9D8B030D-6E8A-4147-A177-3AD203B41FA5}">
                      <a16:colId xmlns:a16="http://schemas.microsoft.com/office/drawing/2014/main" val="2783044422"/>
                    </a:ext>
                  </a:extLst>
                </a:gridCol>
                <a:gridCol w="3725683">
                  <a:extLst>
                    <a:ext uri="{9D8B030D-6E8A-4147-A177-3AD203B41FA5}">
                      <a16:colId xmlns:a16="http://schemas.microsoft.com/office/drawing/2014/main" val="3785430158"/>
                    </a:ext>
                  </a:extLst>
                </a:gridCol>
                <a:gridCol w="3725683">
                  <a:extLst>
                    <a:ext uri="{9D8B030D-6E8A-4147-A177-3AD203B41FA5}">
                      <a16:colId xmlns:a16="http://schemas.microsoft.com/office/drawing/2014/main" val="4136450340"/>
                    </a:ext>
                  </a:extLst>
                </a:gridCol>
              </a:tblGrid>
              <a:tr h="214057">
                <a:tc gridSpan="3">
                  <a:txBody>
                    <a:bodyPr/>
                    <a:lstStyle/>
                    <a:p>
                      <a:r>
                        <a:rPr kumimoji="1" lang="en-US" altLang="ja-JP" sz="1100"/>
                        <a:t>2024</a:t>
                      </a:r>
                      <a:r>
                        <a:rPr kumimoji="1" lang="ja-JP" altLang="en-US" sz="110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tc hMerge="1">
                  <a:txBody>
                    <a:bodyPr/>
                    <a:lstStyle/>
                    <a:p>
                      <a:endParaRPr kumimoji="1" lang="ja-JP" alt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2194510859"/>
                  </a:ext>
                </a:extLst>
              </a:tr>
              <a:tr h="0">
                <a:tc>
                  <a:txBody>
                    <a:bodyPr/>
                    <a:lstStyle/>
                    <a:p>
                      <a:r>
                        <a:rPr kumimoji="1" lang="en-US" altLang="ja-JP" sz="1100" dirty="0">
                          <a:solidFill>
                            <a:schemeClr val="bg1"/>
                          </a:solidFill>
                        </a:rPr>
                        <a:t>9</a:t>
                      </a:r>
                      <a:r>
                        <a:rPr kumimoji="1" lang="ja-JP" altLang="en-US" sz="1100" dirty="0">
                          <a:solidFill>
                            <a:schemeClr val="bg1"/>
                          </a:solidFill>
                        </a:rPr>
                        <a:t>月</a:t>
                      </a:r>
                    </a:p>
                  </a:txBody>
                  <a:tcPr>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dirty="0">
                          <a:solidFill>
                            <a:schemeClr val="bg1"/>
                          </a:solidFill>
                        </a:rPr>
                        <a:t>10</a:t>
                      </a:r>
                      <a:r>
                        <a:rPr kumimoji="1" lang="ja-JP" altLang="en-US" sz="1100" dirty="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kumimoji="1" lang="en-US" altLang="ja-JP" sz="1100" dirty="0">
                          <a:solidFill>
                            <a:schemeClr val="bg1"/>
                          </a:solidFill>
                        </a:rPr>
                        <a:t>11</a:t>
                      </a:r>
                      <a:r>
                        <a:rPr kumimoji="1" lang="ja-JP" altLang="en-US" sz="1100" dirty="0">
                          <a:solidFill>
                            <a:schemeClr val="bg1"/>
                          </a:solidFill>
                        </a:rPr>
                        <a:t>月</a:t>
                      </a:r>
                    </a:p>
                  </a:txBody>
                  <a:tcPr>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283996334"/>
                  </a:ext>
                </a:extLst>
              </a:tr>
              <a:tr h="1383109">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1626349"/>
                  </a:ext>
                </a:extLst>
              </a:tr>
            </a:tbl>
          </a:graphicData>
        </a:graphic>
      </p:graphicFrame>
      <p:sp>
        <p:nvSpPr>
          <p:cNvPr id="6" name="矢印: 右 5">
            <a:extLst>
              <a:ext uri="{FF2B5EF4-FFF2-40B4-BE49-F238E27FC236}">
                <a16:creationId xmlns:a16="http://schemas.microsoft.com/office/drawing/2014/main" id="{07F33AFA-71EF-4E1F-856B-460A9519D051}"/>
              </a:ext>
            </a:extLst>
          </p:cNvPr>
          <p:cNvSpPr/>
          <p:nvPr/>
        </p:nvSpPr>
        <p:spPr bwMode="gray">
          <a:xfrm>
            <a:off x="1950130" y="5305925"/>
            <a:ext cx="5767744" cy="611242"/>
          </a:xfrm>
          <a:prstGeom prst="right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sz="1600" b="1" kern="0" dirty="0">
                <a:solidFill>
                  <a:schemeClr val="bg1"/>
                </a:solidFill>
                <a:ea typeface="Meiryo UI" panose="020B0604030504040204" pitchFamily="50" charset="-128"/>
              </a:rPr>
              <a:t>移行期間</a:t>
            </a:r>
            <a:r>
              <a:rPr kumimoji="1" lang="en-US" altLang="ja-JP" sz="1600" b="1" kern="0" baseline="30000" dirty="0">
                <a:solidFill>
                  <a:schemeClr val="bg1"/>
                </a:solidFill>
                <a:ea typeface="Meiryo UI" panose="020B0604030504040204" pitchFamily="50" charset="-128"/>
              </a:rPr>
              <a:t>※ </a:t>
            </a:r>
            <a:r>
              <a:rPr kumimoji="1" lang="ja-JP" altLang="en-US" sz="1600" b="1" kern="0" dirty="0">
                <a:solidFill>
                  <a:schemeClr val="bg1"/>
                </a:solidFill>
                <a:ea typeface="Meiryo UI" panose="020B0604030504040204" pitchFamily="50" charset="-128"/>
              </a:rPr>
              <a:t>　</a:t>
            </a:r>
            <a:r>
              <a:rPr kumimoji="1" lang="en-US" altLang="ja-JP" sz="1400" b="1" kern="0" dirty="0">
                <a:solidFill>
                  <a:schemeClr val="bg1"/>
                </a:solidFill>
                <a:ea typeface="Meiryo UI" panose="020B0604030504040204" pitchFamily="50" charset="-128"/>
              </a:rPr>
              <a:t>2024/9/18~2024/10/29</a:t>
            </a:r>
            <a:endParaRPr kumimoji="1" lang="ja-JP" altLang="en-US" sz="1600" b="1" kern="0" dirty="0">
              <a:solidFill>
                <a:schemeClr val="bg1"/>
              </a:solidFill>
              <a:ea typeface="Meiryo UI" panose="020B0604030504040204" pitchFamily="50" charset="-128"/>
            </a:endParaRPr>
          </a:p>
        </p:txBody>
      </p:sp>
      <p:sp>
        <p:nvSpPr>
          <p:cNvPr id="16" name="テキスト ボックス 15">
            <a:extLst>
              <a:ext uri="{FF2B5EF4-FFF2-40B4-BE49-F238E27FC236}">
                <a16:creationId xmlns:a16="http://schemas.microsoft.com/office/drawing/2014/main" id="{8170B458-06EC-4E50-8A3D-19C7DA7D6FEF}"/>
              </a:ext>
            </a:extLst>
          </p:cNvPr>
          <p:cNvSpPr txBox="1"/>
          <p:nvPr/>
        </p:nvSpPr>
        <p:spPr>
          <a:xfrm>
            <a:off x="7505352" y="4907132"/>
            <a:ext cx="2031325" cy="584775"/>
          </a:xfrm>
          <a:prstGeom prst="rect">
            <a:avLst/>
          </a:prstGeom>
          <a:noFill/>
        </p:spPr>
        <p:txBody>
          <a:bodyPr wrap="none" rtlCol="0">
            <a:spAutoFit/>
          </a:bodyPr>
          <a:lstStyle/>
          <a:p>
            <a:r>
              <a:rPr kumimoji="1" lang="ja-JP" altLang="en-US" sz="1600" b="1">
                <a:solidFill>
                  <a:schemeClr val="accent5"/>
                </a:solidFill>
              </a:rPr>
              <a:t>▲ログインポータル</a:t>
            </a:r>
            <a:endParaRPr kumimoji="1" lang="en-US" altLang="ja-JP" sz="1600" b="1">
              <a:solidFill>
                <a:schemeClr val="accent5"/>
              </a:solidFill>
            </a:endParaRPr>
          </a:p>
          <a:p>
            <a:r>
              <a:rPr lang="ja-JP" altLang="en-US" sz="1600" b="1">
                <a:solidFill>
                  <a:schemeClr val="accent5"/>
                </a:solidFill>
              </a:rPr>
              <a:t>　廃止作業</a:t>
            </a:r>
            <a:endParaRPr kumimoji="1" lang="ja-JP" altLang="en-US" sz="1600" b="1">
              <a:solidFill>
                <a:schemeClr val="accent5"/>
              </a:solidFill>
            </a:endParaRPr>
          </a:p>
        </p:txBody>
      </p:sp>
      <p:sp>
        <p:nvSpPr>
          <p:cNvPr id="12" name="テキスト ボックス 11">
            <a:extLst>
              <a:ext uri="{FF2B5EF4-FFF2-40B4-BE49-F238E27FC236}">
                <a16:creationId xmlns:a16="http://schemas.microsoft.com/office/drawing/2014/main" id="{4D99A9F9-DD9A-4ED4-8B4D-79F39F838131}"/>
              </a:ext>
            </a:extLst>
          </p:cNvPr>
          <p:cNvSpPr txBox="1"/>
          <p:nvPr/>
        </p:nvSpPr>
        <p:spPr>
          <a:xfrm>
            <a:off x="1841462" y="5176381"/>
            <a:ext cx="3464410" cy="338554"/>
          </a:xfrm>
          <a:prstGeom prst="rect">
            <a:avLst/>
          </a:prstGeom>
          <a:noFill/>
        </p:spPr>
        <p:txBody>
          <a:bodyPr wrap="none" rtlCol="0">
            <a:spAutoFit/>
          </a:bodyPr>
          <a:lstStyle/>
          <a:p>
            <a:r>
              <a:rPr kumimoji="1" lang="ja-JP" altLang="en-US" sz="1600" b="1" dirty="0">
                <a:solidFill>
                  <a:schemeClr val="accent5"/>
                </a:solidFill>
              </a:rPr>
              <a:t>▲事前</a:t>
            </a:r>
            <a:r>
              <a:rPr lang="ja-JP" altLang="en-US" sz="1600" b="1" dirty="0">
                <a:solidFill>
                  <a:schemeClr val="accent5"/>
                </a:solidFill>
              </a:rPr>
              <a:t>作業</a:t>
            </a:r>
            <a:r>
              <a:rPr lang="en-US" altLang="ja-JP" sz="1600" b="1" dirty="0">
                <a:solidFill>
                  <a:schemeClr val="accent5"/>
                </a:solidFill>
              </a:rPr>
              <a:t>(</a:t>
            </a:r>
            <a:r>
              <a:rPr lang="ja-JP" altLang="en-US" sz="1600" b="1" dirty="0">
                <a:solidFill>
                  <a:schemeClr val="accent5"/>
                </a:solidFill>
              </a:rPr>
              <a:t>移行開始メンテナンス</a:t>
            </a:r>
            <a:r>
              <a:rPr lang="en-US" altLang="ja-JP" sz="1600" b="1" dirty="0">
                <a:solidFill>
                  <a:schemeClr val="accent5"/>
                </a:solidFill>
              </a:rPr>
              <a:t>)</a:t>
            </a:r>
          </a:p>
        </p:txBody>
      </p:sp>
      <p:sp>
        <p:nvSpPr>
          <p:cNvPr id="8" name="矢印: 右 7">
            <a:extLst>
              <a:ext uri="{FF2B5EF4-FFF2-40B4-BE49-F238E27FC236}">
                <a16:creationId xmlns:a16="http://schemas.microsoft.com/office/drawing/2014/main" id="{66A25D1F-B435-38A3-28EB-ED45D35EC19F}"/>
              </a:ext>
            </a:extLst>
          </p:cNvPr>
          <p:cNvSpPr/>
          <p:nvPr/>
        </p:nvSpPr>
        <p:spPr bwMode="gray">
          <a:xfrm>
            <a:off x="7717875" y="5305925"/>
            <a:ext cx="3891286" cy="611242"/>
          </a:xfrm>
          <a:prstGeom prst="rightArrow">
            <a:avLst/>
          </a:prstGeom>
          <a:solidFill>
            <a:schemeClr val="bg1"/>
          </a:solidFill>
          <a:ln>
            <a:solidFill>
              <a:srgbClr val="C00000"/>
            </a:solidFill>
            <a:prstDash val="dash"/>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0" cap="none" spc="0" normalizeH="0" baseline="0" noProof="0">
                <a:ln>
                  <a:noFill/>
                </a:ln>
                <a:solidFill>
                  <a:schemeClr val="accent2"/>
                </a:solidFill>
                <a:effectLst/>
                <a:uLnTx/>
                <a:uFillTx/>
                <a:latin typeface="メイリオ"/>
                <a:ea typeface="Meiryo UI" panose="020B0604030504040204" pitchFamily="50" charset="-128"/>
                <a:cs typeface="+mn-cs"/>
              </a:rPr>
              <a:t>移行期間後</a:t>
            </a:r>
          </a:p>
        </p:txBody>
      </p:sp>
      <p:sp>
        <p:nvSpPr>
          <p:cNvPr id="5" name="吹き出し: 四角形 4">
            <a:extLst>
              <a:ext uri="{FF2B5EF4-FFF2-40B4-BE49-F238E27FC236}">
                <a16:creationId xmlns:a16="http://schemas.microsoft.com/office/drawing/2014/main" id="{97ACE16A-F68E-A78A-91B9-751A6B9CD7C2}"/>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7AA0C7F-7624-62A4-F2B3-6BDFBEA64CB9}"/>
              </a:ext>
            </a:extLst>
          </p:cNvPr>
          <p:cNvSpPr txBox="1"/>
          <p:nvPr/>
        </p:nvSpPr>
        <p:spPr>
          <a:xfrm>
            <a:off x="-49439" y="6165431"/>
            <a:ext cx="122908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詳細な時間については特設サイトをご覧ください</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03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113B0-E8A0-1D88-A8E4-A85140CCE22C}"/>
              </a:ext>
            </a:extLst>
          </p:cNvPr>
          <p:cNvSpPr>
            <a:spLocks noGrp="1"/>
          </p:cNvSpPr>
          <p:nvPr>
            <p:ph type="title"/>
          </p:nvPr>
        </p:nvSpPr>
        <p:spPr>
          <a:xfrm>
            <a:off x="264000" y="260298"/>
            <a:ext cx="10515600" cy="422365"/>
          </a:xfrm>
        </p:spPr>
        <p:txBody>
          <a:bodyPr/>
          <a:lstStyle/>
          <a:p>
            <a:r>
              <a:rPr kumimoji="1" lang="ja-JP" altLang="en-US"/>
              <a:t>移行</a:t>
            </a:r>
            <a:r>
              <a:rPr kumimoji="1" lang="en-US" altLang="ja-JP"/>
              <a:t>STEP</a:t>
            </a:r>
            <a:r>
              <a:rPr kumimoji="1" lang="ja-JP" altLang="en-US"/>
              <a:t>毎のお願い事項</a:t>
            </a:r>
          </a:p>
        </p:txBody>
      </p:sp>
      <p:sp>
        <p:nvSpPr>
          <p:cNvPr id="3" name="Google Shape;63;p10">
            <a:extLst>
              <a:ext uri="{FF2B5EF4-FFF2-40B4-BE49-F238E27FC236}">
                <a16:creationId xmlns:a16="http://schemas.microsoft.com/office/drawing/2014/main" id="{5C4196D8-573B-F6C4-3047-C4A45739D311}"/>
              </a:ext>
            </a:extLst>
          </p:cNvPr>
          <p:cNvSpPr/>
          <p:nvPr/>
        </p:nvSpPr>
        <p:spPr>
          <a:xfrm>
            <a:off x="134086" y="3307899"/>
            <a:ext cx="1680000" cy="1617496"/>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実施いただく事項</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（ユーザーごと）</a:t>
            </a:r>
          </a:p>
        </p:txBody>
      </p:sp>
      <p:sp>
        <p:nvSpPr>
          <p:cNvPr id="4" name="Google Shape;63;p10">
            <a:extLst>
              <a:ext uri="{FF2B5EF4-FFF2-40B4-BE49-F238E27FC236}">
                <a16:creationId xmlns:a16="http://schemas.microsoft.com/office/drawing/2014/main" id="{35823AA6-45B7-E54F-5D79-5CB505508C96}"/>
              </a:ext>
            </a:extLst>
          </p:cNvPr>
          <p:cNvSpPr/>
          <p:nvPr/>
        </p:nvSpPr>
        <p:spPr>
          <a:xfrm>
            <a:off x="134086" y="5031875"/>
            <a:ext cx="1680000" cy="1410075"/>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期間中の</a:t>
            </a:r>
            <a:endParaRPr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システム面での</a:t>
            </a:r>
            <a:endParaRPr kumimoji="0" lang="en-US" altLang="ja-JP" sz="1333" b="1" kern="0">
              <a:latin typeface="Arial"/>
              <a:cs typeface="Arial"/>
              <a:sym typeface="Arial"/>
            </a:endParaRPr>
          </a:p>
          <a:p>
            <a:pPr algn="ctr" defTabSz="609630">
              <a:buClr>
                <a:srgbClr val="000000"/>
              </a:buClr>
              <a:defRPr/>
            </a:pPr>
            <a:r>
              <a:rPr kumimoji="0" lang="ja-JP" altLang="en-US" sz="1333" b="1" kern="0">
                <a:latin typeface="Arial"/>
                <a:cs typeface="Arial"/>
                <a:sym typeface="Arial"/>
              </a:rPr>
              <a:t>制約事項・注意事項</a:t>
            </a:r>
            <a:endParaRPr kumimoji="0" sz="1333" b="1" kern="0">
              <a:latin typeface="Arial"/>
              <a:cs typeface="Arial"/>
              <a:sym typeface="Arial"/>
            </a:endParaRPr>
          </a:p>
        </p:txBody>
      </p:sp>
      <p:sp>
        <p:nvSpPr>
          <p:cNvPr id="5" name="Google Shape;63;p10">
            <a:extLst>
              <a:ext uri="{FF2B5EF4-FFF2-40B4-BE49-F238E27FC236}">
                <a16:creationId xmlns:a16="http://schemas.microsoft.com/office/drawing/2014/main" id="{B8C51FCB-8236-EE40-7273-88243CAA94C7}"/>
              </a:ext>
            </a:extLst>
          </p:cNvPr>
          <p:cNvSpPr/>
          <p:nvPr/>
        </p:nvSpPr>
        <p:spPr>
          <a:xfrm>
            <a:off x="134086" y="1921292"/>
            <a:ext cx="1680000" cy="1228663"/>
          </a:xfrm>
          <a:prstGeom prst="rect">
            <a:avLst/>
          </a:prstGeom>
          <a:solidFill>
            <a:schemeClr val="bg1">
              <a:lumMod val="85000"/>
            </a:schemeClr>
          </a:solidFill>
          <a:ln>
            <a:noFill/>
          </a:ln>
        </p:spPr>
        <p:txBody>
          <a:bodyPr spcFirstLastPara="1" wrap="square" lIns="60950" tIns="60950" rIns="60950" bIns="60950" anchor="ctr" anchorCtr="0">
            <a:noAutofit/>
          </a:bodyPr>
          <a:lstStyle/>
          <a:p>
            <a:pPr algn="ctr" defTabSz="609630">
              <a:buClr>
                <a:srgbClr val="000000"/>
              </a:buClr>
              <a:defRPr/>
            </a:pPr>
            <a:r>
              <a:rPr lang="ja-JP" altLang="en-US" sz="1333" b="1" kern="0">
                <a:latin typeface="Arial"/>
                <a:cs typeface="Arial"/>
                <a:sym typeface="Arial"/>
              </a:rPr>
              <a:t>システムイメージ</a:t>
            </a:r>
            <a:endParaRPr kumimoji="0" sz="1333" b="1" kern="0">
              <a:latin typeface="Arial"/>
              <a:cs typeface="Arial"/>
              <a:sym typeface="Arial"/>
            </a:endParaRPr>
          </a:p>
        </p:txBody>
      </p:sp>
      <p:cxnSp>
        <p:nvCxnSpPr>
          <p:cNvPr id="16" name="直線コネクタ 15">
            <a:extLst>
              <a:ext uri="{FF2B5EF4-FFF2-40B4-BE49-F238E27FC236}">
                <a16:creationId xmlns:a16="http://schemas.microsoft.com/office/drawing/2014/main" id="{ED62B1CF-6906-DA49-F641-F90DC1E6D701}"/>
              </a:ext>
            </a:extLst>
          </p:cNvPr>
          <p:cNvCxnSpPr>
            <a:cxnSpLocks/>
          </p:cNvCxnSpPr>
          <p:nvPr/>
        </p:nvCxnSpPr>
        <p:spPr>
          <a:xfrm>
            <a:off x="4686927" y="1176912"/>
            <a:ext cx="7081" cy="52650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F0B52FF-A215-A5A3-A499-BA714267DB99}"/>
              </a:ext>
            </a:extLst>
          </p:cNvPr>
          <p:cNvCxnSpPr>
            <a:cxnSpLocks/>
          </p:cNvCxnSpPr>
          <p:nvPr/>
        </p:nvCxnSpPr>
        <p:spPr>
          <a:xfrm>
            <a:off x="8374509" y="1238538"/>
            <a:ext cx="0" cy="520341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E37A0F9-9850-3547-E4E5-8CCD1590426F}"/>
              </a:ext>
            </a:extLst>
          </p:cNvPr>
          <p:cNvCxnSpPr>
            <a:cxnSpLocks/>
          </p:cNvCxnSpPr>
          <p:nvPr/>
        </p:nvCxnSpPr>
        <p:spPr>
          <a:xfrm>
            <a:off x="124093" y="3208259"/>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AA6B13A-0943-4433-03E8-7570F414C065}"/>
              </a:ext>
            </a:extLst>
          </p:cNvPr>
          <p:cNvCxnSpPr>
            <a:cxnSpLocks/>
          </p:cNvCxnSpPr>
          <p:nvPr/>
        </p:nvCxnSpPr>
        <p:spPr>
          <a:xfrm>
            <a:off x="51083" y="4965788"/>
            <a:ext cx="1188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C54D153-D0A9-A2BB-0F0E-A434E6EB98B4}"/>
              </a:ext>
            </a:extLst>
          </p:cNvPr>
          <p:cNvSpPr txBox="1"/>
          <p:nvPr/>
        </p:nvSpPr>
        <p:spPr>
          <a:xfrm>
            <a:off x="1868779" y="3272612"/>
            <a:ext cx="2760000" cy="276999"/>
          </a:xfrm>
          <a:prstGeom prst="rect">
            <a:avLst/>
          </a:prstGeom>
          <a:noFill/>
        </p:spPr>
        <p:txBody>
          <a:bodyPr wrap="square" rtlCol="0">
            <a:spAutoFit/>
          </a:bodyPr>
          <a:lstStyle/>
          <a:p>
            <a:pPr marL="176213" indent="-176213">
              <a:buFont typeface="Arial" panose="020B0604020202020204" pitchFamily="34" charset="0"/>
              <a:buChar char="•"/>
            </a:pPr>
            <a:r>
              <a:rPr lang="ja-JP" altLang="en-US" sz="1200"/>
              <a:t>パートナーさまからの周知の確認</a:t>
            </a:r>
            <a:endParaRPr lang="en-US" altLang="ja-JP" sz="1200"/>
          </a:p>
        </p:txBody>
      </p:sp>
      <p:sp>
        <p:nvSpPr>
          <p:cNvPr id="56" name="テキスト ボックス 55">
            <a:extLst>
              <a:ext uri="{FF2B5EF4-FFF2-40B4-BE49-F238E27FC236}">
                <a16:creationId xmlns:a16="http://schemas.microsoft.com/office/drawing/2014/main" id="{3983BF8F-78F4-AEB1-1237-8CF912762A96}"/>
              </a:ext>
            </a:extLst>
          </p:cNvPr>
          <p:cNvSpPr txBox="1"/>
          <p:nvPr/>
        </p:nvSpPr>
        <p:spPr>
          <a:xfrm>
            <a:off x="4694007" y="3272612"/>
            <a:ext cx="3629685" cy="1641590"/>
          </a:xfrm>
          <a:prstGeom prst="rect">
            <a:avLst/>
          </a:prstGeom>
          <a:noFill/>
        </p:spPr>
        <p:txBody>
          <a:bodyPr wrap="square" rtlCol="0">
            <a:noAutofit/>
          </a:bodyPr>
          <a:lstStyle/>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ポータルで本人情報のご確認</a:t>
            </a:r>
            <a:b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b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★必要に応じて有効な情報へ変更してください</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176213" indent="-176213">
              <a:buFont typeface="+mj-lt"/>
              <a:buAutoNum type="arabicPeriod"/>
            </a:pPr>
            <a:endParaRPr lang="en-US" altLang="ja-JP" sz="1200" dirty="0"/>
          </a:p>
          <a:p>
            <a:pPr marL="176213" indent="-176213">
              <a:buFont typeface="+mj-lt"/>
              <a:buAutoNum type="arabicPeriod"/>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初回ログイン設定</a:t>
            </a:r>
            <a:br>
              <a:rPr lang="en-US" altLang="ja-JP" sz="1200" dirty="0"/>
            </a:br>
            <a:br>
              <a:rPr lang="en-US" altLang="ja-JP" sz="1200" dirty="0"/>
            </a:br>
            <a:endParaRPr lang="en-US" altLang="ja-JP" sz="1200" dirty="0"/>
          </a:p>
        </p:txBody>
      </p:sp>
      <p:sp>
        <p:nvSpPr>
          <p:cNvPr id="57" name="テキスト ボックス 56">
            <a:extLst>
              <a:ext uri="{FF2B5EF4-FFF2-40B4-BE49-F238E27FC236}">
                <a16:creationId xmlns:a16="http://schemas.microsoft.com/office/drawing/2014/main" id="{715D12EC-2B14-2567-171E-E3C09C431F64}"/>
              </a:ext>
            </a:extLst>
          </p:cNvPr>
          <p:cNvSpPr txBox="1"/>
          <p:nvPr/>
        </p:nvSpPr>
        <p:spPr>
          <a:xfrm>
            <a:off x="8383501" y="3272612"/>
            <a:ext cx="3600000" cy="830997"/>
          </a:xfrm>
          <a:prstGeom prst="rect">
            <a:avLst/>
          </a:prstGeom>
          <a:noFill/>
        </p:spPr>
        <p:txBody>
          <a:bodyPr wrap="square" rtlCol="0">
            <a:spAutoFit/>
          </a:bodyPr>
          <a:lstStyle/>
          <a:p>
            <a:pPr marL="228611" indent="-228611">
              <a:buFont typeface="Arial" panose="020B0604020202020204" pitchFamily="34" charset="0"/>
              <a:buChar char="•"/>
            </a:pPr>
            <a:r>
              <a:rPr lang="en-US" altLang="ja-JP" sz="1200" b="1"/>
              <a:t>【</a:t>
            </a:r>
            <a:r>
              <a:rPr lang="ja-JP" altLang="en-US" sz="1200" b="1"/>
              <a:t>移行期間中に</a:t>
            </a:r>
            <a:r>
              <a:rPr lang="en-US" altLang="ja-JP" sz="1200" b="1"/>
              <a:t>SDPF</a:t>
            </a:r>
            <a:r>
              <a:rPr lang="ja-JP" altLang="en-US" sz="1200" b="1"/>
              <a:t>ポータルへ</a:t>
            </a:r>
            <a:br>
              <a:rPr lang="en-US" altLang="ja-JP" sz="1200" b="1"/>
            </a:br>
            <a:r>
              <a:rPr lang="ja-JP" altLang="en-US" sz="1200" b="1"/>
              <a:t>ログインいただかなかったお客さま</a:t>
            </a:r>
            <a:r>
              <a:rPr lang="en-US" altLang="ja-JP" sz="1200" b="1"/>
              <a:t>】</a:t>
            </a:r>
            <a:r>
              <a:rPr lang="ja-JP" altLang="en-US" sz="1200" b="1"/>
              <a:t> </a:t>
            </a:r>
            <a:endParaRPr lang="en-US" altLang="ja-JP" sz="1200" b="1"/>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本人情報のご確認</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360363" marR="0" lvl="1" indent="-1841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初回ログイン設定</a:t>
            </a:r>
          </a:p>
        </p:txBody>
      </p:sp>
      <p:sp>
        <p:nvSpPr>
          <p:cNvPr id="59" name="テキスト ボックス 58">
            <a:extLst>
              <a:ext uri="{FF2B5EF4-FFF2-40B4-BE49-F238E27FC236}">
                <a16:creationId xmlns:a16="http://schemas.microsoft.com/office/drawing/2014/main" id="{301631F6-2F28-E7F2-6078-4651535A6F7C}"/>
              </a:ext>
            </a:extLst>
          </p:cNvPr>
          <p:cNvSpPr txBox="1"/>
          <p:nvPr/>
        </p:nvSpPr>
        <p:spPr>
          <a:xfrm>
            <a:off x="8383501" y="5038289"/>
            <a:ext cx="3600000" cy="830997"/>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ログインポータル利用不可</a:t>
            </a:r>
          </a:p>
          <a:p>
            <a:pPr marL="228611" indent="-228611">
              <a:buFont typeface="Arial" panose="020B0604020202020204" pitchFamily="34" charset="0"/>
              <a:buChar char="•"/>
            </a:pP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本人情報が不明</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1" i="0" u="none" strike="noStrike" kern="1200" cap="none" spc="0" normalizeH="0" baseline="0" noProof="0">
                <a:ln>
                  <a:noFill/>
                </a:ln>
                <a:solidFill>
                  <a:srgbClr val="000000"/>
                </a:solidFill>
                <a:effectLst/>
                <a:uLnTx/>
                <a:uFillTx/>
                <a:latin typeface="メイリオ"/>
                <a:ea typeface="メイリオ"/>
                <a:cs typeface="+mn-cs"/>
              </a:rPr>
              <a:t>変更できないお客さま</a:t>
            </a:r>
            <a:r>
              <a:rPr kumimoji="1" lang="en-US" altLang="ja-JP" sz="1200" b="1" i="0" u="none" strike="noStrike" kern="1200" cap="none" spc="0" normalizeH="0" baseline="0" noProof="0">
                <a:ln>
                  <a:noFill/>
                </a:ln>
                <a:solidFill>
                  <a:srgbClr val="000000"/>
                </a:solidFill>
                <a:effectLst/>
                <a:uLnTx/>
                <a:uFillTx/>
                <a:latin typeface="メイリオ"/>
                <a:ea typeface="メイリオ"/>
                <a:cs typeface="+mn-cs"/>
              </a:rPr>
              <a:t>】</a:t>
            </a:r>
            <a:r>
              <a:rPr lang="ja-JP" altLang="en-US" sz="1200">
                <a:solidFill>
                  <a:srgbClr val="C00000"/>
                </a:solidFill>
              </a:rPr>
              <a:t>パートナーさまに連絡し</a:t>
            </a:r>
            <a:r>
              <a:rPr lang="ja-JP" altLang="en-US" sz="1200"/>
              <a:t>、設定情報の変更、確認を依頼してください</a:t>
            </a:r>
            <a:endParaRPr lang="en-US" altLang="ja-JP" sz="1200"/>
          </a:p>
        </p:txBody>
      </p:sp>
      <p:sp>
        <p:nvSpPr>
          <p:cNvPr id="66" name="テキスト ボックス 65">
            <a:extLst>
              <a:ext uri="{FF2B5EF4-FFF2-40B4-BE49-F238E27FC236}">
                <a16:creationId xmlns:a16="http://schemas.microsoft.com/office/drawing/2014/main" id="{B522AF8C-1870-567F-79FB-F30D985A20F8}"/>
              </a:ext>
            </a:extLst>
          </p:cNvPr>
          <p:cNvSpPr txBox="1"/>
          <p:nvPr/>
        </p:nvSpPr>
        <p:spPr>
          <a:xfrm>
            <a:off x="159837" y="786095"/>
            <a:ext cx="11693028" cy="729430"/>
          </a:xfrm>
          <a:prstGeom prst="rect">
            <a:avLst/>
          </a:prstGeom>
          <a:solidFill>
            <a:schemeClr val="accent1">
              <a:lumMod val="20000"/>
              <a:lumOff val="80000"/>
            </a:schemeClr>
          </a:solidFill>
        </p:spPr>
        <p:txBody>
          <a:bodyPr wrap="square">
            <a:spAutoFit/>
          </a:bodyPr>
          <a:lstStyle/>
          <a:p>
            <a:pPr marL="152326">
              <a:lnSpc>
                <a:spcPct val="115000"/>
              </a:lnSpc>
              <a:buClr>
                <a:srgbClr val="262626"/>
              </a:buClr>
              <a:buSzPts val="2800"/>
            </a:pPr>
            <a:r>
              <a:rPr lang="ja-JP" altLang="en-US" sz="1200" b="1">
                <a:latin typeface="メイリオ" panose="020B0604030504040204" pitchFamily="50" charset="-128"/>
                <a:ea typeface="メイリオ" panose="020B0604030504040204" pitchFamily="50" charset="-128"/>
              </a:rPr>
              <a:t>各ユーザーにおいて初回ログイン設定を実施いただきます。移行時必要となる情報については、移行期間・移行期間後いずれかの実施タイミングにより、確認可能な情報が変わります。（移行期間後一部の情報は確認できなくなります）</a:t>
            </a:r>
            <a:endParaRPr lang="en-US" altLang="ja-JP" sz="1200" b="1">
              <a:latin typeface="メイリオ" panose="020B0604030504040204" pitchFamily="50" charset="-128"/>
              <a:ea typeface="メイリオ" panose="020B0604030504040204" pitchFamily="50" charset="-128"/>
            </a:endParaRPr>
          </a:p>
          <a:p>
            <a:pPr marL="152326">
              <a:lnSpc>
                <a:spcPct val="115000"/>
              </a:lnSpc>
              <a:buClr>
                <a:srgbClr val="262626"/>
              </a:buClr>
              <a:buSzPts val="2800"/>
            </a:pPr>
            <a:r>
              <a:rPr lang="en-US" altLang="ja-JP" sz="1200" b="1"/>
              <a:t>※</a:t>
            </a:r>
            <a:r>
              <a:rPr lang="ja-JP" altLang="en-US" sz="1200" b="1"/>
              <a:t>子契約のお客さまがログインポータルをご利用されていない場合は、子契約ユーザー側で実施いただく作業はございません。</a:t>
            </a:r>
            <a:endParaRPr lang="en-US" altLang="ja-JP" sz="1200" b="1"/>
          </a:p>
        </p:txBody>
      </p:sp>
      <p:sp>
        <p:nvSpPr>
          <p:cNvPr id="67" name="吹き出し: 四角形 66">
            <a:extLst>
              <a:ext uri="{FF2B5EF4-FFF2-40B4-BE49-F238E27FC236}">
                <a16:creationId xmlns:a16="http://schemas.microsoft.com/office/drawing/2014/main" id="{7FF0A131-BD52-01FB-FFB2-1915F8308C6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731229F-47BC-428D-58F5-649D69C078ED}"/>
              </a:ext>
            </a:extLst>
          </p:cNvPr>
          <p:cNvSpPr/>
          <p:nvPr/>
        </p:nvSpPr>
        <p:spPr bwMode="gray">
          <a:xfrm>
            <a:off x="7478943" y="3268231"/>
            <a:ext cx="296038"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p.4</a:t>
            </a:r>
            <a:endParaRPr kumimoji="1" lang="ja-JP" altLang="en-US" sz="1200" b="1" kern="0" dirty="0">
              <a:solidFill>
                <a:schemeClr val="bg1"/>
              </a:solidFill>
              <a:latin typeface="+mn-ea"/>
            </a:endParaRPr>
          </a:p>
        </p:txBody>
      </p:sp>
      <p:sp>
        <p:nvSpPr>
          <p:cNvPr id="11" name="テキスト ボックス 10">
            <a:extLst>
              <a:ext uri="{FF2B5EF4-FFF2-40B4-BE49-F238E27FC236}">
                <a16:creationId xmlns:a16="http://schemas.microsoft.com/office/drawing/2014/main" id="{55CF39EA-10EF-60BF-94F6-C1298364EE1F}"/>
              </a:ext>
            </a:extLst>
          </p:cNvPr>
          <p:cNvSpPr txBox="1"/>
          <p:nvPr/>
        </p:nvSpPr>
        <p:spPr>
          <a:xfrm>
            <a:off x="1908104" y="5565371"/>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2" name="テキスト ボックス 11">
            <a:extLst>
              <a:ext uri="{FF2B5EF4-FFF2-40B4-BE49-F238E27FC236}">
                <a16:creationId xmlns:a16="http://schemas.microsoft.com/office/drawing/2014/main" id="{84264C58-EA70-DDE1-D60F-064CE2C21622}"/>
              </a:ext>
            </a:extLst>
          </p:cNvPr>
          <p:cNvSpPr txBox="1"/>
          <p:nvPr/>
        </p:nvSpPr>
        <p:spPr>
          <a:xfrm>
            <a:off x="5222165" y="5499953"/>
            <a:ext cx="2585084" cy="27699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ー</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13" name="矢印: 五方向 12">
            <a:extLst>
              <a:ext uri="{FF2B5EF4-FFF2-40B4-BE49-F238E27FC236}">
                <a16:creationId xmlns:a16="http://schemas.microsoft.com/office/drawing/2014/main" id="{8F985300-051E-AE37-1241-0468B5C26962}"/>
              </a:ext>
            </a:extLst>
          </p:cNvPr>
          <p:cNvSpPr/>
          <p:nvPr/>
        </p:nvSpPr>
        <p:spPr>
          <a:xfrm>
            <a:off x="1868779" y="1573030"/>
            <a:ext cx="2784000" cy="2325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移行前</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4" name="矢印: 五方向 13">
            <a:extLst>
              <a:ext uri="{FF2B5EF4-FFF2-40B4-BE49-F238E27FC236}">
                <a16:creationId xmlns:a16="http://schemas.microsoft.com/office/drawing/2014/main" id="{F93D92E6-9EB6-F646-82C8-45F2A00425E8}"/>
              </a:ext>
            </a:extLst>
          </p:cNvPr>
          <p:cNvSpPr/>
          <p:nvPr/>
        </p:nvSpPr>
        <p:spPr>
          <a:xfrm>
            <a:off x="4714707"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333"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ADAA6170-E73B-EC61-08CE-956E364CBA71}"/>
              </a:ext>
            </a:extLst>
          </p:cNvPr>
          <p:cNvSpPr/>
          <p:nvPr/>
        </p:nvSpPr>
        <p:spPr>
          <a:xfrm>
            <a:off x="8432265" y="1574036"/>
            <a:ext cx="3600000" cy="23586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33"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333"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19" name="正方形/長方形 18">
            <a:extLst>
              <a:ext uri="{FF2B5EF4-FFF2-40B4-BE49-F238E27FC236}">
                <a16:creationId xmlns:a16="http://schemas.microsoft.com/office/drawing/2014/main" id="{5C06D74C-2345-1CD9-45B9-78AF5015B25B}"/>
              </a:ext>
            </a:extLst>
          </p:cNvPr>
          <p:cNvSpPr/>
          <p:nvPr/>
        </p:nvSpPr>
        <p:spPr bwMode="gray">
          <a:xfrm>
            <a:off x="6341092" y="3818249"/>
            <a:ext cx="632670"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p.5~10</a:t>
            </a:r>
            <a:endParaRPr kumimoji="1" lang="ja-JP" altLang="en-US" sz="1200" b="1" kern="0" dirty="0">
              <a:solidFill>
                <a:schemeClr val="bg1"/>
              </a:solidFill>
              <a:latin typeface="+mn-ea"/>
            </a:endParaRPr>
          </a:p>
        </p:txBody>
      </p:sp>
      <p:sp>
        <p:nvSpPr>
          <p:cNvPr id="22" name="テキスト ボックス 21">
            <a:extLst>
              <a:ext uri="{FF2B5EF4-FFF2-40B4-BE49-F238E27FC236}">
                <a16:creationId xmlns:a16="http://schemas.microsoft.com/office/drawing/2014/main" id="{4A1EA067-DB59-E9FE-427F-92180AF5039B}"/>
              </a:ext>
            </a:extLst>
          </p:cNvPr>
          <p:cNvSpPr txBox="1"/>
          <p:nvPr/>
        </p:nvSpPr>
        <p:spPr>
          <a:xfrm>
            <a:off x="1790499"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3" name="テキスト ボックス 22">
            <a:extLst>
              <a:ext uri="{FF2B5EF4-FFF2-40B4-BE49-F238E27FC236}">
                <a16:creationId xmlns:a16="http://schemas.microsoft.com/office/drawing/2014/main" id="{7EA43C88-0FED-FB37-61CE-238A94590222}"/>
              </a:ext>
            </a:extLst>
          </p:cNvPr>
          <p:cNvSpPr txBox="1"/>
          <p:nvPr/>
        </p:nvSpPr>
        <p:spPr>
          <a:xfrm>
            <a:off x="4840651" y="1858855"/>
            <a:ext cx="3359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ログインポータル＆</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4" name="テキスト ボックス 23">
            <a:extLst>
              <a:ext uri="{FF2B5EF4-FFF2-40B4-BE49-F238E27FC236}">
                <a16:creationId xmlns:a16="http://schemas.microsoft.com/office/drawing/2014/main" id="{9EA62AB3-0F68-2BCD-5C38-4294FB8BE5B8}"/>
              </a:ext>
            </a:extLst>
          </p:cNvPr>
          <p:cNvSpPr txBox="1"/>
          <p:nvPr/>
        </p:nvSpPr>
        <p:spPr>
          <a:xfrm>
            <a:off x="8834498" y="1858855"/>
            <a:ext cx="27091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SDPF</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ポータルのみ</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C8D961F6-DC2D-13B1-3937-CB4E5FBA5D76}"/>
              </a:ext>
            </a:extLst>
          </p:cNvPr>
          <p:cNvSpPr/>
          <p:nvPr/>
        </p:nvSpPr>
        <p:spPr bwMode="gray">
          <a:xfrm>
            <a:off x="8383493" y="3208259"/>
            <a:ext cx="3612985" cy="1757530"/>
          </a:xfrm>
          <a:prstGeom prst="rect">
            <a:avLst/>
          </a:prstGeom>
          <a:noFill/>
          <a:ln w="28575">
            <a:solidFill>
              <a:schemeClr val="bg1">
                <a:lumMod val="65000"/>
              </a:scheme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5BCD6B3C-4C96-97BB-102F-D19D18A845F8}"/>
              </a:ext>
            </a:extLst>
          </p:cNvPr>
          <p:cNvSpPr/>
          <p:nvPr/>
        </p:nvSpPr>
        <p:spPr bwMode="gray">
          <a:xfrm>
            <a:off x="11236569" y="3206528"/>
            <a:ext cx="755977" cy="221018"/>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spAutoFit/>
          </a:bodyPr>
          <a:lstStyle/>
          <a:p>
            <a:pPr algn="ctr"/>
            <a:r>
              <a:rPr kumimoji="1" lang="en-US" altLang="ja-JP" sz="1200" b="1" kern="0" dirty="0">
                <a:solidFill>
                  <a:schemeClr val="bg1"/>
                </a:solidFill>
                <a:latin typeface="+mn-ea"/>
              </a:rPr>
              <a:t>p.</a:t>
            </a:r>
            <a:r>
              <a:rPr lang="en-US" altLang="ja-JP" sz="1200" b="1" kern="0" dirty="0">
                <a:solidFill>
                  <a:schemeClr val="bg1"/>
                </a:solidFill>
                <a:latin typeface="+mn-ea"/>
              </a:rPr>
              <a:t>4</a:t>
            </a:r>
            <a:r>
              <a:rPr kumimoji="1" lang="en-US" altLang="ja-JP" sz="1200" b="1" kern="0" dirty="0">
                <a:solidFill>
                  <a:schemeClr val="bg1"/>
                </a:solidFill>
                <a:latin typeface="+mn-ea"/>
              </a:rPr>
              <a:t>, 11</a:t>
            </a:r>
            <a:endParaRPr kumimoji="1" lang="ja-JP" altLang="en-US" sz="1200" b="1" kern="0" dirty="0">
              <a:solidFill>
                <a:schemeClr val="bg1"/>
              </a:solidFill>
              <a:latin typeface="+mn-ea"/>
            </a:endParaRPr>
          </a:p>
        </p:txBody>
      </p:sp>
      <p:sp>
        <p:nvSpPr>
          <p:cNvPr id="20" name="正方形/長方形 19">
            <a:extLst>
              <a:ext uri="{FF2B5EF4-FFF2-40B4-BE49-F238E27FC236}">
                <a16:creationId xmlns:a16="http://schemas.microsoft.com/office/drawing/2014/main" id="{B7E66F3D-E9AF-067C-A29D-68604FB3017F}"/>
              </a:ext>
            </a:extLst>
          </p:cNvPr>
          <p:cNvSpPr/>
          <p:nvPr/>
        </p:nvSpPr>
        <p:spPr bwMode="gray">
          <a:xfrm>
            <a:off x="9939017" y="4414800"/>
            <a:ext cx="1992066" cy="514738"/>
          </a:xfrm>
          <a:prstGeom prst="rect">
            <a:avLst/>
          </a:prstGeom>
          <a:solidFill>
            <a:schemeClr val="tx1">
              <a:lumMod val="50000"/>
              <a:lumOff val="50000"/>
            </a:schemeClr>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spAutoFit/>
          </a:bodyPr>
          <a:lstStyle/>
          <a:p>
            <a:pPr marL="360363" lvl="2" indent="-360363">
              <a:defRPr/>
            </a:pPr>
            <a:r>
              <a:rPr lang="ja-JP" altLang="en-US" sz="1200">
                <a:solidFill>
                  <a:schemeClr val="bg1"/>
                </a:solidFill>
                <a:latin typeface="メイリオ"/>
                <a:ea typeface="メイリオ"/>
              </a:rPr>
              <a:t>詳細手順については、</a:t>
            </a:r>
            <a:endParaRPr lang="en-US" altLang="ja-JP" sz="1200">
              <a:solidFill>
                <a:schemeClr val="bg1"/>
              </a:solidFill>
              <a:latin typeface="メイリオ"/>
              <a:ea typeface="メイリオ"/>
            </a:endParaRPr>
          </a:p>
          <a:p>
            <a:pPr marL="360363" lvl="2" indent="-360363">
              <a:defRPr/>
            </a:pPr>
            <a:r>
              <a:rPr lang="ja-JP" altLang="en-US" sz="1200">
                <a:solidFill>
                  <a:schemeClr val="bg1"/>
                </a:solidFill>
                <a:latin typeface="メイリオ"/>
                <a:ea typeface="メイリオ"/>
              </a:rPr>
              <a:t>別途お知らせいたします。</a:t>
            </a:r>
            <a:endParaRPr lang="en-US" altLang="ja-JP" sz="1200" kern="0">
              <a:solidFill>
                <a:srgbClr val="000000"/>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A6E77968-391B-13C2-9550-6425B49D2F2D}"/>
              </a:ext>
            </a:extLst>
          </p:cNvPr>
          <p:cNvPicPr>
            <a:picLocks noChangeAspect="1"/>
          </p:cNvPicPr>
          <p:nvPr/>
        </p:nvPicPr>
        <p:blipFill>
          <a:blip r:embed="rId2"/>
          <a:stretch>
            <a:fillRect/>
          </a:stretch>
        </p:blipFill>
        <p:spPr>
          <a:xfrm>
            <a:off x="2619890" y="2078590"/>
            <a:ext cx="1130353" cy="1071365"/>
          </a:xfrm>
          <a:prstGeom prst="rect">
            <a:avLst/>
          </a:prstGeom>
        </p:spPr>
      </p:pic>
      <p:pic>
        <p:nvPicPr>
          <p:cNvPr id="32" name="図 31">
            <a:extLst>
              <a:ext uri="{FF2B5EF4-FFF2-40B4-BE49-F238E27FC236}">
                <a16:creationId xmlns:a16="http://schemas.microsoft.com/office/drawing/2014/main" id="{501D4CE4-CFF5-2E53-E106-419DD1E2BE23}"/>
              </a:ext>
            </a:extLst>
          </p:cNvPr>
          <p:cNvPicPr>
            <a:picLocks noChangeAspect="1"/>
          </p:cNvPicPr>
          <p:nvPr/>
        </p:nvPicPr>
        <p:blipFill>
          <a:blip r:embed="rId2"/>
          <a:stretch>
            <a:fillRect/>
          </a:stretch>
        </p:blipFill>
        <p:spPr>
          <a:xfrm>
            <a:off x="5380781" y="2078590"/>
            <a:ext cx="1130353" cy="1071365"/>
          </a:xfrm>
          <a:prstGeom prst="rect">
            <a:avLst/>
          </a:prstGeom>
        </p:spPr>
      </p:pic>
      <p:pic>
        <p:nvPicPr>
          <p:cNvPr id="10" name="図 9">
            <a:extLst>
              <a:ext uri="{FF2B5EF4-FFF2-40B4-BE49-F238E27FC236}">
                <a16:creationId xmlns:a16="http://schemas.microsoft.com/office/drawing/2014/main" id="{23A4AF15-36B6-14EA-1630-99AC778CB882}"/>
              </a:ext>
            </a:extLst>
          </p:cNvPr>
          <p:cNvPicPr>
            <a:picLocks noChangeAspect="1"/>
          </p:cNvPicPr>
          <p:nvPr/>
        </p:nvPicPr>
        <p:blipFill>
          <a:blip r:embed="rId3"/>
          <a:stretch>
            <a:fillRect/>
          </a:stretch>
        </p:blipFill>
        <p:spPr>
          <a:xfrm>
            <a:off x="6616311" y="2095990"/>
            <a:ext cx="1426721" cy="1012222"/>
          </a:xfrm>
          <a:prstGeom prst="rect">
            <a:avLst/>
          </a:prstGeom>
        </p:spPr>
      </p:pic>
      <p:pic>
        <p:nvPicPr>
          <p:cNvPr id="30" name="図 29">
            <a:extLst>
              <a:ext uri="{FF2B5EF4-FFF2-40B4-BE49-F238E27FC236}">
                <a16:creationId xmlns:a16="http://schemas.microsoft.com/office/drawing/2014/main" id="{BC5A0F93-FD39-4FBF-073C-A9781EA5AD7D}"/>
              </a:ext>
            </a:extLst>
          </p:cNvPr>
          <p:cNvPicPr>
            <a:picLocks noChangeAspect="1"/>
          </p:cNvPicPr>
          <p:nvPr/>
        </p:nvPicPr>
        <p:blipFill>
          <a:blip r:embed="rId3"/>
          <a:stretch>
            <a:fillRect/>
          </a:stretch>
        </p:blipFill>
        <p:spPr>
          <a:xfrm>
            <a:off x="9470140" y="2095990"/>
            <a:ext cx="1426721" cy="1012222"/>
          </a:xfrm>
          <a:prstGeom prst="rect">
            <a:avLst/>
          </a:prstGeom>
        </p:spPr>
      </p:pic>
    </p:spTree>
    <p:extLst>
      <p:ext uri="{BB962C8B-B14F-4D97-AF65-F5344CB8AC3E}">
        <p14:creationId xmlns:p14="http://schemas.microsoft.com/office/powerpoint/2010/main" val="13151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a:xfrm>
            <a:off x="264000" y="260648"/>
            <a:ext cx="10977248" cy="422365"/>
          </a:xfrm>
        </p:spPr>
        <p:txBody>
          <a:bodyPr/>
          <a:lstStyle/>
          <a:p>
            <a:r>
              <a:rPr lang="ja-JP" altLang="en-US"/>
              <a:t>初回ログイン時の本人性確認に必要な情報と確認方法</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a:xfrm>
            <a:off x="263999" y="836712"/>
            <a:ext cx="11917411" cy="5472000"/>
          </a:xfrm>
        </p:spPr>
        <p:txBody>
          <a:bodyPr/>
          <a:lstStyle/>
          <a:p>
            <a:pPr marL="0" indent="0">
              <a:buNone/>
            </a:pPr>
            <a:r>
              <a:rPr lang="ja-JP" altLang="en-US"/>
              <a:t>初回ログイン時での本人性確認に必要な情報は下記となります。</a:t>
            </a:r>
            <a:endParaRPr lang="en-US" altLang="ja-JP"/>
          </a:p>
          <a:p>
            <a:r>
              <a:rPr kumimoji="1" lang="ja-JP" altLang="en-US" sz="1800"/>
              <a:t>移行期間中は</a:t>
            </a:r>
            <a:r>
              <a:rPr lang="ja-JP" altLang="en-US" sz="1800"/>
              <a:t>、ログインポータル経由で</a:t>
            </a:r>
            <a:r>
              <a:rPr lang="en-US" altLang="ja-JP" sz="1800"/>
              <a:t>SDPF</a:t>
            </a:r>
            <a:r>
              <a:rPr lang="ja-JP" altLang="en-US" sz="1800"/>
              <a:t>ポータルにログインした際のポップアップから確認が可能です</a:t>
            </a:r>
            <a:r>
              <a:rPr lang="en-US" altLang="ja-JP" sz="1800"/>
              <a:t>(</a:t>
            </a:r>
            <a:r>
              <a:rPr lang="ja-JP" altLang="en-US" sz="1800"/>
              <a:t>詳細は後述</a:t>
            </a:r>
            <a:r>
              <a:rPr lang="en-US" altLang="ja-JP" sz="1800"/>
              <a:t>)</a:t>
            </a:r>
            <a:r>
              <a:rPr lang="ja-JP" altLang="en-US" sz="1800"/>
              <a:t>。</a:t>
            </a:r>
            <a:endParaRPr lang="en-US" altLang="ja-JP" sz="1800"/>
          </a:p>
          <a:p>
            <a:r>
              <a:rPr kumimoji="1" lang="ja-JP" altLang="en-US"/>
              <a:t>移行期間後は、</a:t>
            </a:r>
            <a:r>
              <a:rPr kumimoji="1" lang="ja-JP" altLang="en-US" sz="1800"/>
              <a:t>ログインポータルが廃止されログイン不可となります</a:t>
            </a:r>
            <a:r>
              <a:rPr kumimoji="1" lang="ja-JP" altLang="en-US"/>
              <a:t>。</a:t>
            </a:r>
            <a:r>
              <a:rPr lang="ja-JP" altLang="en-US"/>
              <a:t>本人確認情報（ログイン</a:t>
            </a:r>
            <a:r>
              <a:rPr lang="en-US" altLang="ja-JP"/>
              <a:t>ID</a:t>
            </a:r>
            <a:r>
              <a:rPr lang="ja-JP" altLang="en-US"/>
              <a:t>やメールアドレス）が不明で、初期設定メールが受信できない場合</a:t>
            </a:r>
            <a:r>
              <a:rPr kumimoji="1" lang="ja-JP" altLang="en-US"/>
              <a:t>など、</a:t>
            </a:r>
            <a:r>
              <a:rPr kumimoji="1" lang="en-US" altLang="ja-JP"/>
              <a:t>SDPF</a:t>
            </a:r>
            <a:r>
              <a:rPr kumimoji="1" lang="ja-JP" altLang="en-US"/>
              <a:t>ポータルにログイン不可能な場合は、</a:t>
            </a:r>
            <a:br>
              <a:rPr kumimoji="1" lang="en-US" altLang="ja-JP"/>
            </a:br>
            <a:r>
              <a:rPr kumimoji="1" lang="ja-JP" altLang="en-US"/>
              <a:t>パートナーさまにお問合せください。</a:t>
            </a:r>
            <a:endParaRPr kumimoji="1" lang="en-US" altLang="ja-JP"/>
          </a:p>
        </p:txBody>
      </p:sp>
      <p:graphicFrame>
        <p:nvGraphicFramePr>
          <p:cNvPr id="28" name="表 2">
            <a:extLst>
              <a:ext uri="{FF2B5EF4-FFF2-40B4-BE49-F238E27FC236}">
                <a16:creationId xmlns:a16="http://schemas.microsoft.com/office/drawing/2014/main" id="{6DC1D6BD-C7EB-4C1B-9735-82246734CEE1}"/>
              </a:ext>
            </a:extLst>
          </p:cNvPr>
          <p:cNvGraphicFramePr>
            <a:graphicFrameLocks noGrp="1"/>
          </p:cNvGraphicFramePr>
          <p:nvPr>
            <p:extLst>
              <p:ext uri="{D42A27DB-BD31-4B8C-83A1-F6EECF244321}">
                <p14:modId xmlns:p14="http://schemas.microsoft.com/office/powerpoint/2010/main" val="3224784863"/>
              </p:ext>
            </p:extLst>
          </p:nvPr>
        </p:nvGraphicFramePr>
        <p:xfrm>
          <a:off x="292963" y="2698983"/>
          <a:ext cx="11635038" cy="1645920"/>
        </p:xfrm>
        <a:graphic>
          <a:graphicData uri="http://schemas.openxmlformats.org/drawingml/2006/table">
            <a:tbl>
              <a:tblPr firstRow="1" bandRow="1"/>
              <a:tblGrid>
                <a:gridCol w="2517349">
                  <a:extLst>
                    <a:ext uri="{9D8B030D-6E8A-4147-A177-3AD203B41FA5}">
                      <a16:colId xmlns:a16="http://schemas.microsoft.com/office/drawing/2014/main" val="376366778"/>
                    </a:ext>
                  </a:extLst>
                </a:gridCol>
                <a:gridCol w="2801923">
                  <a:extLst>
                    <a:ext uri="{9D8B030D-6E8A-4147-A177-3AD203B41FA5}">
                      <a16:colId xmlns:a16="http://schemas.microsoft.com/office/drawing/2014/main" val="752263291"/>
                    </a:ext>
                  </a:extLst>
                </a:gridCol>
                <a:gridCol w="3440325">
                  <a:extLst>
                    <a:ext uri="{9D8B030D-6E8A-4147-A177-3AD203B41FA5}">
                      <a16:colId xmlns:a16="http://schemas.microsoft.com/office/drawing/2014/main" val="3722228287"/>
                    </a:ext>
                  </a:extLst>
                </a:gridCol>
                <a:gridCol w="2875441">
                  <a:extLst>
                    <a:ext uri="{9D8B030D-6E8A-4147-A177-3AD203B41FA5}">
                      <a16:colId xmlns:a16="http://schemas.microsoft.com/office/drawing/2014/main" val="657331841"/>
                    </a:ext>
                  </a:extLst>
                </a:gridCol>
              </a:tblGrid>
              <a:tr h="411480">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ポータル移行の際</a:t>
                      </a:r>
                      <a:endParaRPr kumimoji="1" lang="en-US" altLang="ja-JP" sz="1600">
                        <a:latin typeface="メイリオ" panose="020B0604030504040204" pitchFamily="50" charset="-128"/>
                        <a:ea typeface="メイリオ" panose="020B0604030504040204" pitchFamily="50" charset="-128"/>
                      </a:endParaRPr>
                    </a:p>
                    <a:p>
                      <a:pPr algn="ctr"/>
                      <a:r>
                        <a:rPr kumimoji="1" lang="ja-JP" altLang="en-US" sz="1600">
                          <a:latin typeface="メイリオ" panose="020B0604030504040204" pitchFamily="50" charset="-128"/>
                          <a:ea typeface="メイリオ" panose="020B0604030504040204" pitchFamily="50" charset="-128"/>
                        </a:rPr>
                        <a:t>本人性確認に必要な情報</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ログインポータルから</a:t>
                      </a:r>
                      <a:r>
                        <a:rPr kumimoji="1" lang="en-US" altLang="ja-JP" sz="1600">
                          <a:latin typeface="メイリオ" panose="020B0604030504040204" pitchFamily="50" charset="-128"/>
                          <a:ea typeface="メイリオ" panose="020B0604030504040204" pitchFamily="50" charset="-128"/>
                        </a:rPr>
                        <a:t>SDPF</a:t>
                      </a:r>
                      <a:r>
                        <a:rPr kumimoji="1" lang="ja-JP" altLang="en-US" sz="1600">
                          <a:latin typeface="メイリオ" panose="020B0604030504040204" pitchFamily="50" charset="-128"/>
                          <a:ea typeface="メイリオ" panose="020B0604030504040204" pitchFamily="50" charset="-128"/>
                        </a:rPr>
                        <a:t>ポータルへの移行内容</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確認方法</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移行後</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690FF">
                        <a:lumMod val="50000"/>
                      </a:srgbClr>
                    </a:solidFill>
                  </a:tcPr>
                </a:tc>
                <a:extLst>
                  <a:ext uri="{0D108BD9-81ED-4DB2-BD59-A6C34878D82A}">
                    <a16:rowId xmlns:a16="http://schemas.microsoft.com/office/drawing/2014/main" val="37295451"/>
                  </a:ext>
                </a:extLst>
              </a:tr>
              <a:tr h="411480">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lang="ja-JP" altLang="en-US" sz="1600"/>
                        <a:t>移行期間中</a:t>
                      </a:r>
                      <a:endParaRPr kumimoji="1" lang="en-US" altLang="ja-JP" sz="1600">
                        <a:latin typeface="メイリオ" panose="020B0604030504040204" pitchFamily="50" charset="-128"/>
                        <a:ea typeface="メイリオ"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kumimoji="1" sz="1800" b="1" kern="1200">
                          <a:solidFill>
                            <a:schemeClr val="bg1"/>
                          </a:solidFill>
                          <a:latin typeface="Arial"/>
                        </a:defRPr>
                      </a:lvl1pPr>
                      <a:lvl2pPr marL="457200" algn="l" defTabSz="914400" rtl="0" eaLnBrk="1" latinLnBrk="0" hangingPunct="1">
                        <a:defRPr kumimoji="1" sz="1800" b="1" kern="1200">
                          <a:solidFill>
                            <a:schemeClr val="bg1"/>
                          </a:solidFill>
                          <a:latin typeface="Arial"/>
                        </a:defRPr>
                      </a:lvl2pPr>
                      <a:lvl3pPr marL="914400" algn="l" defTabSz="914400" rtl="0" eaLnBrk="1" latinLnBrk="0" hangingPunct="1">
                        <a:defRPr kumimoji="1" sz="1800" b="1" kern="1200">
                          <a:solidFill>
                            <a:schemeClr val="bg1"/>
                          </a:solidFill>
                          <a:latin typeface="Arial"/>
                        </a:defRPr>
                      </a:lvl3pPr>
                      <a:lvl4pPr marL="1371600" algn="l" defTabSz="914400" rtl="0" eaLnBrk="1" latinLnBrk="0" hangingPunct="1">
                        <a:defRPr kumimoji="1" sz="1800" b="1" kern="1200">
                          <a:solidFill>
                            <a:schemeClr val="bg1"/>
                          </a:solidFill>
                          <a:latin typeface="Arial"/>
                        </a:defRPr>
                      </a:lvl4pPr>
                      <a:lvl5pPr marL="1828800" algn="l" defTabSz="914400" rtl="0" eaLnBrk="1" latinLnBrk="0" hangingPunct="1">
                        <a:defRPr kumimoji="1" sz="1800" b="1" kern="1200">
                          <a:solidFill>
                            <a:schemeClr val="bg1"/>
                          </a:solidFill>
                          <a:latin typeface="Arial"/>
                        </a:defRPr>
                      </a:lvl5pPr>
                      <a:lvl6pPr marL="2286000" algn="l" defTabSz="914400" rtl="0" eaLnBrk="1" latinLnBrk="0" hangingPunct="1">
                        <a:defRPr kumimoji="1" sz="1800" b="1" kern="1200">
                          <a:solidFill>
                            <a:schemeClr val="bg1"/>
                          </a:solidFill>
                          <a:latin typeface="Arial"/>
                        </a:defRPr>
                      </a:lvl6pPr>
                      <a:lvl7pPr marL="2743200" algn="l" defTabSz="914400" rtl="0" eaLnBrk="1" latinLnBrk="0" hangingPunct="1">
                        <a:defRPr kumimoji="1" sz="1800" b="1" kern="1200">
                          <a:solidFill>
                            <a:schemeClr val="bg1"/>
                          </a:solidFill>
                          <a:latin typeface="Arial"/>
                        </a:defRPr>
                      </a:lvl7pPr>
                      <a:lvl8pPr marL="3200400" algn="l" defTabSz="914400" rtl="0" eaLnBrk="1" latinLnBrk="0" hangingPunct="1">
                        <a:defRPr kumimoji="1" sz="1800" b="1" kern="1200">
                          <a:solidFill>
                            <a:schemeClr val="bg1"/>
                          </a:solidFill>
                          <a:latin typeface="Arial"/>
                        </a:defRPr>
                      </a:lvl8pPr>
                      <a:lvl9pPr marL="3657600" algn="l" defTabSz="914400" rtl="0" eaLnBrk="1" latinLnBrk="0" hangingPunct="1">
                        <a:defRPr kumimoji="1" sz="1800" b="1" kern="1200">
                          <a:solidFill>
                            <a:schemeClr val="bg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移行期間後</a:t>
                      </a: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805237378"/>
                  </a:ext>
                </a:extLst>
              </a:tr>
              <a:tr h="411480">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l"/>
                      <a:r>
                        <a:rPr kumimoji="1" lang="ja-JP" altLang="en-US" sz="1600" b="1">
                          <a:latin typeface="メイリオ" panose="020B0604030504040204" pitchFamily="50" charset="-128"/>
                          <a:ea typeface="メイリオ" panose="020B0604030504040204" pitchFamily="50" charset="-128"/>
                        </a:rPr>
                        <a:t>登録メールアドレス</a:t>
                      </a:r>
                      <a:r>
                        <a:rPr kumimoji="1" lang="en-US" altLang="ja-JP" sz="1600" b="0" baseline="30000">
                          <a:latin typeface="メイリオ" panose="020B0604030504040204" pitchFamily="50" charset="-128"/>
                          <a:ea typeface="メイリオ" panose="020B0604030504040204" pitchFamily="50" charset="-128"/>
                        </a:rPr>
                        <a:t>※1</a:t>
                      </a:r>
                      <a:endParaRPr kumimoji="1" lang="ja-JP" altLang="en-US" sz="1600" b="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ログインポータル経由</a:t>
                      </a:r>
                      <a:r>
                        <a:rPr kumimoji="1" lang="en-US" altLang="ja-JP" sz="1600" baseline="30000">
                          <a:latin typeface="メイリオ" panose="020B0604030504040204" pitchFamily="50" charset="-128"/>
                          <a:ea typeface="メイリオ" panose="020B0604030504040204" pitchFamily="50" charset="-128"/>
                        </a:rPr>
                        <a:t>※2</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SDPF</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ポータルにログイン後のポップアップから確認</a:t>
                      </a:r>
                      <a:r>
                        <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変更可能</a:t>
                      </a:r>
                      <a:endParaRPr kumimoji="1" lang="en-US" altLang="ja-JP" sz="16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72633"/>
                  </a:ext>
                </a:extLst>
              </a:tr>
              <a:tr h="411480">
                <a:tc>
                  <a:txBody>
                    <a:bodyPr/>
                    <a:lstStyle/>
                    <a:p>
                      <a:pPr algn="l"/>
                      <a:r>
                        <a:rPr kumimoji="1" lang="ja-JP" altLang="en-US" sz="1600" b="1">
                          <a:latin typeface="メイリオ" panose="020B0604030504040204" pitchFamily="50" charset="-128"/>
                          <a:ea typeface="メイリオ" panose="020B0604030504040204" pitchFamily="50" charset="-128"/>
                        </a:rPr>
                        <a:t>移行後ログイン</a:t>
                      </a:r>
                      <a:r>
                        <a:rPr kumimoji="1" lang="en-US" altLang="ja-JP" sz="1600" b="1">
                          <a:latin typeface="メイリオ" panose="020B0604030504040204" pitchFamily="50" charset="-128"/>
                          <a:ea typeface="メイリオ" panose="020B0604030504040204" pitchFamily="50" charset="-128"/>
                        </a:rPr>
                        <a:t>ID</a:t>
                      </a:r>
                      <a:endParaRPr kumimoji="1" lang="ja-JP" altLang="en-US" sz="1600" b="1">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a:latin typeface="メイリオ" panose="020B0604030504040204" pitchFamily="50" charset="-128"/>
                          <a:ea typeface="メイリオ" panose="020B0604030504040204" pitchFamily="50" charset="-128"/>
                        </a:rPr>
                        <a:t>既存ご登録情報と同じ</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ctr"/>
                      <a:r>
                        <a:rPr kumimoji="1" lang="ja-JP" altLang="en-US" sz="1600">
                          <a:latin typeface="メイリオ" panose="020B0604030504040204" pitchFamily="50" charset="-128"/>
                          <a:ea typeface="メイリオ" panose="020B0604030504040204" pitchFamily="50" charset="-128"/>
                        </a:rPr>
                        <a:t>なし</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88225"/>
                  </a:ext>
                </a:extLst>
              </a:tr>
            </a:tbl>
          </a:graphicData>
        </a:graphic>
      </p:graphicFrame>
      <p:sp>
        <p:nvSpPr>
          <p:cNvPr id="5" name="吹き出し: 四角形 4">
            <a:extLst>
              <a:ext uri="{FF2B5EF4-FFF2-40B4-BE49-F238E27FC236}">
                <a16:creationId xmlns:a16="http://schemas.microsoft.com/office/drawing/2014/main" id="{FEFD6B33-AD04-1EE7-82F3-833ABA8F4E73}"/>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テキスト ボックス 3">
            <a:extLst>
              <a:ext uri="{FF2B5EF4-FFF2-40B4-BE49-F238E27FC236}">
                <a16:creationId xmlns:a16="http://schemas.microsoft.com/office/drawing/2014/main" id="{B7043C2D-2AE0-EDF9-1D6B-588C42E732B5}"/>
              </a:ext>
            </a:extLst>
          </p:cNvPr>
          <p:cNvSpPr txBox="1"/>
          <p:nvPr/>
        </p:nvSpPr>
        <p:spPr>
          <a:xfrm>
            <a:off x="5068614" y="4357311"/>
            <a:ext cx="7050839" cy="461665"/>
          </a:xfrm>
          <a:prstGeom prst="rect">
            <a:avLst/>
          </a:prstGeom>
          <a:noFill/>
        </p:spPr>
        <p:txBody>
          <a:bodyPr wrap="square">
            <a:spAutoFit/>
          </a:bodyPr>
          <a:lstStyle/>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200"/>
              <a:t>初回ログイン用リンクを発出いたしますので受信可能なメールアドレスを登録してください</a:t>
            </a:r>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 </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ログインポータル</a:t>
            </a:r>
            <a:r>
              <a:rPr lang="ja-JP" altLang="en-US" sz="1200" kern="0">
                <a:solidFill>
                  <a:srgbClr val="000000"/>
                </a:solidFill>
                <a:latin typeface="メイリオ" panose="020B0604030504040204" pitchFamily="50" charset="-128"/>
                <a:ea typeface="メイリオ" panose="020B0604030504040204" pitchFamily="50" charset="-128"/>
                <a:sym typeface="Arial"/>
              </a:rPr>
              <a:t>に</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は、移行前のもの</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既存</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のログイン</a:t>
            </a:r>
            <a:r>
              <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ID</a:t>
            </a:r>
            <a:r>
              <a:rPr kumimoji="1" lang="ja-JP" altLang="en-US"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でログイン可能です</a:t>
            </a:r>
            <a:endParaRPr kumimoji="1" lang="en-US" altLang="ja-JP" sz="12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sp>
        <p:nvSpPr>
          <p:cNvPr id="6" name="矢印: 五方向 5">
            <a:extLst>
              <a:ext uri="{FF2B5EF4-FFF2-40B4-BE49-F238E27FC236}">
                <a16:creationId xmlns:a16="http://schemas.microsoft.com/office/drawing/2014/main" id="{3BA8C124-306C-157D-1113-3FBC4AC5AEDD}"/>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7" name="矢印: 五方向 6">
            <a:extLst>
              <a:ext uri="{FF2B5EF4-FFF2-40B4-BE49-F238E27FC236}">
                <a16:creationId xmlns:a16="http://schemas.microsoft.com/office/drawing/2014/main" id="{088DFAFE-63A1-FC9B-5F01-E3B3B87514DD}"/>
              </a:ext>
            </a:extLst>
          </p:cNvPr>
          <p:cNvSpPr/>
          <p:nvPr/>
        </p:nvSpPr>
        <p:spPr>
          <a:xfrm>
            <a:off x="198000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Tree>
    <p:extLst>
      <p:ext uri="{BB962C8B-B14F-4D97-AF65-F5344CB8AC3E}">
        <p14:creationId xmlns:p14="http://schemas.microsoft.com/office/powerpoint/2010/main" val="225845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CA552-4E25-4F99-8083-C7046B7C6794}"/>
              </a:ext>
            </a:extLst>
          </p:cNvPr>
          <p:cNvSpPr>
            <a:spLocks noGrp="1"/>
          </p:cNvSpPr>
          <p:nvPr>
            <p:ph type="title"/>
          </p:nvPr>
        </p:nvSpPr>
        <p:spPr/>
        <p:txBody>
          <a:bodyPr/>
          <a:lstStyle/>
          <a:p>
            <a:r>
              <a:rPr lang="ja-JP" altLang="en-US"/>
              <a:t>移行期間中の作業概要</a:t>
            </a:r>
            <a:endParaRPr kumimoji="1" lang="ja-JP" altLang="en-US"/>
          </a:p>
        </p:txBody>
      </p:sp>
      <p:sp>
        <p:nvSpPr>
          <p:cNvPr id="3" name="コンテンツ プレースホルダー 2">
            <a:extLst>
              <a:ext uri="{FF2B5EF4-FFF2-40B4-BE49-F238E27FC236}">
                <a16:creationId xmlns:a16="http://schemas.microsoft.com/office/drawing/2014/main" id="{F81D8837-84D0-4BB9-913D-3B9E022D1C18}"/>
              </a:ext>
            </a:extLst>
          </p:cNvPr>
          <p:cNvSpPr>
            <a:spLocks noGrp="1"/>
          </p:cNvSpPr>
          <p:nvPr>
            <p:ph idx="1"/>
          </p:nvPr>
        </p:nvSpPr>
        <p:spPr/>
        <p:txBody>
          <a:bodyPr/>
          <a:lstStyle/>
          <a:p>
            <a:pPr marL="342900" indent="-342900">
              <a:buFont typeface="+mj-ea"/>
              <a:buAutoNum type="circleNumDbPlain"/>
            </a:pPr>
            <a:r>
              <a:rPr lang="en-US" altLang="ja-JP"/>
              <a:t>【</a:t>
            </a:r>
            <a:r>
              <a:rPr lang="ja-JP" altLang="en-US"/>
              <a:t>弊社（</a:t>
            </a:r>
            <a:r>
              <a:rPr lang="zh-TW" altLang="en-US"/>
              <a:t>事前作業</a:t>
            </a:r>
            <a:r>
              <a:rPr lang="ja-JP" altLang="en-US"/>
              <a:t>時）</a:t>
            </a:r>
            <a:r>
              <a:rPr lang="en-US" altLang="ja-JP"/>
              <a:t>】</a:t>
            </a:r>
            <a:r>
              <a:rPr lang="ja-JP" altLang="en-US"/>
              <a:t>ログインポータルのユーザーを、</a:t>
            </a:r>
            <a:r>
              <a:rPr lang="en-US" altLang="ja-JP"/>
              <a:t>SDPF</a:t>
            </a:r>
            <a:r>
              <a:rPr lang="ja-JP" altLang="en-US"/>
              <a:t>ポータルのユーザーへ複製</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ログインポータルにログイン後、</a:t>
            </a:r>
            <a:r>
              <a:rPr lang="en-US" altLang="ja-JP"/>
              <a:t>SDPF</a:t>
            </a:r>
            <a:r>
              <a:rPr lang="ja-JP" altLang="en-US"/>
              <a:t>ポータルにアクセス</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表示されたポップアップから本人情報を確認し、初回ログイン用リンクをメールにて発出</a:t>
            </a:r>
            <a:endParaRPr lang="en-US" altLang="ja-JP"/>
          </a:p>
          <a:p>
            <a:pPr marL="342900" indent="-342900">
              <a:buFont typeface="+mj-ea"/>
              <a:buAutoNum type="circleNumDbPlain"/>
            </a:pPr>
            <a:r>
              <a:rPr lang="en-US" altLang="ja-JP"/>
              <a:t>【</a:t>
            </a:r>
            <a:r>
              <a:rPr lang="ja-JP" altLang="en-US"/>
              <a:t>子契約</a:t>
            </a:r>
            <a:r>
              <a:rPr lang="en-US" altLang="ja-JP"/>
              <a:t>】</a:t>
            </a:r>
            <a:r>
              <a:rPr lang="ja-JP" altLang="en-US"/>
              <a:t>初回ログイン用リンクにアクセス後、③で確認した本人情報をもとに、初回ログイン</a:t>
            </a:r>
            <a:br>
              <a:rPr lang="en-US" altLang="ja-JP"/>
            </a:br>
            <a:endParaRPr kumimoji="1" lang="en-US" altLang="ja-JP"/>
          </a:p>
        </p:txBody>
      </p:sp>
      <p:sp>
        <p:nvSpPr>
          <p:cNvPr id="25" name="Google Shape;482;p23">
            <a:extLst>
              <a:ext uri="{FF2B5EF4-FFF2-40B4-BE49-F238E27FC236}">
                <a16:creationId xmlns:a16="http://schemas.microsoft.com/office/drawing/2014/main" id="{D8903CF7-070E-4808-9DEF-5D24F49E22E8}"/>
              </a:ext>
            </a:extLst>
          </p:cNvPr>
          <p:cNvSpPr/>
          <p:nvPr/>
        </p:nvSpPr>
        <p:spPr>
          <a:xfrm>
            <a:off x="4479721" y="3271550"/>
            <a:ext cx="3604334" cy="1153542"/>
          </a:xfrm>
          <a:prstGeom prst="roundRect">
            <a:avLst>
              <a:gd name="adj" fmla="val 5273"/>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latin typeface="Meiryo"/>
                <a:ea typeface="Meiryo"/>
                <a:cs typeface="Meiryo"/>
                <a:sym typeface="Meiryo"/>
              </a:rPr>
              <a:t>ログインポータル</a:t>
            </a:r>
            <a:endParaRPr sz="1400" b="1" i="0" u="none" strike="noStrike" cap="none">
              <a:latin typeface="Meiryo"/>
              <a:ea typeface="Meiryo"/>
              <a:cs typeface="Meiryo"/>
              <a:sym typeface="Meiryo"/>
            </a:endParaRPr>
          </a:p>
        </p:txBody>
      </p:sp>
      <p:sp>
        <p:nvSpPr>
          <p:cNvPr id="27" name="Google Shape;482;p23">
            <a:extLst>
              <a:ext uri="{FF2B5EF4-FFF2-40B4-BE49-F238E27FC236}">
                <a16:creationId xmlns:a16="http://schemas.microsoft.com/office/drawing/2014/main" id="{CC1A2C93-5BAF-4720-8B16-CCF753FC7F20}"/>
              </a:ext>
            </a:extLst>
          </p:cNvPr>
          <p:cNvSpPr/>
          <p:nvPr/>
        </p:nvSpPr>
        <p:spPr>
          <a:xfrm>
            <a:off x="4479722" y="5158037"/>
            <a:ext cx="4877638" cy="1165875"/>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cxnSp>
        <p:nvCxnSpPr>
          <p:cNvPr id="42" name="直線矢印コネクタ 41">
            <a:extLst>
              <a:ext uri="{FF2B5EF4-FFF2-40B4-BE49-F238E27FC236}">
                <a16:creationId xmlns:a16="http://schemas.microsoft.com/office/drawing/2014/main" id="{8BBA8A2C-9B44-4871-9A7D-DDF4041654C9}"/>
              </a:ext>
            </a:extLst>
          </p:cNvPr>
          <p:cNvCxnSpPr>
            <a:cxnSpLocks/>
            <a:endCxn id="25" idx="1"/>
          </p:cNvCxnSpPr>
          <p:nvPr/>
        </p:nvCxnSpPr>
        <p:spPr>
          <a:xfrm flipV="1">
            <a:off x="2410144" y="3848321"/>
            <a:ext cx="2069577" cy="80430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pic>
        <p:nvPicPr>
          <p:cNvPr id="52" name="図 51">
            <a:extLst>
              <a:ext uri="{FF2B5EF4-FFF2-40B4-BE49-F238E27FC236}">
                <a16:creationId xmlns:a16="http://schemas.microsoft.com/office/drawing/2014/main" id="{3E28DA8C-740D-4B56-BD40-7C58A7783B32}"/>
              </a:ext>
            </a:extLst>
          </p:cNvPr>
          <p:cNvPicPr>
            <a:picLocks noChangeAspect="1"/>
          </p:cNvPicPr>
          <p:nvPr/>
        </p:nvPicPr>
        <p:blipFill>
          <a:blip r:embed="rId3"/>
          <a:stretch>
            <a:fillRect/>
          </a:stretch>
        </p:blipFill>
        <p:spPr>
          <a:xfrm>
            <a:off x="1800491" y="4486773"/>
            <a:ext cx="609653" cy="646232"/>
          </a:xfrm>
          <a:prstGeom prst="rect">
            <a:avLst/>
          </a:prstGeom>
        </p:spPr>
      </p:pic>
      <p:sp>
        <p:nvSpPr>
          <p:cNvPr id="62" name="矢印: 下 61">
            <a:extLst>
              <a:ext uri="{FF2B5EF4-FFF2-40B4-BE49-F238E27FC236}">
                <a16:creationId xmlns:a16="http://schemas.microsoft.com/office/drawing/2014/main" id="{907985F8-F0A6-4990-AC05-1D333D994B86}"/>
              </a:ext>
            </a:extLst>
          </p:cNvPr>
          <p:cNvSpPr/>
          <p:nvPr/>
        </p:nvSpPr>
        <p:spPr bwMode="gray">
          <a:xfrm>
            <a:off x="7049097" y="4256304"/>
            <a:ext cx="312000" cy="1484672"/>
          </a:xfrm>
          <a:prstGeom prst="downArrow">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BDB7AD9-4AAF-4097-8AC7-FEFD7A36B94D}"/>
              </a:ext>
            </a:extLst>
          </p:cNvPr>
          <p:cNvSpPr txBox="1"/>
          <p:nvPr/>
        </p:nvSpPr>
        <p:spPr>
          <a:xfrm>
            <a:off x="7205097" y="5200418"/>
            <a:ext cx="441146" cy="400110"/>
          </a:xfrm>
          <a:prstGeom prst="rect">
            <a:avLst/>
          </a:prstGeom>
          <a:noFill/>
        </p:spPr>
        <p:txBody>
          <a:bodyPr wrap="square" rtlCol="0">
            <a:spAutoFit/>
          </a:bodyPr>
          <a:lstStyle/>
          <a:p>
            <a:r>
              <a:rPr kumimoji="1" lang="ja-JP" altLang="en-US" sz="2000" b="1">
                <a:solidFill>
                  <a:srgbClr val="C00000"/>
                </a:solidFill>
              </a:rPr>
              <a:t>①</a:t>
            </a:r>
            <a:endParaRPr kumimoji="1" lang="ja-JP" altLang="en-US" b="1">
              <a:solidFill>
                <a:srgbClr val="C00000"/>
              </a:solidFill>
            </a:endParaRPr>
          </a:p>
        </p:txBody>
      </p:sp>
      <p:sp>
        <p:nvSpPr>
          <p:cNvPr id="74" name="テキスト ボックス 73">
            <a:extLst>
              <a:ext uri="{FF2B5EF4-FFF2-40B4-BE49-F238E27FC236}">
                <a16:creationId xmlns:a16="http://schemas.microsoft.com/office/drawing/2014/main" id="{47A82243-4E0C-4933-AB82-369D7D216E1E}"/>
              </a:ext>
            </a:extLst>
          </p:cNvPr>
          <p:cNvSpPr txBox="1"/>
          <p:nvPr/>
        </p:nvSpPr>
        <p:spPr>
          <a:xfrm>
            <a:off x="2957737" y="4014532"/>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5" name="直線矢印コネクタ 74">
            <a:extLst>
              <a:ext uri="{FF2B5EF4-FFF2-40B4-BE49-F238E27FC236}">
                <a16:creationId xmlns:a16="http://schemas.microsoft.com/office/drawing/2014/main" id="{C1B2EBC0-951D-4D6B-A563-8F562A0ACA9B}"/>
              </a:ext>
            </a:extLst>
          </p:cNvPr>
          <p:cNvCxnSpPr>
            <a:cxnSpLocks/>
            <a:stCxn id="25" idx="3"/>
            <a:endCxn id="5" idx="0"/>
          </p:cNvCxnSpPr>
          <p:nvPr/>
        </p:nvCxnSpPr>
        <p:spPr>
          <a:xfrm>
            <a:off x="8084055" y="3848321"/>
            <a:ext cx="648358" cy="1427525"/>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78" name="テキスト ボックス 77">
            <a:extLst>
              <a:ext uri="{FF2B5EF4-FFF2-40B4-BE49-F238E27FC236}">
                <a16:creationId xmlns:a16="http://schemas.microsoft.com/office/drawing/2014/main" id="{D38A7EFA-36E7-44DA-8889-C1426658B760}"/>
              </a:ext>
            </a:extLst>
          </p:cNvPr>
          <p:cNvSpPr txBox="1"/>
          <p:nvPr/>
        </p:nvSpPr>
        <p:spPr>
          <a:xfrm>
            <a:off x="8276757" y="4150820"/>
            <a:ext cx="441146" cy="400110"/>
          </a:xfrm>
          <a:prstGeom prst="rect">
            <a:avLst/>
          </a:prstGeom>
          <a:noFill/>
        </p:spPr>
        <p:txBody>
          <a:bodyPr wrap="none" rtlCol="0">
            <a:spAutoFit/>
          </a:bodyPr>
          <a:lstStyle/>
          <a:p>
            <a:r>
              <a:rPr lang="ja-JP" altLang="en-US" sz="2000" b="1">
                <a:solidFill>
                  <a:srgbClr val="C00000"/>
                </a:solidFill>
              </a:rPr>
              <a:t>②</a:t>
            </a:r>
            <a:endParaRPr kumimoji="1" lang="ja-JP" altLang="en-US" b="1">
              <a:solidFill>
                <a:srgbClr val="C00000"/>
              </a:solidFill>
            </a:endParaRPr>
          </a:p>
        </p:txBody>
      </p:sp>
      <p:cxnSp>
        <p:nvCxnSpPr>
          <p:cNvPr id="79" name="直線矢印コネクタ 78">
            <a:extLst>
              <a:ext uri="{FF2B5EF4-FFF2-40B4-BE49-F238E27FC236}">
                <a16:creationId xmlns:a16="http://schemas.microsoft.com/office/drawing/2014/main" id="{D256FB7B-6BC1-4D8E-A979-7297335A7B2B}"/>
              </a:ext>
            </a:extLst>
          </p:cNvPr>
          <p:cNvCxnSpPr>
            <a:cxnSpLocks/>
            <a:stCxn id="5" idx="1"/>
            <a:endCxn id="52" idx="3"/>
          </p:cNvCxnSpPr>
          <p:nvPr/>
        </p:nvCxnSpPr>
        <p:spPr>
          <a:xfrm rot="10800000">
            <a:off x="2410144" y="4809890"/>
            <a:ext cx="5846098" cy="776721"/>
          </a:xfrm>
          <a:prstGeom prst="bentConnector3">
            <a:avLst>
              <a:gd name="adj1" fmla="val 7247"/>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84" name="テキスト ボックス 83">
            <a:extLst>
              <a:ext uri="{FF2B5EF4-FFF2-40B4-BE49-F238E27FC236}">
                <a16:creationId xmlns:a16="http://schemas.microsoft.com/office/drawing/2014/main" id="{8F4D62C7-4B4A-48B6-A701-38A96A8CC6C8}"/>
              </a:ext>
            </a:extLst>
          </p:cNvPr>
          <p:cNvSpPr txBox="1"/>
          <p:nvPr/>
        </p:nvSpPr>
        <p:spPr>
          <a:xfrm>
            <a:off x="3471443" y="4409779"/>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pic>
        <p:nvPicPr>
          <p:cNvPr id="86" name="グラフィックス 85" descr="封筒 枠線">
            <a:extLst>
              <a:ext uri="{FF2B5EF4-FFF2-40B4-BE49-F238E27FC236}">
                <a16:creationId xmlns:a16="http://schemas.microsoft.com/office/drawing/2014/main" id="{6CDA0994-2B40-4B7A-89E1-6F1FB9723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5323" y="4461550"/>
            <a:ext cx="382157" cy="382157"/>
          </a:xfrm>
          <a:prstGeom prst="rect">
            <a:avLst/>
          </a:prstGeom>
        </p:spPr>
      </p:pic>
      <p:cxnSp>
        <p:nvCxnSpPr>
          <p:cNvPr id="87" name="直線矢印コネクタ 86">
            <a:extLst>
              <a:ext uri="{FF2B5EF4-FFF2-40B4-BE49-F238E27FC236}">
                <a16:creationId xmlns:a16="http://schemas.microsoft.com/office/drawing/2014/main" id="{48959701-89C4-4C3F-87A5-180F4E434E4A}"/>
              </a:ext>
            </a:extLst>
          </p:cNvPr>
          <p:cNvCxnSpPr>
            <a:cxnSpLocks/>
            <a:endCxn id="27" idx="1"/>
          </p:cNvCxnSpPr>
          <p:nvPr/>
        </p:nvCxnSpPr>
        <p:spPr>
          <a:xfrm>
            <a:off x="2410144" y="4963589"/>
            <a:ext cx="2069578" cy="777386"/>
          </a:xfrm>
          <a:prstGeom prst="straightConnector1">
            <a:avLst/>
          </a:prstGeom>
          <a:ln w="38100">
            <a:solidFill>
              <a:srgbClr val="C00000"/>
            </a:solidFill>
            <a:tailEnd type="triangle"/>
          </a:ln>
        </p:spPr>
        <p:style>
          <a:lnRef idx="3">
            <a:schemeClr val="accent3"/>
          </a:lnRef>
          <a:fillRef idx="0">
            <a:schemeClr val="accent3"/>
          </a:fillRef>
          <a:effectRef idx="2">
            <a:schemeClr val="accent3"/>
          </a:effectRef>
          <a:fontRef idx="minor">
            <a:schemeClr val="tx1"/>
          </a:fontRef>
        </p:style>
      </p:cxnSp>
      <p:sp>
        <p:nvSpPr>
          <p:cNvPr id="92" name="テキスト ボックス 91">
            <a:extLst>
              <a:ext uri="{FF2B5EF4-FFF2-40B4-BE49-F238E27FC236}">
                <a16:creationId xmlns:a16="http://schemas.microsoft.com/office/drawing/2014/main" id="{DFAE48B5-78A9-405C-AAA9-F111C0F2E051}"/>
              </a:ext>
            </a:extLst>
          </p:cNvPr>
          <p:cNvSpPr txBox="1"/>
          <p:nvPr/>
        </p:nvSpPr>
        <p:spPr>
          <a:xfrm>
            <a:off x="2952406" y="5272766"/>
            <a:ext cx="441146" cy="400110"/>
          </a:xfrm>
          <a:prstGeom prst="rect">
            <a:avLst/>
          </a:prstGeom>
          <a:noFill/>
        </p:spPr>
        <p:txBody>
          <a:bodyPr wrap="none" rtlCol="0">
            <a:spAutoFit/>
          </a:bodyPr>
          <a:lstStyle/>
          <a:p>
            <a:r>
              <a:rPr lang="ja-JP" altLang="en-US" sz="2000" b="1">
                <a:solidFill>
                  <a:srgbClr val="C00000"/>
                </a:solidFill>
              </a:rPr>
              <a:t>④</a:t>
            </a:r>
            <a:endParaRPr lang="en-US" altLang="ja-JP" sz="2000" b="1">
              <a:solidFill>
                <a:srgbClr val="C00000"/>
              </a:solidFill>
            </a:endParaRPr>
          </a:p>
        </p:txBody>
      </p:sp>
      <p:sp>
        <p:nvSpPr>
          <p:cNvPr id="97" name="テキスト ボックス 96">
            <a:extLst>
              <a:ext uri="{FF2B5EF4-FFF2-40B4-BE49-F238E27FC236}">
                <a16:creationId xmlns:a16="http://schemas.microsoft.com/office/drawing/2014/main" id="{BF2B42BE-DF42-49EF-9747-6554A05DCD39}"/>
              </a:ext>
            </a:extLst>
          </p:cNvPr>
          <p:cNvSpPr txBox="1"/>
          <p:nvPr/>
        </p:nvSpPr>
        <p:spPr>
          <a:xfrm>
            <a:off x="1781237" y="5158037"/>
            <a:ext cx="723275" cy="523220"/>
          </a:xfrm>
          <a:prstGeom prst="rect">
            <a:avLst/>
          </a:prstGeom>
          <a:noFill/>
        </p:spPr>
        <p:txBody>
          <a:bodyPr wrap="none" rtlCol="0">
            <a:spAutoFit/>
          </a:bodyPr>
          <a:lstStyle/>
          <a:p>
            <a:pPr algn="ctr"/>
            <a:r>
              <a:rPr kumimoji="1" lang="ja-JP" altLang="en-US" sz="1400"/>
              <a:t>子契約</a:t>
            </a:r>
            <a:endParaRPr kumimoji="1" lang="en-US" altLang="ja-JP" sz="1400"/>
          </a:p>
          <a:p>
            <a:pPr algn="ctr"/>
            <a:r>
              <a:rPr lang="ja-JP" altLang="en-US" sz="1400"/>
              <a:t>利用者</a:t>
            </a:r>
            <a:endParaRPr kumimoji="1" lang="en-US" altLang="ja-JP" sz="1400"/>
          </a:p>
        </p:txBody>
      </p:sp>
      <p:sp>
        <p:nvSpPr>
          <p:cNvPr id="5" name="四角形: 角を丸くする 4">
            <a:extLst>
              <a:ext uri="{FF2B5EF4-FFF2-40B4-BE49-F238E27FC236}">
                <a16:creationId xmlns:a16="http://schemas.microsoft.com/office/drawing/2014/main" id="{0D7A6583-C790-FF3F-02F9-5995038A9685}"/>
              </a:ext>
            </a:extLst>
          </p:cNvPr>
          <p:cNvSpPr/>
          <p:nvPr/>
        </p:nvSpPr>
        <p:spPr bwMode="gray">
          <a:xfrm>
            <a:off x="8256242" y="5275846"/>
            <a:ext cx="952342" cy="621527"/>
          </a:xfrm>
          <a:prstGeom prst="roundRect">
            <a:avLst/>
          </a:prstGeom>
          <a:solidFill>
            <a:schemeClr val="bg1"/>
          </a:solidFill>
          <a:ln w="6350">
            <a:solidFill>
              <a:srgbClr val="FFFFFF">
                <a:lumMod val="50000"/>
              </a:srgb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kumimoji="1" lang="ja-JP" altLang="en-US" sz="1200" kern="0">
                <a:solidFill>
                  <a:srgbClr val="000000"/>
                </a:solidFill>
                <a:latin typeface="Meiryo UI" panose="020B0604030504040204" pitchFamily="50" charset="-128"/>
                <a:ea typeface="Meiryo UI" panose="020B0604030504040204" pitchFamily="50" charset="-128"/>
              </a:rPr>
              <a:t>本人情報</a:t>
            </a:r>
            <a:endParaRPr kumimoji="1" lang="en-US" altLang="ja-JP" sz="1200" kern="0">
              <a:solidFill>
                <a:srgbClr val="000000"/>
              </a:solidFill>
              <a:latin typeface="Meiryo UI" panose="020B0604030504040204" pitchFamily="50" charset="-128"/>
              <a:ea typeface="Meiryo UI" panose="020B0604030504040204" pitchFamily="50" charset="-128"/>
            </a:endParaRPr>
          </a:p>
          <a:p>
            <a:pPr algn="ctr"/>
            <a:r>
              <a:rPr lang="ja-JP" altLang="en-US" sz="1200" kern="0">
                <a:solidFill>
                  <a:srgbClr val="000000"/>
                </a:solidFill>
                <a:latin typeface="Meiryo UI" panose="020B0604030504040204" pitchFamily="50" charset="-128"/>
                <a:ea typeface="Meiryo UI" panose="020B0604030504040204" pitchFamily="50" charset="-128"/>
              </a:rPr>
              <a:t>（ポップアップ）</a:t>
            </a: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5880714-E94F-083A-0AF0-9FAD155CFC03}"/>
              </a:ext>
            </a:extLst>
          </p:cNvPr>
          <p:cNvSpPr txBox="1"/>
          <p:nvPr/>
        </p:nvSpPr>
        <p:spPr>
          <a:xfrm>
            <a:off x="8511147" y="5223883"/>
            <a:ext cx="441146" cy="400110"/>
          </a:xfrm>
          <a:prstGeom prst="rect">
            <a:avLst/>
          </a:prstGeom>
          <a:noFill/>
        </p:spPr>
        <p:txBody>
          <a:bodyPr wrap="none" rtlCol="0">
            <a:spAutoFit/>
          </a:bodyPr>
          <a:lstStyle/>
          <a:p>
            <a:r>
              <a:rPr kumimoji="1" lang="ja-JP" altLang="en-US" sz="2000" b="1">
                <a:solidFill>
                  <a:srgbClr val="C00000"/>
                </a:solidFill>
              </a:rPr>
              <a:t>③</a:t>
            </a:r>
            <a:endParaRPr kumimoji="1" lang="ja-JP" altLang="en-US" b="1">
              <a:solidFill>
                <a:srgbClr val="C00000"/>
              </a:solidFill>
            </a:endParaRPr>
          </a:p>
        </p:txBody>
      </p:sp>
      <p:sp>
        <p:nvSpPr>
          <p:cNvPr id="10" name="Google Shape;466;p22">
            <a:extLst>
              <a:ext uri="{FF2B5EF4-FFF2-40B4-BE49-F238E27FC236}">
                <a16:creationId xmlns:a16="http://schemas.microsoft.com/office/drawing/2014/main" id="{DEDD5C6D-9FDE-5A81-97F1-6B049935D7F2}"/>
              </a:ext>
            </a:extLst>
          </p:cNvPr>
          <p:cNvSpPr/>
          <p:nvPr/>
        </p:nvSpPr>
        <p:spPr>
          <a:xfrm>
            <a:off x="4982995" y="3588664"/>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11" name="Google Shape;468;p22">
            <a:extLst>
              <a:ext uri="{FF2B5EF4-FFF2-40B4-BE49-F238E27FC236}">
                <a16:creationId xmlns:a16="http://schemas.microsoft.com/office/drawing/2014/main" id="{0FE85AB8-7C67-5FBA-6087-03533A28995B}"/>
              </a:ext>
            </a:extLst>
          </p:cNvPr>
          <p:cNvCxnSpPr>
            <a:cxnSpLocks/>
            <a:stCxn id="10" idx="3"/>
            <a:endCxn id="12" idx="1"/>
          </p:cNvCxnSpPr>
          <p:nvPr/>
        </p:nvCxnSpPr>
        <p:spPr>
          <a:xfrm flipV="1">
            <a:off x="6449432" y="3860833"/>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12" name="テキスト ボックス 11">
            <a:extLst>
              <a:ext uri="{FF2B5EF4-FFF2-40B4-BE49-F238E27FC236}">
                <a16:creationId xmlns:a16="http://schemas.microsoft.com/office/drawing/2014/main" id="{8F506813-AC71-66DF-BFF2-32C17203A86A}"/>
              </a:ext>
            </a:extLst>
          </p:cNvPr>
          <p:cNvSpPr txBox="1"/>
          <p:nvPr/>
        </p:nvSpPr>
        <p:spPr>
          <a:xfrm>
            <a:off x="6713432" y="3722333"/>
            <a:ext cx="792452"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13" name="テキスト ボックス 12">
            <a:extLst>
              <a:ext uri="{FF2B5EF4-FFF2-40B4-BE49-F238E27FC236}">
                <a16:creationId xmlns:a16="http://schemas.microsoft.com/office/drawing/2014/main" id="{CE3C2A77-EDA7-CB9F-F14B-42C7B286029E}"/>
              </a:ext>
            </a:extLst>
          </p:cNvPr>
          <p:cNvSpPr txBox="1"/>
          <p:nvPr/>
        </p:nvSpPr>
        <p:spPr>
          <a:xfrm>
            <a:off x="6713432" y="4014532"/>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14" name="Google Shape;468;p22">
            <a:extLst>
              <a:ext uri="{FF2B5EF4-FFF2-40B4-BE49-F238E27FC236}">
                <a16:creationId xmlns:a16="http://schemas.microsoft.com/office/drawing/2014/main" id="{C65F7325-A830-2E37-53B1-604EE281AE55}"/>
              </a:ext>
            </a:extLst>
          </p:cNvPr>
          <p:cNvCxnSpPr>
            <a:cxnSpLocks/>
            <a:stCxn id="10" idx="3"/>
            <a:endCxn id="13" idx="1"/>
          </p:cNvCxnSpPr>
          <p:nvPr/>
        </p:nvCxnSpPr>
        <p:spPr>
          <a:xfrm>
            <a:off x="6449432" y="3862850"/>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3" name="Google Shape;466;p22">
            <a:extLst>
              <a:ext uri="{FF2B5EF4-FFF2-40B4-BE49-F238E27FC236}">
                <a16:creationId xmlns:a16="http://schemas.microsoft.com/office/drawing/2014/main" id="{0E1680A4-B63F-6591-115E-AD7BF343F7E4}"/>
              </a:ext>
            </a:extLst>
          </p:cNvPr>
          <p:cNvSpPr/>
          <p:nvPr/>
        </p:nvSpPr>
        <p:spPr>
          <a:xfrm>
            <a:off x="4982995" y="554878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子契約</a:t>
            </a:r>
            <a:r>
              <a:rPr lang="en-US" sz="1400">
                <a:solidFill>
                  <a:schemeClr val="dk1"/>
                </a:solidFill>
              </a:rPr>
              <a:t>)</a:t>
            </a:r>
          </a:p>
        </p:txBody>
      </p:sp>
      <p:cxnSp>
        <p:nvCxnSpPr>
          <p:cNvPr id="34" name="Google Shape;468;p22">
            <a:extLst>
              <a:ext uri="{FF2B5EF4-FFF2-40B4-BE49-F238E27FC236}">
                <a16:creationId xmlns:a16="http://schemas.microsoft.com/office/drawing/2014/main" id="{E050B7E5-0FCA-7A5A-6DD8-05704C867E7F}"/>
              </a:ext>
            </a:extLst>
          </p:cNvPr>
          <p:cNvCxnSpPr>
            <a:cxnSpLocks/>
            <a:stCxn id="33" idx="3"/>
            <a:endCxn id="35" idx="1"/>
          </p:cNvCxnSpPr>
          <p:nvPr/>
        </p:nvCxnSpPr>
        <p:spPr>
          <a:xfrm flipV="1">
            <a:off x="6449432" y="582095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35" name="テキスト ボックス 34">
            <a:extLst>
              <a:ext uri="{FF2B5EF4-FFF2-40B4-BE49-F238E27FC236}">
                <a16:creationId xmlns:a16="http://schemas.microsoft.com/office/drawing/2014/main" id="{59C622DA-D2C9-CE35-3602-4FF5EE8C44E2}"/>
              </a:ext>
            </a:extLst>
          </p:cNvPr>
          <p:cNvSpPr txBox="1"/>
          <p:nvPr/>
        </p:nvSpPr>
        <p:spPr>
          <a:xfrm>
            <a:off x="6713432" y="5682457"/>
            <a:ext cx="823614"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6" name="テキスト ボックス 35">
            <a:extLst>
              <a:ext uri="{FF2B5EF4-FFF2-40B4-BE49-F238E27FC236}">
                <a16:creationId xmlns:a16="http://schemas.microsoft.com/office/drawing/2014/main" id="{1A5D1192-4AE5-9001-5027-8B0B212AA8B3}"/>
              </a:ext>
            </a:extLst>
          </p:cNvPr>
          <p:cNvSpPr txBox="1"/>
          <p:nvPr/>
        </p:nvSpPr>
        <p:spPr>
          <a:xfrm>
            <a:off x="6713432" y="597465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37" name="Google Shape;468;p22">
            <a:extLst>
              <a:ext uri="{FF2B5EF4-FFF2-40B4-BE49-F238E27FC236}">
                <a16:creationId xmlns:a16="http://schemas.microsoft.com/office/drawing/2014/main" id="{EE70E676-C3BC-7705-5859-58BDA3EA9AAC}"/>
              </a:ext>
            </a:extLst>
          </p:cNvPr>
          <p:cNvCxnSpPr>
            <a:cxnSpLocks/>
            <a:stCxn id="33" idx="3"/>
            <a:endCxn id="36" idx="1"/>
          </p:cNvCxnSpPr>
          <p:nvPr/>
        </p:nvCxnSpPr>
        <p:spPr>
          <a:xfrm>
            <a:off x="6449432" y="582297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7" name="吹き出し: 四角形 6">
            <a:extLst>
              <a:ext uri="{FF2B5EF4-FFF2-40B4-BE49-F238E27FC236}">
                <a16:creationId xmlns:a16="http://schemas.microsoft.com/office/drawing/2014/main" id="{BCF165B7-3E70-2E97-5A10-E8BE6C86D37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4" name="矢印: 五方向 3">
            <a:extLst>
              <a:ext uri="{FF2B5EF4-FFF2-40B4-BE49-F238E27FC236}">
                <a16:creationId xmlns:a16="http://schemas.microsoft.com/office/drawing/2014/main" id="{89FAF521-11A6-D815-2C94-9255C27F9BC0}"/>
              </a:ext>
            </a:extLst>
          </p:cNvPr>
          <p:cNvSpPr/>
          <p:nvPr/>
        </p:nvSpPr>
        <p:spPr>
          <a:xfrm>
            <a:off x="0" y="-15668"/>
            <a:ext cx="1980000" cy="216000"/>
          </a:xfrm>
          <a:prstGeom prst="homePlat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8" name="矢印: 五方向 7">
            <a:extLst>
              <a:ext uri="{FF2B5EF4-FFF2-40B4-BE49-F238E27FC236}">
                <a16:creationId xmlns:a16="http://schemas.microsoft.com/office/drawing/2014/main" id="{5F5556E3-888E-E39F-30CD-2E20CDF5EAE5}"/>
              </a:ext>
            </a:extLst>
          </p:cNvPr>
          <p:cNvSpPr/>
          <p:nvPr/>
        </p:nvSpPr>
        <p:spPr>
          <a:xfrm>
            <a:off x="1980000" y="-15668"/>
            <a:ext cx="1980000" cy="21600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D1A2BDC8-86AF-5840-C967-0FD17411F637}"/>
              </a:ext>
            </a:extLst>
          </p:cNvPr>
          <p:cNvSpPr txBox="1"/>
          <p:nvPr/>
        </p:nvSpPr>
        <p:spPr>
          <a:xfrm>
            <a:off x="3114202" y="4826373"/>
            <a:ext cx="2028702" cy="246221"/>
          </a:xfrm>
          <a:prstGeom prst="rect">
            <a:avLst/>
          </a:prstGeom>
          <a:noFill/>
          <a:ln>
            <a:noFill/>
          </a:ln>
        </p:spPr>
        <p:txBody>
          <a:bodyPr wrap="square" rtlCol="0">
            <a:spAutoFit/>
          </a:bodyPr>
          <a:lstStyle/>
          <a:p>
            <a:r>
              <a:rPr kumimoji="1" lang="ja-JP" altLang="en-US" sz="1000">
                <a:solidFill>
                  <a:srgbClr val="C00000"/>
                </a:solidFill>
              </a:rPr>
              <a:t>初回ログイン用リンクのメール</a:t>
            </a:r>
          </a:p>
        </p:txBody>
      </p:sp>
    </p:spTree>
    <p:extLst>
      <p:ext uri="{BB962C8B-B14F-4D97-AF65-F5344CB8AC3E}">
        <p14:creationId xmlns:p14="http://schemas.microsoft.com/office/powerpoint/2010/main" val="138894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①</a:t>
            </a:r>
            <a:endParaRPr kumimoji="1" lang="ja-JP" altLang="en-US"/>
          </a:p>
        </p:txBody>
      </p:sp>
      <p:sp>
        <p:nvSpPr>
          <p:cNvPr id="2" name="吹き出し: 四角形 1">
            <a:extLst>
              <a:ext uri="{FF2B5EF4-FFF2-40B4-BE49-F238E27FC236}">
                <a16:creationId xmlns:a16="http://schemas.microsoft.com/office/drawing/2014/main" id="{944DA6C0-59E3-4A01-AD88-D0CD62ED8A2A}"/>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7" name="テキスト ボックス 6">
            <a:extLst>
              <a:ext uri="{FF2B5EF4-FFF2-40B4-BE49-F238E27FC236}">
                <a16:creationId xmlns:a16="http://schemas.microsoft.com/office/drawing/2014/main" id="{BA72A9BA-AF42-235F-235C-4C4CC2AAB900}"/>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graphicFrame>
        <p:nvGraphicFramePr>
          <p:cNvPr id="13" name="表 23">
            <a:extLst>
              <a:ext uri="{FF2B5EF4-FFF2-40B4-BE49-F238E27FC236}">
                <a16:creationId xmlns:a16="http://schemas.microsoft.com/office/drawing/2014/main" id="{23B89A47-2420-3D6B-D34D-DCEE6F393DBE}"/>
              </a:ext>
            </a:extLst>
          </p:cNvPr>
          <p:cNvGraphicFramePr>
            <a:graphicFrameLocks noGrp="1"/>
          </p:cNvGraphicFramePr>
          <p:nvPr>
            <p:extLst>
              <p:ext uri="{D42A27DB-BD31-4B8C-83A1-F6EECF244321}">
                <p14:modId xmlns:p14="http://schemas.microsoft.com/office/powerpoint/2010/main" val="2038140404"/>
              </p:ext>
            </p:extLst>
          </p:nvPr>
        </p:nvGraphicFramePr>
        <p:xfrm>
          <a:off x="474294" y="1706023"/>
          <a:ext cx="11323979" cy="2905325"/>
        </p:xfrm>
        <a:graphic>
          <a:graphicData uri="http://schemas.openxmlformats.org/drawingml/2006/table">
            <a:tbl>
              <a:tblPr firstRow="1" bandRow="1">
                <a:tableStyleId>{5C22544A-7EE6-4342-B048-85BDC9FD1C3A}</a:tableStyleId>
              </a:tblPr>
              <a:tblGrid>
                <a:gridCol w="2049517">
                  <a:extLst>
                    <a:ext uri="{9D8B030D-6E8A-4147-A177-3AD203B41FA5}">
                      <a16:colId xmlns:a16="http://schemas.microsoft.com/office/drawing/2014/main" val="2673845835"/>
                    </a:ext>
                  </a:extLst>
                </a:gridCol>
                <a:gridCol w="2081049">
                  <a:extLst>
                    <a:ext uri="{9D8B030D-6E8A-4147-A177-3AD203B41FA5}">
                      <a16:colId xmlns:a16="http://schemas.microsoft.com/office/drawing/2014/main" val="3419554320"/>
                    </a:ext>
                  </a:extLst>
                </a:gridCol>
                <a:gridCol w="2354317">
                  <a:extLst>
                    <a:ext uri="{9D8B030D-6E8A-4147-A177-3AD203B41FA5}">
                      <a16:colId xmlns:a16="http://schemas.microsoft.com/office/drawing/2014/main" val="3780470279"/>
                    </a:ext>
                  </a:extLst>
                </a:gridCol>
                <a:gridCol w="2375296">
                  <a:extLst>
                    <a:ext uri="{9D8B030D-6E8A-4147-A177-3AD203B41FA5}">
                      <a16:colId xmlns:a16="http://schemas.microsoft.com/office/drawing/2014/main" val="2827159514"/>
                    </a:ext>
                  </a:extLst>
                </a:gridCol>
                <a:gridCol w="2463800">
                  <a:extLst>
                    <a:ext uri="{9D8B030D-6E8A-4147-A177-3AD203B41FA5}">
                      <a16:colId xmlns:a16="http://schemas.microsoft.com/office/drawing/2014/main" val="348084481"/>
                    </a:ext>
                  </a:extLst>
                </a:gridCol>
              </a:tblGrid>
              <a:tr h="1431696">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1513923422"/>
                  </a:ext>
                </a:extLst>
              </a:tr>
              <a:tr h="1473629">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hlinkClick r:id="rId2"/>
                        </a:rPr>
                        <a:t>ログインポータル</a:t>
                      </a:r>
                      <a:r>
                        <a:rPr kumimoji="0" lang="ja-JP" altLang="en-US" sz="11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rPr>
                        <a:t>に</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、パスワードは移行前のもの（既存）をご利用ください。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二段階認証をご利用の場合に上記画面が表示されますので、認証してください。</a:t>
                      </a:r>
                      <a:endParaRPr kumimoji="1" lang="en-US" altLang="ja-JP" sz="1100">
                        <a:latin typeface="メイリオ" panose="020B0604030504040204" pitchFamily="50" charset="-128"/>
                        <a:ea typeface="メイリオ" panose="020B0604030504040204" pitchFamily="50" charset="-128"/>
                      </a:endParaRPr>
                    </a:p>
                    <a:p>
                      <a:endParaRPr kumimoji="1" lang="en-US" altLang="ja-JP" sz="1100">
                        <a:latin typeface="メイリオ" panose="020B0604030504040204" pitchFamily="50" charset="-128"/>
                        <a:ea typeface="メイリオ" panose="020B0604030504040204" pitchFamily="50" charset="-128"/>
                      </a:endParaRPr>
                    </a:p>
                    <a:p>
                      <a:r>
                        <a:rPr kumimoji="1" lang="en-US" altLang="ja-JP" sz="1100">
                          <a:latin typeface="メイリオ" panose="020B0604030504040204" pitchFamily="50" charset="-128"/>
                          <a:ea typeface="メイリオ" panose="020B0604030504040204" pitchFamily="50" charset="-128"/>
                        </a:rPr>
                        <a:t>※</a:t>
                      </a:r>
                      <a:r>
                        <a:rPr kumimoji="1" lang="ja-JP" altLang="en-US" sz="1100">
                          <a:latin typeface="メイリオ" panose="020B0604030504040204" pitchFamily="50" charset="-128"/>
                          <a:ea typeface="メイリオ" panose="020B0604030504040204" pitchFamily="50" charset="-128"/>
                        </a:rPr>
                        <a:t>二段階認証をご利用でない場合はこの画面は表示されません。</a:t>
                      </a:r>
                      <a:r>
                        <a:rPr kumimoji="1" lang="en-US" altLang="ja-JP" sz="1100">
                          <a:latin typeface="メイリオ" panose="020B0604030504040204" pitchFamily="50" charset="-128"/>
                          <a:ea typeface="メイリオ" panose="020B0604030504040204" pitchFamily="50" charset="-128"/>
                        </a:rPr>
                        <a:t>STEP</a:t>
                      </a:r>
                      <a:r>
                        <a:rPr kumimoji="1" lang="ja-JP" altLang="en-US" sz="1100">
                          <a:latin typeface="メイリオ" panose="020B0604030504040204" pitchFamily="50" charset="-128"/>
                          <a:ea typeface="メイリオ" panose="020B0604030504040204" pitchFamily="50" charset="-128"/>
                        </a:rPr>
                        <a:t>３へ進んでください。</a:t>
                      </a:r>
                    </a:p>
                  </a:txBody>
                  <a:tcPr>
                    <a:solidFill>
                      <a:schemeClr val="bg1">
                        <a:lumMod val="95000"/>
                      </a:schemeClr>
                    </a:solidFill>
                  </a:tcPr>
                </a:tc>
                <a:tc>
                  <a:txBody>
                    <a:bodyPr/>
                    <a:lstStyle/>
                    <a:p>
                      <a:r>
                        <a:rPr kumimoji="1" lang="ja-JP" altLang="en-US" sz="1100">
                          <a:latin typeface="メイリオ" panose="020B0604030504040204" pitchFamily="50" charset="-128"/>
                          <a:ea typeface="メイリオ" panose="020B0604030504040204" pitchFamily="50" charset="-128"/>
                        </a:rPr>
                        <a:t>ログイン後、プルダウンメニューから </a:t>
                      </a:r>
                      <a:r>
                        <a:rPr kumimoji="1" lang="en-US" altLang="ja-JP" sz="1100">
                          <a:latin typeface="メイリオ" panose="020B0604030504040204" pitchFamily="50" charset="-128"/>
                          <a:ea typeface="メイリオ" panose="020B0604030504040204" pitchFamily="50" charset="-128"/>
                        </a:rPr>
                        <a:t>Smart Data Platform </a:t>
                      </a:r>
                      <a:r>
                        <a:rPr kumimoji="1" lang="ja-JP" altLang="en-US" sz="1100">
                          <a:latin typeface="メイリオ" panose="020B0604030504040204" pitchFamily="50" charset="-128"/>
                          <a:ea typeface="メイリオ" panose="020B0604030504040204" pitchFamily="50" charset="-128"/>
                        </a:rPr>
                        <a:t>を選択してください。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SDPF</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ポータルに遷移します。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1" lang="ja-JP" altLang="en-US"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メイリオ" panose="020B0604030504040204" pitchFamily="50" charset="-128"/>
                          <a:ea typeface="メイリオ" panose="020B0604030504040204" pitchFamily="50" charset="-128"/>
                        </a:rPr>
                        <a:t>ポップアップが表示されますので、「切り替えを行う」を押してください。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kern="0">
                        <a:solidFill>
                          <a:srgbClr val="000000"/>
                        </a:solidFill>
                        <a:latin typeface="メイリオ" panose="020B0604030504040204" pitchFamily="50" charset="-128"/>
                        <a:ea typeface="メイリオ" panose="020B0604030504040204" pitchFamily="50" charset="-128"/>
                      </a:endParaRP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間違えて「次回以降表示しない」を有効にして閉じてしまった場合は、ブラウザーのキャッシュをクリアしてください。</a:t>
                      </a:r>
                      <a:endParaRPr kumimoji="0" lang="en-US" altLang="ja-JP" sz="1100" kern="0">
                        <a:solidFill>
                          <a:srgbClr val="000000"/>
                        </a:solidFill>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4062319227"/>
                  </a:ext>
                </a:extLst>
              </a:tr>
            </a:tbl>
          </a:graphicData>
        </a:graphic>
      </p:graphicFrame>
      <p:pic>
        <p:nvPicPr>
          <p:cNvPr id="15" name="Google Shape;393;p18">
            <a:extLst>
              <a:ext uri="{FF2B5EF4-FFF2-40B4-BE49-F238E27FC236}">
                <a16:creationId xmlns:a16="http://schemas.microsoft.com/office/drawing/2014/main" id="{9E39246E-6356-CF61-0F3E-4E0ED7A01BB0}"/>
              </a:ext>
            </a:extLst>
          </p:cNvPr>
          <p:cNvPicPr preferRelativeResize="0"/>
          <p:nvPr/>
        </p:nvPicPr>
        <p:blipFill>
          <a:blip r:embed="rId3">
            <a:alphaModFix/>
          </a:blip>
          <a:stretch>
            <a:fillRect/>
          </a:stretch>
        </p:blipFill>
        <p:spPr>
          <a:xfrm>
            <a:off x="2624006" y="1796297"/>
            <a:ext cx="1846408" cy="1152000"/>
          </a:xfrm>
          <a:prstGeom prst="rect">
            <a:avLst/>
          </a:prstGeom>
          <a:noFill/>
          <a:ln>
            <a:noFill/>
          </a:ln>
        </p:spPr>
      </p:pic>
      <p:pic>
        <p:nvPicPr>
          <p:cNvPr id="17" name="図 16">
            <a:extLst>
              <a:ext uri="{FF2B5EF4-FFF2-40B4-BE49-F238E27FC236}">
                <a16:creationId xmlns:a16="http://schemas.microsoft.com/office/drawing/2014/main" id="{551BA427-220C-E3B5-38D5-03FB547D0F36}"/>
              </a:ext>
            </a:extLst>
          </p:cNvPr>
          <p:cNvPicPr>
            <a:picLocks noChangeAspect="1"/>
          </p:cNvPicPr>
          <p:nvPr/>
        </p:nvPicPr>
        <p:blipFill>
          <a:blip r:embed="rId4"/>
          <a:stretch>
            <a:fillRect/>
          </a:stretch>
        </p:blipFill>
        <p:spPr>
          <a:xfrm>
            <a:off x="4672163" y="1806422"/>
            <a:ext cx="2133472" cy="1152000"/>
          </a:xfrm>
          <a:prstGeom prst="rect">
            <a:avLst/>
          </a:prstGeom>
        </p:spPr>
      </p:pic>
      <p:sp>
        <p:nvSpPr>
          <p:cNvPr id="18" name="正方形/長方形 17">
            <a:extLst>
              <a:ext uri="{FF2B5EF4-FFF2-40B4-BE49-F238E27FC236}">
                <a16:creationId xmlns:a16="http://schemas.microsoft.com/office/drawing/2014/main" id="{FA1A9BC8-D84A-5840-0C06-97513A610924}"/>
              </a:ext>
            </a:extLst>
          </p:cNvPr>
          <p:cNvSpPr/>
          <p:nvPr/>
        </p:nvSpPr>
        <p:spPr bwMode="gray">
          <a:xfrm>
            <a:off x="5846869" y="2261116"/>
            <a:ext cx="655320" cy="128102"/>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graphicFrame>
        <p:nvGraphicFramePr>
          <p:cNvPr id="21" name="図表 20">
            <a:extLst>
              <a:ext uri="{FF2B5EF4-FFF2-40B4-BE49-F238E27FC236}">
                <a16:creationId xmlns:a16="http://schemas.microsoft.com/office/drawing/2014/main" id="{971BEB29-D86A-E8D9-E5EF-EE1677D7B9EB}"/>
              </a:ext>
            </a:extLst>
          </p:cNvPr>
          <p:cNvGraphicFramePr/>
          <p:nvPr>
            <p:extLst>
              <p:ext uri="{D42A27DB-BD31-4B8C-83A1-F6EECF244321}">
                <p14:modId xmlns:p14="http://schemas.microsoft.com/office/powerpoint/2010/main" val="3179969951"/>
              </p:ext>
            </p:extLst>
          </p:nvPr>
        </p:nvGraphicFramePr>
        <p:xfrm>
          <a:off x="409037" y="1238756"/>
          <a:ext cx="11389236" cy="3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図 4">
            <a:extLst>
              <a:ext uri="{FF2B5EF4-FFF2-40B4-BE49-F238E27FC236}">
                <a16:creationId xmlns:a16="http://schemas.microsoft.com/office/drawing/2014/main" id="{F0196F94-FABA-1C72-A688-E1017A91FCBE}"/>
              </a:ext>
            </a:extLst>
          </p:cNvPr>
          <p:cNvPicPr>
            <a:picLocks noChangeAspect="1"/>
          </p:cNvPicPr>
          <p:nvPr/>
        </p:nvPicPr>
        <p:blipFill>
          <a:blip r:embed="rId10"/>
          <a:stretch>
            <a:fillRect/>
          </a:stretch>
        </p:blipFill>
        <p:spPr>
          <a:xfrm>
            <a:off x="870427" y="1806422"/>
            <a:ext cx="1290643" cy="1223290"/>
          </a:xfrm>
          <a:prstGeom prst="rect">
            <a:avLst/>
          </a:prstGeom>
        </p:spPr>
      </p:pic>
      <p:pic>
        <p:nvPicPr>
          <p:cNvPr id="8" name="図 7">
            <a:extLst>
              <a:ext uri="{FF2B5EF4-FFF2-40B4-BE49-F238E27FC236}">
                <a16:creationId xmlns:a16="http://schemas.microsoft.com/office/drawing/2014/main" id="{4BB60BCC-63A1-8E12-292A-1A1F6FFDCC3A}"/>
              </a:ext>
            </a:extLst>
          </p:cNvPr>
          <p:cNvPicPr>
            <a:picLocks noChangeAspect="1"/>
          </p:cNvPicPr>
          <p:nvPr/>
        </p:nvPicPr>
        <p:blipFill>
          <a:blip r:embed="rId11"/>
          <a:stretch>
            <a:fillRect/>
          </a:stretch>
        </p:blipFill>
        <p:spPr>
          <a:xfrm>
            <a:off x="7000686" y="1806422"/>
            <a:ext cx="2267314" cy="1152001"/>
          </a:xfrm>
          <a:prstGeom prst="rect">
            <a:avLst/>
          </a:prstGeom>
        </p:spPr>
      </p:pic>
      <p:pic>
        <p:nvPicPr>
          <p:cNvPr id="10" name="図 9">
            <a:extLst>
              <a:ext uri="{FF2B5EF4-FFF2-40B4-BE49-F238E27FC236}">
                <a16:creationId xmlns:a16="http://schemas.microsoft.com/office/drawing/2014/main" id="{5E1EF357-FB9D-6FF6-1A60-27FF3CE5A59A}"/>
              </a:ext>
            </a:extLst>
          </p:cNvPr>
          <p:cNvPicPr>
            <a:picLocks noChangeAspect="1"/>
          </p:cNvPicPr>
          <p:nvPr/>
        </p:nvPicPr>
        <p:blipFill>
          <a:blip r:embed="rId12"/>
          <a:stretch>
            <a:fillRect/>
          </a:stretch>
        </p:blipFill>
        <p:spPr>
          <a:xfrm>
            <a:off x="9441113" y="1812217"/>
            <a:ext cx="2314856" cy="1136080"/>
          </a:xfrm>
          <a:prstGeom prst="rect">
            <a:avLst/>
          </a:prstGeom>
        </p:spPr>
      </p:pic>
      <p:sp>
        <p:nvSpPr>
          <p:cNvPr id="22" name="正方形/長方形 21">
            <a:extLst>
              <a:ext uri="{FF2B5EF4-FFF2-40B4-BE49-F238E27FC236}">
                <a16:creationId xmlns:a16="http://schemas.microsoft.com/office/drawing/2014/main" id="{E39E533E-FBEB-3DC4-7789-90D1DBBF49E2}"/>
              </a:ext>
            </a:extLst>
          </p:cNvPr>
          <p:cNvSpPr/>
          <p:nvPr/>
        </p:nvSpPr>
        <p:spPr bwMode="gray">
          <a:xfrm>
            <a:off x="10414183" y="2656875"/>
            <a:ext cx="753350" cy="23025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497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2">
            <a:extLst>
              <a:ext uri="{FF2B5EF4-FFF2-40B4-BE49-F238E27FC236}">
                <a16:creationId xmlns:a16="http://schemas.microsoft.com/office/drawing/2014/main" id="{AC7A65E7-D20C-E290-BDF7-E16244D8EB9D}"/>
              </a:ext>
            </a:extLst>
          </p:cNvPr>
          <p:cNvGraphicFramePr>
            <a:graphicFrameLocks noGrp="1"/>
          </p:cNvGraphicFramePr>
          <p:nvPr>
            <p:extLst>
              <p:ext uri="{D42A27DB-BD31-4B8C-83A1-F6EECF244321}">
                <p14:modId xmlns:p14="http://schemas.microsoft.com/office/powerpoint/2010/main" val="3060144034"/>
              </p:ext>
            </p:extLst>
          </p:nvPr>
        </p:nvGraphicFramePr>
        <p:xfrm>
          <a:off x="432000" y="1692000"/>
          <a:ext cx="11384862" cy="4645190"/>
        </p:xfrm>
        <a:graphic>
          <a:graphicData uri="http://schemas.openxmlformats.org/drawingml/2006/table">
            <a:tbl>
              <a:tblPr firstRow="1" bandRow="1">
                <a:tableStyleId>{5C22544A-7EE6-4342-B048-85BDC9FD1C3A}</a:tableStyleId>
              </a:tblPr>
              <a:tblGrid>
                <a:gridCol w="2778493">
                  <a:extLst>
                    <a:ext uri="{9D8B030D-6E8A-4147-A177-3AD203B41FA5}">
                      <a16:colId xmlns:a16="http://schemas.microsoft.com/office/drawing/2014/main" val="60695044"/>
                    </a:ext>
                  </a:extLst>
                </a:gridCol>
                <a:gridCol w="2807217">
                  <a:extLst>
                    <a:ext uri="{9D8B030D-6E8A-4147-A177-3AD203B41FA5}">
                      <a16:colId xmlns:a16="http://schemas.microsoft.com/office/drawing/2014/main" val="3419511057"/>
                    </a:ext>
                  </a:extLst>
                </a:gridCol>
                <a:gridCol w="2899576">
                  <a:extLst>
                    <a:ext uri="{9D8B030D-6E8A-4147-A177-3AD203B41FA5}">
                      <a16:colId xmlns:a16="http://schemas.microsoft.com/office/drawing/2014/main" val="3364358645"/>
                    </a:ext>
                  </a:extLst>
                </a:gridCol>
                <a:gridCol w="2899576">
                  <a:extLst>
                    <a:ext uri="{9D8B030D-6E8A-4147-A177-3AD203B41FA5}">
                      <a16:colId xmlns:a16="http://schemas.microsoft.com/office/drawing/2014/main" val="1911582931"/>
                    </a:ext>
                  </a:extLst>
                </a:gridCol>
              </a:tblGrid>
              <a:tr h="207408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1487338906"/>
                  </a:ext>
                </a:extLst>
              </a:tr>
              <a:tr h="2571110">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ログイン</a:t>
                      </a:r>
                      <a:r>
                        <a:rPr kumimoji="0" lang="en-US" altLang="ja-JP"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ID</a:t>
                      </a:r>
                      <a:r>
                        <a:rPr kumimoji="0" lang="ja-JP" altLang="en-US" sz="1100"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・登録済みメールアドレス・名前 </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が表示されますのでご確認ください。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highlight>
                          <a:srgbClr val="FFFF00"/>
                        </a:highligh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画面上の「ユーザー情報を変更する」を押してください。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defTabSz="304836"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修正が不要な場合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304836"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STEP8</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 </a:t>
                      </a:r>
                      <a:r>
                        <a:rPr kumimoji="0" lang="ja-JP" altLang="en-US" sz="1100" kern="0">
                          <a:solidFill>
                            <a:srgbClr val="000000"/>
                          </a:solidFill>
                          <a:latin typeface="メイリオ" panose="020B0604030504040204" pitchFamily="50" charset="-128"/>
                          <a:ea typeface="メイリオ" panose="020B0604030504040204" pitchFamily="50" charset="-128"/>
                        </a:rPr>
                        <a:t>に進んでください。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修正が必要な場合</a:t>
                      </a:r>
                      <a:r>
                        <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情報変更用の画面が表示されますので、修正実施後「変更を完了」を押してください。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a:solidFill>
                      <a:schemeClr val="bg1">
                        <a:lumMod val="95000"/>
                      </a:schemeClr>
                    </a:solidFill>
                  </a:tcPr>
                </a:tc>
                <a:tc>
                  <a:txBody>
                    <a:bodyPr/>
                    <a:lstStyle/>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本情報をログイン情報として登録していますので控えてください。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defTabSz="304836">
                        <a:defRPr/>
                      </a:pPr>
                      <a:r>
                        <a:rPr kumimoji="0" lang="en-US" altLang="ja-JP" sz="1100" kern="0">
                          <a:solidFill>
                            <a:srgbClr val="000000"/>
                          </a:solidFill>
                          <a:latin typeface="メイリオ" panose="020B0604030504040204" pitchFamily="50" charset="-128"/>
                          <a:ea typeface="メイリオ" panose="020B0604030504040204" pitchFamily="50" charset="-128"/>
                        </a:rPr>
                        <a:t>※</a:t>
                      </a:r>
                      <a:r>
                        <a:rPr kumimoji="0" lang="ja-JP" altLang="en-US" sz="1100" kern="0">
                          <a:solidFill>
                            <a:srgbClr val="000000"/>
                          </a:solidFill>
                          <a:latin typeface="メイリオ" panose="020B0604030504040204" pitchFamily="50" charset="-128"/>
                          <a:ea typeface="メイリオ" panose="020B0604030504040204" pitchFamily="50" charset="-128"/>
                        </a:rPr>
                        <a:t>名前はログイン情報としては不要です。</a:t>
                      </a:r>
                      <a:endParaRPr kumimoji="0" lang="en-US" altLang="ja-JP" sz="1100" kern="0">
                        <a:solidFill>
                          <a:srgbClr val="000000"/>
                        </a:solidFill>
                        <a:latin typeface="メイリオ" panose="020B0604030504040204" pitchFamily="50" charset="-128"/>
                        <a:ea typeface="メイリオ" panose="020B0604030504040204" pitchFamily="50" charset="-128"/>
                      </a:endParaRPr>
                    </a:p>
                    <a:p>
                      <a:endParaRPr kumimoji="1" lang="en-US" altLang="ja-JP" sz="1100"/>
                    </a:p>
                    <a:p>
                      <a:r>
                        <a:rPr kumimoji="1" lang="ja-JP" altLang="en-US" sz="1100"/>
                        <a:t>「この内容で初回設定</a:t>
                      </a:r>
                      <a:r>
                        <a:rPr kumimoji="1" lang="en-US" altLang="ja-JP" sz="1100"/>
                        <a:t>URL</a:t>
                      </a:r>
                      <a:r>
                        <a:rPr kumimoji="1" lang="ja-JP" altLang="en-US" sz="1100"/>
                        <a:t>を送信」を押してください。初回設定</a:t>
                      </a:r>
                      <a:r>
                        <a:rPr kumimoji="1" lang="en-US" altLang="ja-JP" sz="1100"/>
                        <a:t>URL</a:t>
                      </a:r>
                      <a:r>
                        <a:rPr kumimoji="1" lang="ja-JP" altLang="en-US" sz="1100"/>
                        <a:t>が、</a:t>
                      </a: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登録されたメールアドレス宛に</a:t>
                      </a:r>
                      <a:r>
                        <a:rPr kumimoji="1" lang="ja-JP" altLang="en-US" sz="1100"/>
                        <a:t>送信されます。</a:t>
                      </a:r>
                    </a:p>
                  </a:txBody>
                  <a:tcPr>
                    <a:solidFill>
                      <a:schemeClr val="bg1">
                        <a:lumMod val="95000"/>
                      </a:schemeClr>
                    </a:solidFill>
                  </a:tcPr>
                </a:tc>
                <a:tc>
                  <a:txBody>
                    <a:bodyPr/>
                    <a:lstStyle/>
                    <a:p>
                      <a:pPr marL="0" marR="0" lvl="0" indent="0" defTabSz="304836"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mn-lt"/>
                          <a:ea typeface="+mn-ea"/>
                          <a:cs typeface="+mn-cs"/>
                        </a:rPr>
                        <a:t>受信したメールに記載の初期設定</a:t>
                      </a:r>
                      <a:r>
                        <a:rPr kumimoji="0" lang="en-US" altLang="ja-JP" sz="1100" b="0" i="0" u="none" strike="noStrike" kern="0" cap="none" spc="0" normalizeH="0" baseline="0" noProof="0">
                          <a:ln>
                            <a:noFill/>
                          </a:ln>
                          <a:solidFill>
                            <a:srgbClr val="000000"/>
                          </a:solidFill>
                          <a:effectLst/>
                          <a:uLnTx/>
                          <a:uFillTx/>
                          <a:latin typeface="+mn-lt"/>
                          <a:ea typeface="+mn-ea"/>
                          <a:cs typeface="+mn-cs"/>
                        </a:rPr>
                        <a:t>URL</a:t>
                      </a:r>
                      <a:r>
                        <a:rPr kumimoji="0" lang="ja-JP" altLang="en-US" sz="1100" b="0" i="0" u="none" strike="noStrike" kern="0" cap="none" spc="0" normalizeH="0" baseline="0" noProof="0">
                          <a:ln>
                            <a:noFill/>
                          </a:ln>
                          <a:solidFill>
                            <a:srgbClr val="000000"/>
                          </a:solidFill>
                          <a:effectLst/>
                          <a:uLnTx/>
                          <a:uFillTx/>
                          <a:latin typeface="+mn-lt"/>
                          <a:ea typeface="+mn-ea"/>
                          <a:cs typeface="+mn-cs"/>
                        </a:rPr>
                        <a:t>リンクをクリックし、</a:t>
                      </a:r>
                      <a:r>
                        <a:rPr kumimoji="0" lang="en-US" altLang="ja-JP" sz="1100" b="0" i="0" u="none" strike="noStrike" kern="0" cap="none" spc="0" normalizeH="0" baseline="0" noProof="0">
                          <a:ln>
                            <a:noFill/>
                          </a:ln>
                          <a:solidFill>
                            <a:srgbClr val="000000"/>
                          </a:solidFill>
                          <a:effectLst/>
                          <a:uLnTx/>
                          <a:uFillTx/>
                          <a:latin typeface="+mn-lt"/>
                          <a:ea typeface="+mn-ea"/>
                          <a:cs typeface="+mn-cs"/>
                        </a:rPr>
                        <a:t>SDPF</a:t>
                      </a:r>
                      <a:r>
                        <a:rPr kumimoji="0" lang="ja-JP" altLang="en-US" sz="1100" b="0" i="0" u="none" strike="noStrike" kern="0" cap="none" spc="0" normalizeH="0" baseline="0" noProof="0">
                          <a:ln>
                            <a:noFill/>
                          </a:ln>
                          <a:solidFill>
                            <a:srgbClr val="000000"/>
                          </a:solidFill>
                          <a:effectLst/>
                          <a:uLnTx/>
                          <a:uFillTx/>
                          <a:latin typeface="+mn-lt"/>
                          <a:ea typeface="+mn-ea"/>
                          <a:cs typeface="+mn-cs"/>
                        </a:rPr>
                        <a:t>ポータル画面へ遷移します。</a:t>
                      </a:r>
                      <a:endParaRPr kumimoji="0" lang="en-US" altLang="ja-JP" sz="1100" b="0" i="0" u="none" strike="noStrike" kern="0" cap="none" spc="0" normalizeH="0" baseline="0" noProof="0">
                        <a:ln>
                          <a:noFill/>
                        </a:ln>
                        <a:solidFill>
                          <a:srgbClr val="000000"/>
                        </a:solidFill>
                        <a:effectLst/>
                        <a:uLnTx/>
                        <a:uFillTx/>
                        <a:latin typeface="+mn-lt"/>
                        <a:ea typeface="+mn-ea"/>
                        <a:cs typeface="+mn-cs"/>
                      </a:endParaRPr>
                    </a:p>
                    <a:p>
                      <a:endParaRPr kumimoji="1" lang="en-US" altLang="ja-JP" sz="1100" kern="1200">
                        <a:solidFill>
                          <a:schemeClr val="dk1"/>
                        </a:solidFill>
                        <a:latin typeface="+mn-lt"/>
                        <a:ea typeface="+mn-ea"/>
                        <a:cs typeface="+mn-cs"/>
                      </a:endParaRPr>
                    </a:p>
                    <a:p>
                      <a:r>
                        <a:rPr kumimoji="1" lang="ja-JP" altLang="en-US" sz="1100" kern="1200">
                          <a:solidFill>
                            <a:schemeClr val="dk1"/>
                          </a:solidFill>
                          <a:latin typeface="+mn-lt"/>
                          <a:ea typeface="+mn-ea"/>
                          <a:cs typeface="+mn-cs"/>
                        </a:rPr>
                        <a:t>・送信元：</a:t>
                      </a:r>
                      <a:r>
                        <a:rPr lang="en-US" altLang="ja-JP" sz="1100"/>
                        <a:t>system@ecl.ntt.com</a:t>
                      </a:r>
                      <a:endParaRPr kumimoji="1" lang="en-US" altLang="ja-JP" sz="1100" kern="1200">
                        <a:solidFill>
                          <a:schemeClr val="dk1"/>
                        </a:solidFill>
                        <a:latin typeface="+mn-lt"/>
                        <a:ea typeface="+mn-ea"/>
                        <a:cs typeface="+mn-cs"/>
                      </a:endParaRPr>
                    </a:p>
                    <a:p>
                      <a:r>
                        <a:rPr kumimoji="1" lang="ja-JP" altLang="en-US" sz="1100" kern="1200">
                          <a:solidFill>
                            <a:schemeClr val="dk1"/>
                          </a:solidFill>
                          <a:latin typeface="+mn-lt"/>
                          <a:ea typeface="+mn-ea"/>
                          <a:cs typeface="+mn-cs"/>
                        </a:rPr>
                        <a:t>・件名：</a:t>
                      </a:r>
                      <a:r>
                        <a:rPr kumimoji="1" lang="en-US" altLang="ja-JP" sz="1100" kern="1200">
                          <a:solidFill>
                            <a:schemeClr val="dk1"/>
                          </a:solidFill>
                          <a:latin typeface="+mn-lt"/>
                          <a:ea typeface="+mn-ea"/>
                          <a:cs typeface="+mn-cs"/>
                        </a:rPr>
                        <a:t>NTT</a:t>
                      </a:r>
                      <a:r>
                        <a:rPr kumimoji="1" lang="ja-JP" altLang="en-US" sz="1100" kern="1200">
                          <a:solidFill>
                            <a:schemeClr val="dk1"/>
                          </a:solidFill>
                          <a:latin typeface="+mn-lt"/>
                          <a:ea typeface="+mn-ea"/>
                          <a:cs typeface="+mn-cs"/>
                        </a:rPr>
                        <a:t>コミュニケーションズ</a:t>
                      </a:r>
                      <a:r>
                        <a:rPr kumimoji="1" lang="en-US" altLang="ja-JP" sz="1100" kern="1200">
                          <a:solidFill>
                            <a:schemeClr val="dk1"/>
                          </a:solidFill>
                          <a:latin typeface="+mn-lt"/>
                          <a:ea typeface="+mn-ea"/>
                          <a:cs typeface="+mn-cs"/>
                        </a:rPr>
                        <a:t>(SDPF)</a:t>
                      </a:r>
                      <a:r>
                        <a:rPr kumimoji="1" lang="ja-JP" altLang="en-US" sz="1100" kern="1200">
                          <a:solidFill>
                            <a:schemeClr val="dk1"/>
                          </a:solidFill>
                          <a:latin typeface="+mn-lt"/>
                          <a:ea typeface="+mn-ea"/>
                          <a:cs typeface="+mn-cs"/>
                        </a:rPr>
                        <a:t> </a:t>
                      </a:r>
                      <a:r>
                        <a:rPr kumimoji="1" lang="en-US" altLang="ja-JP" sz="1100" kern="1200">
                          <a:solidFill>
                            <a:schemeClr val="dk1"/>
                          </a:solidFill>
                          <a:latin typeface="+mn-lt"/>
                          <a:ea typeface="+mn-ea"/>
                          <a:cs typeface="+mn-cs"/>
                        </a:rPr>
                        <a:t>SDPF</a:t>
                      </a:r>
                      <a:r>
                        <a:rPr kumimoji="1" lang="ja-JP" altLang="en-US" sz="1100" kern="1200">
                          <a:solidFill>
                            <a:schemeClr val="dk1"/>
                          </a:solidFill>
                          <a:latin typeface="+mn-lt"/>
                          <a:ea typeface="+mn-ea"/>
                          <a:cs typeface="+mn-cs"/>
                        </a:rPr>
                        <a:t>ポータル 初期設定のお知らせ</a:t>
                      </a:r>
                    </a:p>
                    <a:p>
                      <a:endParaRPr kumimoji="1" lang="ja-JP" altLang="en-US" sz="1100"/>
                    </a:p>
                  </a:txBody>
                  <a:tcPr>
                    <a:solidFill>
                      <a:schemeClr val="bg1">
                        <a:lumMod val="95000"/>
                      </a:schemeClr>
                    </a:solidFill>
                  </a:tcPr>
                </a:tc>
                <a:extLst>
                  <a:ext uri="{0D108BD9-81ED-4DB2-BD59-A6C34878D82A}">
                    <a16:rowId xmlns:a16="http://schemas.microsoft.com/office/drawing/2014/main" val="384298392"/>
                  </a:ext>
                </a:extLst>
              </a:tr>
            </a:tbl>
          </a:graphicData>
        </a:graphic>
      </p:graphicFrame>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②</a:t>
            </a:r>
            <a:endParaRPr kumimoji="1" lang="ja-JP" altLang="en-US"/>
          </a:p>
        </p:txBody>
      </p:sp>
      <p:graphicFrame>
        <p:nvGraphicFramePr>
          <p:cNvPr id="33" name="図表 32">
            <a:extLst>
              <a:ext uri="{FF2B5EF4-FFF2-40B4-BE49-F238E27FC236}">
                <a16:creationId xmlns:a16="http://schemas.microsoft.com/office/drawing/2014/main" id="{31FA3826-01A2-7518-84DF-DABD463AF90D}"/>
              </a:ext>
            </a:extLst>
          </p:cNvPr>
          <p:cNvGraphicFramePr/>
          <p:nvPr>
            <p:extLst>
              <p:ext uri="{D42A27DB-BD31-4B8C-83A1-F6EECF244321}">
                <p14:modId xmlns:p14="http://schemas.microsoft.com/office/powerpoint/2010/main" val="443447163"/>
              </p:ext>
            </p:extLst>
          </p:nvPr>
        </p:nvGraphicFramePr>
        <p:xfrm>
          <a:off x="409036" y="1238756"/>
          <a:ext cx="11407826" cy="3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吹き出し: 四角形 4">
            <a:extLst>
              <a:ext uri="{FF2B5EF4-FFF2-40B4-BE49-F238E27FC236}">
                <a16:creationId xmlns:a16="http://schemas.microsoft.com/office/drawing/2014/main" id="{7D02FF79-24C3-A568-D886-41BC8F88ACA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pic>
        <p:nvPicPr>
          <p:cNvPr id="6" name="グラフィックス 5" descr="封筒 枠線">
            <a:extLst>
              <a:ext uri="{FF2B5EF4-FFF2-40B4-BE49-F238E27FC236}">
                <a16:creationId xmlns:a16="http://schemas.microsoft.com/office/drawing/2014/main" id="{9811C0C1-DF7C-C31A-5087-C5BDDA2084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5539" y="2180574"/>
            <a:ext cx="914400" cy="914400"/>
          </a:xfrm>
          <a:prstGeom prst="rect">
            <a:avLst/>
          </a:prstGeom>
        </p:spPr>
      </p:pic>
      <p:pic>
        <p:nvPicPr>
          <p:cNvPr id="13" name="図 12">
            <a:extLst>
              <a:ext uri="{FF2B5EF4-FFF2-40B4-BE49-F238E27FC236}">
                <a16:creationId xmlns:a16="http://schemas.microsoft.com/office/drawing/2014/main" id="{DB20D97B-FECA-8DC1-54BE-B3DE606DB459}"/>
              </a:ext>
            </a:extLst>
          </p:cNvPr>
          <p:cNvPicPr>
            <a:picLocks noChangeAspect="1"/>
          </p:cNvPicPr>
          <p:nvPr/>
        </p:nvPicPr>
        <p:blipFill>
          <a:blip r:embed="rId9"/>
          <a:stretch>
            <a:fillRect/>
          </a:stretch>
        </p:blipFill>
        <p:spPr>
          <a:xfrm>
            <a:off x="537753" y="1972438"/>
            <a:ext cx="2548055" cy="1315885"/>
          </a:xfrm>
          <a:prstGeom prst="rect">
            <a:avLst/>
          </a:prstGeom>
        </p:spPr>
      </p:pic>
      <p:sp>
        <p:nvSpPr>
          <p:cNvPr id="2" name="正方形/長方形 1">
            <a:extLst>
              <a:ext uri="{FF2B5EF4-FFF2-40B4-BE49-F238E27FC236}">
                <a16:creationId xmlns:a16="http://schemas.microsoft.com/office/drawing/2014/main" id="{DDD054A8-2C48-2484-79D0-4A6280D38CBA}"/>
              </a:ext>
            </a:extLst>
          </p:cNvPr>
          <p:cNvSpPr/>
          <p:nvPr/>
        </p:nvSpPr>
        <p:spPr bwMode="gray">
          <a:xfrm>
            <a:off x="537753" y="2521548"/>
            <a:ext cx="452247" cy="108832"/>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90C54353-7DAF-0E5F-2D50-5E8437E92467}"/>
              </a:ext>
            </a:extLst>
          </p:cNvPr>
          <p:cNvPicPr>
            <a:picLocks noChangeAspect="1"/>
          </p:cNvPicPr>
          <p:nvPr/>
        </p:nvPicPr>
        <p:blipFill>
          <a:blip r:embed="rId10"/>
          <a:stretch>
            <a:fillRect/>
          </a:stretch>
        </p:blipFill>
        <p:spPr>
          <a:xfrm>
            <a:off x="3302161" y="1965611"/>
            <a:ext cx="2624094" cy="1338057"/>
          </a:xfrm>
          <a:prstGeom prst="rect">
            <a:avLst/>
          </a:prstGeom>
        </p:spPr>
      </p:pic>
      <p:sp>
        <p:nvSpPr>
          <p:cNvPr id="3" name="正方形/長方形 2">
            <a:extLst>
              <a:ext uri="{FF2B5EF4-FFF2-40B4-BE49-F238E27FC236}">
                <a16:creationId xmlns:a16="http://schemas.microsoft.com/office/drawing/2014/main" id="{3A94E12B-90A5-6B40-1BCC-06AC426E41D9}"/>
              </a:ext>
            </a:extLst>
          </p:cNvPr>
          <p:cNvSpPr/>
          <p:nvPr/>
        </p:nvSpPr>
        <p:spPr bwMode="gray">
          <a:xfrm>
            <a:off x="4512671" y="3204923"/>
            <a:ext cx="449926"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75D8676-581B-0102-9F55-85C4E2CA9887}"/>
              </a:ext>
            </a:extLst>
          </p:cNvPr>
          <p:cNvPicPr>
            <a:picLocks noChangeAspect="1"/>
          </p:cNvPicPr>
          <p:nvPr/>
        </p:nvPicPr>
        <p:blipFill>
          <a:blip r:embed="rId11"/>
          <a:stretch>
            <a:fillRect/>
          </a:stretch>
        </p:blipFill>
        <p:spPr>
          <a:xfrm>
            <a:off x="6173107" y="1979386"/>
            <a:ext cx="2590763" cy="1338056"/>
          </a:xfrm>
          <a:prstGeom prst="rect">
            <a:avLst/>
          </a:prstGeom>
        </p:spPr>
      </p:pic>
      <p:sp>
        <p:nvSpPr>
          <p:cNvPr id="4" name="正方形/長方形 3">
            <a:extLst>
              <a:ext uri="{FF2B5EF4-FFF2-40B4-BE49-F238E27FC236}">
                <a16:creationId xmlns:a16="http://schemas.microsoft.com/office/drawing/2014/main" id="{F53E9D19-0BC7-5FA1-B225-D727D6768B08}"/>
              </a:ext>
            </a:extLst>
          </p:cNvPr>
          <p:cNvSpPr/>
          <p:nvPr/>
        </p:nvSpPr>
        <p:spPr bwMode="gray">
          <a:xfrm>
            <a:off x="7312350" y="3218697"/>
            <a:ext cx="512153" cy="98745"/>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632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③</a:t>
            </a:r>
            <a:endParaRPr kumimoji="1" lang="ja-JP" altLang="en-US"/>
          </a:p>
        </p:txBody>
      </p:sp>
      <p:sp>
        <p:nvSpPr>
          <p:cNvPr id="10" name="吹き出し: 四角形 9">
            <a:extLst>
              <a:ext uri="{FF2B5EF4-FFF2-40B4-BE49-F238E27FC236}">
                <a16:creationId xmlns:a16="http://schemas.microsoft.com/office/drawing/2014/main" id="{81342D70-A2D8-572B-A1AF-782EEAFA713D}"/>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32" name="図表 31">
            <a:extLst>
              <a:ext uri="{FF2B5EF4-FFF2-40B4-BE49-F238E27FC236}">
                <a16:creationId xmlns:a16="http://schemas.microsoft.com/office/drawing/2014/main" id="{791D94E3-CFBD-51D6-ED28-1725761BCE09}"/>
              </a:ext>
            </a:extLst>
          </p:cNvPr>
          <p:cNvGraphicFramePr/>
          <p:nvPr>
            <p:extLst>
              <p:ext uri="{D42A27DB-BD31-4B8C-83A1-F6EECF244321}">
                <p14:modId xmlns:p14="http://schemas.microsoft.com/office/powerpoint/2010/main" val="661004477"/>
              </p:ext>
            </p:extLst>
          </p:nvPr>
        </p:nvGraphicFramePr>
        <p:xfrm>
          <a:off x="408255" y="1109734"/>
          <a:ext cx="11302392" cy="4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表 10">
            <a:extLst>
              <a:ext uri="{FF2B5EF4-FFF2-40B4-BE49-F238E27FC236}">
                <a16:creationId xmlns:a16="http://schemas.microsoft.com/office/drawing/2014/main" id="{DF831801-6479-45BD-7265-FD6759CEDF7E}"/>
              </a:ext>
            </a:extLst>
          </p:cNvPr>
          <p:cNvGraphicFramePr>
            <a:graphicFrameLocks noGrp="1"/>
          </p:cNvGraphicFramePr>
          <p:nvPr>
            <p:extLst>
              <p:ext uri="{D42A27DB-BD31-4B8C-83A1-F6EECF244321}">
                <p14:modId xmlns:p14="http://schemas.microsoft.com/office/powerpoint/2010/main" val="1755578531"/>
              </p:ext>
            </p:extLst>
          </p:nvPr>
        </p:nvGraphicFramePr>
        <p:xfrm>
          <a:off x="431998" y="1692000"/>
          <a:ext cx="11516747" cy="4761423"/>
        </p:xfrm>
        <a:graphic>
          <a:graphicData uri="http://schemas.openxmlformats.org/drawingml/2006/table">
            <a:tbl>
              <a:tblPr firstRow="1" bandRow="1">
                <a:tableStyleId>{5C22544A-7EE6-4342-B048-85BDC9FD1C3A}</a:tableStyleId>
              </a:tblPr>
              <a:tblGrid>
                <a:gridCol w="2781606">
                  <a:extLst>
                    <a:ext uri="{9D8B030D-6E8A-4147-A177-3AD203B41FA5}">
                      <a16:colId xmlns:a16="http://schemas.microsoft.com/office/drawing/2014/main" val="2435888218"/>
                    </a:ext>
                  </a:extLst>
                </a:gridCol>
                <a:gridCol w="2782089">
                  <a:extLst>
                    <a:ext uri="{9D8B030D-6E8A-4147-A177-3AD203B41FA5}">
                      <a16:colId xmlns:a16="http://schemas.microsoft.com/office/drawing/2014/main" val="3647581388"/>
                    </a:ext>
                  </a:extLst>
                </a:gridCol>
                <a:gridCol w="2976526">
                  <a:extLst>
                    <a:ext uri="{9D8B030D-6E8A-4147-A177-3AD203B41FA5}">
                      <a16:colId xmlns:a16="http://schemas.microsoft.com/office/drawing/2014/main" val="3119259490"/>
                    </a:ext>
                  </a:extLst>
                </a:gridCol>
                <a:gridCol w="2976526">
                  <a:extLst>
                    <a:ext uri="{9D8B030D-6E8A-4147-A177-3AD203B41FA5}">
                      <a16:colId xmlns:a16="http://schemas.microsoft.com/office/drawing/2014/main" val="1829398566"/>
                    </a:ext>
                  </a:extLst>
                </a:gridCol>
              </a:tblGrid>
              <a:tr h="2298590">
                <a:tc>
                  <a:txBody>
                    <a:bodyPr/>
                    <a:lstStyle/>
                    <a:p>
                      <a:endParaRPr kumimoji="1" lang="ja-JP" altLang="en-US" dirty="0"/>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1" lang="ja-JP" altLang="en-US" sz="1100">
                          <a:latin typeface="+mn-lt"/>
                        </a:rPr>
                        <a:t>今後</a:t>
                      </a:r>
                      <a:r>
                        <a:rPr kumimoji="1" lang="en-US" altLang="ja-JP" sz="1100">
                          <a:latin typeface="+mn-lt"/>
                        </a:rPr>
                        <a:t>SDPF</a:t>
                      </a:r>
                      <a:r>
                        <a:rPr kumimoji="1" lang="ja-JP" altLang="en-US" sz="1100">
                          <a:latin typeface="+mn-lt"/>
                        </a:rPr>
                        <a:t>ポータルへログインするための、新しいパスワードを設定します。</a:t>
                      </a:r>
                      <a:endParaRPr kumimoji="1" lang="en-US" altLang="ja-JP" sz="1100">
                        <a:latin typeface="+mn-lt"/>
                      </a:endParaRPr>
                    </a:p>
                    <a:p>
                      <a:endParaRPr kumimoji="1" lang="en-US" altLang="ja-JP" sz="1100">
                        <a:latin typeface="+mn-lt"/>
                      </a:endParaRPr>
                    </a:p>
                    <a:p>
                      <a:r>
                        <a:rPr kumimoji="1" lang="ja-JP" altLang="en-US" sz="1100">
                          <a:latin typeface="+mn-lt"/>
                        </a:rPr>
                        <a:t>・数字、アルファベット大文字</a:t>
                      </a:r>
                      <a:r>
                        <a:rPr kumimoji="1" lang="en-US" altLang="ja-JP" sz="1100">
                          <a:latin typeface="+mn-lt"/>
                        </a:rPr>
                        <a:t>/</a:t>
                      </a:r>
                      <a:r>
                        <a:rPr kumimoji="1" lang="ja-JP" altLang="en-US" sz="1100">
                          <a:latin typeface="+mn-lt"/>
                        </a:rPr>
                        <a:t>小文字をすべて</a:t>
                      </a:r>
                      <a:r>
                        <a:rPr kumimoji="1" lang="en-US" altLang="ja-JP" sz="1100">
                          <a:latin typeface="+mn-lt"/>
                        </a:rPr>
                        <a:t>1</a:t>
                      </a:r>
                      <a:r>
                        <a:rPr kumimoji="1" lang="ja-JP" altLang="en-US" sz="1100">
                          <a:latin typeface="+mn-lt"/>
                        </a:rPr>
                        <a:t>文字以上使った</a:t>
                      </a:r>
                      <a:r>
                        <a:rPr kumimoji="1" lang="en-US" altLang="ja-JP" sz="1100">
                          <a:latin typeface="+mn-lt"/>
                        </a:rPr>
                        <a:t>8</a:t>
                      </a:r>
                      <a:r>
                        <a:rPr kumimoji="1" lang="ja-JP" altLang="en-US" sz="1100">
                          <a:latin typeface="+mn-lt"/>
                        </a:rPr>
                        <a:t>桁以上</a:t>
                      </a:r>
                      <a:r>
                        <a:rPr kumimoji="1" lang="en-US" altLang="ja-JP" sz="1100">
                          <a:latin typeface="+mn-lt"/>
                        </a:rPr>
                        <a:t>32</a:t>
                      </a:r>
                      <a:r>
                        <a:rPr kumimoji="1" lang="ja-JP" altLang="en-US" sz="1100">
                          <a:latin typeface="+mn-lt"/>
                        </a:rPr>
                        <a:t>桁以下で入力してください。なお下記の記号もパスワードとしてご利用できます。</a:t>
                      </a:r>
                    </a:p>
                    <a:p>
                      <a:endParaRPr kumimoji="1" lang="en-US" altLang="ja-JP" sz="1100">
                        <a:latin typeface="+mn-lt"/>
                      </a:endParaRPr>
                    </a:p>
                    <a:p>
                      <a:r>
                        <a:rPr kumimoji="1" lang="en-US" altLang="ja-JP" sz="1100">
                          <a:latin typeface="+mn-lt"/>
                        </a:rPr>
                        <a:t>!#$%&amp;()*+,-./:;&lt;=&gt;</a:t>
                      </a:r>
                    </a:p>
                    <a:p>
                      <a:r>
                        <a:rPr kumimoji="1" lang="en-US" altLang="ja-JP" sz="1100">
                          <a:latin typeface="+mn-lt"/>
                        </a:rPr>
                        <a:t>?@[\]^_`{|}~</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パスワード設定完了画面が表示されます。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ログイン画面に遷移してください。</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n-ea"/>
                          <a:ea typeface="+mn-ea"/>
                        </a:rPr>
                        <a:t>ログインを実施してください。</a:t>
                      </a: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・ログイン</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ID</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STEP6</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p.7</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）と同様</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・パスワード：</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STEP10</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で設定したもの</a:t>
                      </a:r>
                      <a:endParaRPr kumimoji="1" lang="ja-JP" altLang="en-US" sz="1100" dirty="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dirty="0">
                          <a:latin typeface="+mn-lt"/>
                        </a:rPr>
                        <a:t>二</a:t>
                      </a:r>
                      <a:r>
                        <a:rPr kumimoji="1" lang="ja-JP" altLang="en-US" sz="1100" dirty="0">
                          <a:latin typeface="+mn-lt"/>
                        </a:rPr>
                        <a:t>段階</a:t>
                      </a:r>
                      <a:r>
                        <a:rPr kumimoji="1" lang="zh-TW" altLang="en-US" sz="1100" dirty="0">
                          <a:latin typeface="+mn-lt"/>
                        </a:rPr>
                        <a:t>認証選択画面</a:t>
                      </a:r>
                      <a:r>
                        <a:rPr kumimoji="1" lang="ja-JP" altLang="en-US" sz="1100" dirty="0">
                          <a:latin typeface="+mn-lt"/>
                        </a:rPr>
                        <a:t>でいずれかを選択してください（選択必須）。</a:t>
                      </a:r>
                      <a:endParaRPr kumimoji="1" lang="en-US" altLang="ja-JP"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rPr>
                        <a:t>MailOTP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p.9</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TOTP</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を選択→</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STEP14</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p.10</a:t>
                      </a:r>
                      <a:r>
                        <a:rPr kumimoji="0" lang="ja-JP" altLang="en-US"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）へ</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37" name="図表 36">
            <a:extLst>
              <a:ext uri="{FF2B5EF4-FFF2-40B4-BE49-F238E27FC236}">
                <a16:creationId xmlns:a16="http://schemas.microsoft.com/office/drawing/2014/main" id="{FEB20D41-538B-404F-3011-37123513DF24}"/>
              </a:ext>
            </a:extLst>
          </p:cNvPr>
          <p:cNvGraphicFramePr/>
          <p:nvPr>
            <p:extLst>
              <p:ext uri="{D42A27DB-BD31-4B8C-83A1-F6EECF244321}">
                <p14:modId xmlns:p14="http://schemas.microsoft.com/office/powerpoint/2010/main" val="23895078"/>
              </p:ext>
            </p:extLst>
          </p:nvPr>
        </p:nvGraphicFramePr>
        <p:xfrm>
          <a:off x="409036" y="1238756"/>
          <a:ext cx="11645217" cy="402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図 4">
            <a:extLst>
              <a:ext uri="{FF2B5EF4-FFF2-40B4-BE49-F238E27FC236}">
                <a16:creationId xmlns:a16="http://schemas.microsoft.com/office/drawing/2014/main" id="{18255866-2FE4-ACAA-0180-0142333EBCB7}"/>
              </a:ext>
            </a:extLst>
          </p:cNvPr>
          <p:cNvPicPr>
            <a:picLocks noChangeAspect="1"/>
          </p:cNvPicPr>
          <p:nvPr/>
        </p:nvPicPr>
        <p:blipFill>
          <a:blip r:embed="rId12"/>
          <a:stretch>
            <a:fillRect/>
          </a:stretch>
        </p:blipFill>
        <p:spPr>
          <a:xfrm>
            <a:off x="533979" y="2119630"/>
            <a:ext cx="2594412" cy="1337586"/>
          </a:xfrm>
          <a:prstGeom prst="rect">
            <a:avLst/>
          </a:prstGeom>
        </p:spPr>
      </p:pic>
      <p:pic>
        <p:nvPicPr>
          <p:cNvPr id="7" name="図 6">
            <a:extLst>
              <a:ext uri="{FF2B5EF4-FFF2-40B4-BE49-F238E27FC236}">
                <a16:creationId xmlns:a16="http://schemas.microsoft.com/office/drawing/2014/main" id="{3998E1E5-7430-8689-E3AB-DD834CB459A1}"/>
              </a:ext>
            </a:extLst>
          </p:cNvPr>
          <p:cNvPicPr>
            <a:picLocks noChangeAspect="1"/>
          </p:cNvPicPr>
          <p:nvPr/>
        </p:nvPicPr>
        <p:blipFill>
          <a:blip r:embed="rId13"/>
          <a:stretch>
            <a:fillRect/>
          </a:stretch>
        </p:blipFill>
        <p:spPr>
          <a:xfrm>
            <a:off x="3312110" y="2138446"/>
            <a:ext cx="2597026" cy="1318770"/>
          </a:xfrm>
          <a:prstGeom prst="rect">
            <a:avLst/>
          </a:prstGeom>
        </p:spPr>
      </p:pic>
      <p:pic>
        <p:nvPicPr>
          <p:cNvPr id="9" name="図 8">
            <a:extLst>
              <a:ext uri="{FF2B5EF4-FFF2-40B4-BE49-F238E27FC236}">
                <a16:creationId xmlns:a16="http://schemas.microsoft.com/office/drawing/2014/main" id="{42209D17-2036-F109-2E43-5E2E0C281BAE}"/>
              </a:ext>
            </a:extLst>
          </p:cNvPr>
          <p:cNvPicPr>
            <a:picLocks noChangeAspect="1"/>
          </p:cNvPicPr>
          <p:nvPr/>
        </p:nvPicPr>
        <p:blipFill>
          <a:blip r:embed="rId14"/>
          <a:stretch>
            <a:fillRect/>
          </a:stretch>
        </p:blipFill>
        <p:spPr>
          <a:xfrm>
            <a:off x="6092855" y="2107713"/>
            <a:ext cx="2823532" cy="1395286"/>
          </a:xfrm>
          <a:prstGeom prst="rect">
            <a:avLst/>
          </a:prstGeom>
        </p:spPr>
      </p:pic>
      <p:pic>
        <p:nvPicPr>
          <p:cNvPr id="14" name="図 13">
            <a:extLst>
              <a:ext uri="{FF2B5EF4-FFF2-40B4-BE49-F238E27FC236}">
                <a16:creationId xmlns:a16="http://schemas.microsoft.com/office/drawing/2014/main" id="{913D8F31-0C55-9C07-25F2-14C122F3304F}"/>
              </a:ext>
            </a:extLst>
          </p:cNvPr>
          <p:cNvPicPr>
            <a:picLocks noChangeAspect="1"/>
          </p:cNvPicPr>
          <p:nvPr/>
        </p:nvPicPr>
        <p:blipFill>
          <a:blip r:embed="rId15"/>
          <a:stretch>
            <a:fillRect/>
          </a:stretch>
        </p:blipFill>
        <p:spPr>
          <a:xfrm>
            <a:off x="9100106" y="2107713"/>
            <a:ext cx="2704519" cy="1395286"/>
          </a:xfrm>
          <a:prstGeom prst="rect">
            <a:avLst/>
          </a:prstGeom>
        </p:spPr>
      </p:pic>
    </p:spTree>
    <p:extLst>
      <p:ext uri="{BB962C8B-B14F-4D97-AF65-F5344CB8AC3E}">
        <p14:creationId xmlns:p14="http://schemas.microsoft.com/office/powerpoint/2010/main" val="274179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2497438-599A-E36D-E2FC-C9B2A122E7CB}"/>
              </a:ext>
            </a:extLst>
          </p:cNvPr>
          <p:cNvSpPr txBox="1"/>
          <p:nvPr/>
        </p:nvSpPr>
        <p:spPr>
          <a:xfrm>
            <a:off x="306951" y="780948"/>
            <a:ext cx="8861366" cy="369332"/>
          </a:xfrm>
          <a:prstGeom prst="rect">
            <a:avLst/>
          </a:prstGeom>
          <a:noFill/>
        </p:spPr>
        <p:txBody>
          <a:bodyPr wrap="square" rtlCol="0">
            <a:spAutoFit/>
          </a:bodyPr>
          <a:lstStyle/>
          <a:p>
            <a:r>
              <a:rPr lang="ja-JP" altLang="en-US">
                <a:latin typeface="メイリオ" panose="020B0604030504040204" pitchFamily="50" charset="-128"/>
                <a:ea typeface="メイリオ" panose="020B0604030504040204" pitchFamily="50" charset="-128"/>
              </a:rPr>
              <a:t>システム側でユーザー移行を実施後、下記作業をお願いいたします。</a:t>
            </a:r>
            <a:endParaRPr kumimoji="1" lang="ja-JP" altLang="en-US">
              <a:latin typeface="メイリオ" panose="020B0604030504040204" pitchFamily="50" charset="-128"/>
              <a:ea typeface="メイリオ" panose="020B0604030504040204" pitchFamily="50" charset="-128"/>
            </a:endParaRPr>
          </a:p>
        </p:txBody>
      </p:sp>
      <p:sp>
        <p:nvSpPr>
          <p:cNvPr id="56" name="矢印: 五方向 55">
            <a:extLst>
              <a:ext uri="{FF2B5EF4-FFF2-40B4-BE49-F238E27FC236}">
                <a16:creationId xmlns:a16="http://schemas.microsoft.com/office/drawing/2014/main" id="{DB98A494-1577-D43A-199E-A592E7D1E77E}"/>
              </a:ext>
            </a:extLst>
          </p:cNvPr>
          <p:cNvSpPr/>
          <p:nvPr/>
        </p:nvSpPr>
        <p:spPr>
          <a:xfrm>
            <a:off x="0" y="-15668"/>
            <a:ext cx="1980000" cy="2160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移行期間中</a:t>
            </a:r>
            <a:endParaRPr kumimoji="1" lang="ja-JP" altLang="en-US" sz="12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7" name="矢印: 五方向 56">
            <a:extLst>
              <a:ext uri="{FF2B5EF4-FFF2-40B4-BE49-F238E27FC236}">
                <a16:creationId xmlns:a16="http://schemas.microsoft.com/office/drawing/2014/main" id="{F6945E16-D5E6-E4E1-DA08-AB7677215EBA}"/>
              </a:ext>
            </a:extLst>
          </p:cNvPr>
          <p:cNvSpPr/>
          <p:nvPr/>
        </p:nvSpPr>
        <p:spPr>
          <a:xfrm>
            <a:off x="1980000" y="-15668"/>
            <a:ext cx="1980000" cy="216000"/>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メイリオ"/>
                <a:ea typeface="メイリオ"/>
                <a:cs typeface="+mn-cs"/>
              </a:rPr>
              <a:t>移行期間後</a:t>
            </a:r>
            <a:endParaRPr kumimoji="1" lang="en-US" altLang="ja-JP" sz="1200" b="1"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58" name="タイトル 1">
            <a:extLst>
              <a:ext uri="{FF2B5EF4-FFF2-40B4-BE49-F238E27FC236}">
                <a16:creationId xmlns:a16="http://schemas.microsoft.com/office/drawing/2014/main" id="{78B6E5B7-6442-B8AA-E338-FA632C294557}"/>
              </a:ext>
            </a:extLst>
          </p:cNvPr>
          <p:cNvSpPr>
            <a:spLocks noGrp="1"/>
          </p:cNvSpPr>
          <p:nvPr>
            <p:ph type="title"/>
          </p:nvPr>
        </p:nvSpPr>
        <p:spPr>
          <a:xfrm>
            <a:off x="264000" y="260648"/>
            <a:ext cx="10515600" cy="422365"/>
          </a:xfrm>
        </p:spPr>
        <p:txBody>
          <a:bodyPr/>
          <a:lstStyle/>
          <a:p>
            <a:r>
              <a:rPr lang="ja-JP" altLang="en-US"/>
              <a:t>移行期間中の作業詳細</a:t>
            </a:r>
            <a:r>
              <a:rPr lang="en-US" altLang="ja-JP"/>
              <a:t>-</a:t>
            </a:r>
            <a:r>
              <a:rPr lang="ja-JP" altLang="en-US"/>
              <a:t>④</a:t>
            </a:r>
            <a:endParaRPr kumimoji="1" lang="ja-JP" altLang="en-US"/>
          </a:p>
        </p:txBody>
      </p:sp>
      <p:sp>
        <p:nvSpPr>
          <p:cNvPr id="2" name="吹き出し: 四角形 1">
            <a:extLst>
              <a:ext uri="{FF2B5EF4-FFF2-40B4-BE49-F238E27FC236}">
                <a16:creationId xmlns:a16="http://schemas.microsoft.com/office/drawing/2014/main" id="{F6F6F3AE-00C1-FB36-1093-23E5306797F9}"/>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graphicFrame>
        <p:nvGraphicFramePr>
          <p:cNvPr id="48" name="表 10">
            <a:extLst>
              <a:ext uri="{FF2B5EF4-FFF2-40B4-BE49-F238E27FC236}">
                <a16:creationId xmlns:a16="http://schemas.microsoft.com/office/drawing/2014/main" id="{EB235C3E-57F7-04FC-D0BB-9FF40FAFEDC1}"/>
              </a:ext>
            </a:extLst>
          </p:cNvPr>
          <p:cNvGraphicFramePr>
            <a:graphicFrameLocks noGrp="1"/>
          </p:cNvGraphicFramePr>
          <p:nvPr>
            <p:extLst>
              <p:ext uri="{D42A27DB-BD31-4B8C-83A1-F6EECF244321}">
                <p14:modId xmlns:p14="http://schemas.microsoft.com/office/powerpoint/2010/main" val="3097534995"/>
              </p:ext>
            </p:extLst>
          </p:nvPr>
        </p:nvGraphicFramePr>
        <p:xfrm>
          <a:off x="345175" y="1692000"/>
          <a:ext cx="11393656" cy="4761423"/>
        </p:xfrm>
        <a:graphic>
          <a:graphicData uri="http://schemas.openxmlformats.org/drawingml/2006/table">
            <a:tbl>
              <a:tblPr firstRow="1" bandRow="1">
                <a:tableStyleId>{5C22544A-7EE6-4342-B048-85BDC9FD1C3A}</a:tableStyleId>
              </a:tblPr>
              <a:tblGrid>
                <a:gridCol w="2856324">
                  <a:extLst>
                    <a:ext uri="{9D8B030D-6E8A-4147-A177-3AD203B41FA5}">
                      <a16:colId xmlns:a16="http://schemas.microsoft.com/office/drawing/2014/main" val="2435888218"/>
                    </a:ext>
                  </a:extLst>
                </a:gridCol>
                <a:gridCol w="2806004">
                  <a:extLst>
                    <a:ext uri="{9D8B030D-6E8A-4147-A177-3AD203B41FA5}">
                      <a16:colId xmlns:a16="http://schemas.microsoft.com/office/drawing/2014/main" val="4163396910"/>
                    </a:ext>
                  </a:extLst>
                </a:gridCol>
                <a:gridCol w="2785904">
                  <a:extLst>
                    <a:ext uri="{9D8B030D-6E8A-4147-A177-3AD203B41FA5}">
                      <a16:colId xmlns:a16="http://schemas.microsoft.com/office/drawing/2014/main" val="3647581388"/>
                    </a:ext>
                  </a:extLst>
                </a:gridCol>
                <a:gridCol w="2945424">
                  <a:extLst>
                    <a:ext uri="{9D8B030D-6E8A-4147-A177-3AD203B41FA5}">
                      <a16:colId xmlns:a16="http://schemas.microsoft.com/office/drawing/2014/main" val="3119259490"/>
                    </a:ext>
                  </a:extLst>
                </a:gridCol>
              </a:tblGrid>
              <a:tr h="2298590">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tc>
                  <a:txBody>
                    <a:bodyPr/>
                    <a:lstStyle/>
                    <a:p>
                      <a:endParaRPr kumimoji="1" lang="ja-JP" altLang="en-US"/>
                    </a:p>
                  </a:txBody>
                  <a:tcPr>
                    <a:solidFill>
                      <a:schemeClr val="bg1">
                        <a:lumMod val="95000"/>
                      </a:schemeClr>
                    </a:solidFill>
                  </a:tcPr>
                </a:tc>
                <a:extLst>
                  <a:ext uri="{0D108BD9-81ED-4DB2-BD59-A6C34878D82A}">
                    <a16:rowId xmlns:a16="http://schemas.microsoft.com/office/drawing/2014/main" val="39493641"/>
                  </a:ext>
                </a:extLst>
              </a:tr>
              <a:tr h="2462833">
                <a:tc>
                  <a:txBody>
                    <a:bodyPr/>
                    <a:lstStyle/>
                    <a:p>
                      <a:r>
                        <a:rPr kumimoji="0" lang="en-US" altLang="ja-JP" sz="1100" b="0" i="0" u="none" strike="noStrike" kern="0" cap="none" spc="0" normalizeH="0" baseline="0" noProof="0">
                          <a:ln>
                            <a:noFill/>
                          </a:ln>
                          <a:solidFill>
                            <a:srgbClr val="000000"/>
                          </a:solidFill>
                          <a:effectLst/>
                          <a:uLnTx/>
                          <a:uFillTx/>
                          <a:latin typeface="メイリオ"/>
                          <a:ea typeface="メイリオ"/>
                        </a:rPr>
                        <a:t>MailOTP</a:t>
                      </a:r>
                      <a:r>
                        <a:rPr kumimoji="0" lang="ja-JP" altLang="en-US" sz="1100" b="0" i="0" u="none" strike="noStrike" kern="0" cap="none" spc="0" normalizeH="0" baseline="0" noProof="0">
                          <a:ln>
                            <a:noFill/>
                          </a:ln>
                          <a:solidFill>
                            <a:srgbClr val="000000"/>
                          </a:solidFill>
                          <a:effectLst/>
                          <a:uLnTx/>
                          <a:uFillTx/>
                          <a:latin typeface="メイリオ"/>
                          <a:ea typeface="メイリオ"/>
                        </a:rPr>
                        <a:t>を選択した場合、登録されたメールアドレス宛にワンタイムパスワードが送信されます。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メールに記載のワンタイムパスワードを控えてください。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・件名</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r>
                        <a:rPr kumimoji="0" lang="en-US" altLang="ja-JP" sz="1100" b="0" i="0" u="none" strike="noStrike" kern="0" cap="none" spc="0" normalizeH="0" baseline="0" noProof="0">
                          <a:ln>
                            <a:noFill/>
                          </a:ln>
                          <a:solidFill>
                            <a:srgbClr val="000000"/>
                          </a:solidFill>
                          <a:effectLst/>
                          <a:uLnTx/>
                          <a:uFillTx/>
                          <a:latin typeface="+mn-lt"/>
                          <a:ea typeface="+mn-ea"/>
                        </a:rPr>
                        <a:t>【Smart Data Platform】</a:t>
                      </a:r>
                      <a:r>
                        <a:rPr kumimoji="0" lang="ja-JP" altLang="en-US" sz="1100" b="0" i="0" u="none" strike="noStrike" kern="0" cap="none" spc="0" normalizeH="0" baseline="0" noProof="0">
                          <a:ln>
                            <a:noFill/>
                          </a:ln>
                          <a:solidFill>
                            <a:srgbClr val="000000"/>
                          </a:solidFill>
                          <a:effectLst/>
                          <a:uLnTx/>
                          <a:uFillTx/>
                          <a:latin typeface="+mn-lt"/>
                          <a:ea typeface="+mn-ea"/>
                        </a:rPr>
                        <a:t>メールワンタイムパスワード</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ワンタイムパスワードを入力し、「有効化」を押してください。</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a:ln>
                          <a:noFill/>
                        </a:ln>
                        <a:solidFill>
                          <a:schemeClr val="tx1"/>
                        </a:solidFill>
                        <a:effectLst/>
                        <a:uLnTx/>
                        <a:uFillTx/>
                        <a:latin typeface="+mj-lt"/>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規約が表示されます。</a:t>
                      </a:r>
                      <a:endParaRPr kumimoji="1" lang="en-US" altLang="ja-JP" sz="11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内容を確認していただき、同意をお願いします。</a:t>
                      </a:r>
                      <a:endParaRPr kumimoji="1" lang="en-US" altLang="ja-JP" sz="1100">
                        <a:latin typeface="メイリオ" panose="020B0604030504040204" pitchFamily="50" charset="-128"/>
                        <a:ea typeface="メイリオ" panose="020B0604030504040204" pitchFamily="50" charset="-128"/>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規約同意後、ダッシュボード画面に遷移します。</a:t>
                      </a: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メイリオ" panose="020B0604030504040204" pitchFamily="50" charset="-128"/>
                          <a:ea typeface="メイリオ" panose="020B0604030504040204" pitchFamily="50" charset="-128"/>
                        </a:rPr>
                        <a:t>以上で</a:t>
                      </a:r>
                      <a:r>
                        <a:rPr lang="en-US" altLang="ja-JP" sz="1100" err="1">
                          <a:solidFill>
                            <a:srgbClr val="000000"/>
                          </a:solidFill>
                          <a:latin typeface="メイリオ" panose="020B0604030504040204" pitchFamily="50" charset="-128"/>
                          <a:ea typeface="メイリオ" panose="020B0604030504040204" pitchFamily="50" charset="-128"/>
                        </a:rPr>
                        <a:t>MailOTP</a:t>
                      </a:r>
                      <a:r>
                        <a:rPr lang="ja-JP" altLang="en-US" sz="1100">
                          <a:solidFill>
                            <a:srgbClr val="000000"/>
                          </a:solidFill>
                          <a:latin typeface="メイリオ" panose="020B0604030504040204" pitchFamily="50" charset="-128"/>
                          <a:ea typeface="メイリオ" panose="020B0604030504040204" pitchFamily="50" charset="-128"/>
                        </a:rPr>
                        <a:t>で</a:t>
                      </a:r>
                      <a:r>
                        <a:rPr kumimoji="1" lang="ja-JP" altLang="en-US" sz="1100">
                          <a:solidFill>
                            <a:srgbClr val="000000"/>
                          </a:solidFill>
                          <a:latin typeface="メイリオ" panose="020B0604030504040204" pitchFamily="50" charset="-128"/>
                          <a:ea typeface="メイリオ" panose="020B0604030504040204" pitchFamily="50" charset="-128"/>
                        </a:rPr>
                        <a:t>の初回ログイン作業は完了です</a:t>
                      </a:r>
                      <a:endParaRPr kumimoji="1" lang="en-US" altLang="ja-JP"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txBody>
                  <a:tcPr>
                    <a:solidFill>
                      <a:schemeClr val="bg1">
                        <a:lumMod val="95000"/>
                      </a:schemeClr>
                    </a:solidFill>
                  </a:tcPr>
                </a:tc>
                <a:extLst>
                  <a:ext uri="{0D108BD9-81ED-4DB2-BD59-A6C34878D82A}">
                    <a16:rowId xmlns:a16="http://schemas.microsoft.com/office/drawing/2014/main" val="2090162017"/>
                  </a:ext>
                </a:extLst>
              </a:tr>
            </a:tbl>
          </a:graphicData>
        </a:graphic>
      </p:graphicFrame>
      <p:graphicFrame>
        <p:nvGraphicFramePr>
          <p:cNvPr id="49" name="図表 48">
            <a:extLst>
              <a:ext uri="{FF2B5EF4-FFF2-40B4-BE49-F238E27FC236}">
                <a16:creationId xmlns:a16="http://schemas.microsoft.com/office/drawing/2014/main" id="{0D60D9A6-12C2-B647-3344-720FC1D891E0}"/>
              </a:ext>
            </a:extLst>
          </p:cNvPr>
          <p:cNvGraphicFramePr/>
          <p:nvPr>
            <p:extLst>
              <p:ext uri="{D42A27DB-BD31-4B8C-83A1-F6EECF244321}">
                <p14:modId xmlns:p14="http://schemas.microsoft.com/office/powerpoint/2010/main" val="3997706165"/>
              </p:ext>
            </p:extLst>
          </p:nvPr>
        </p:nvGraphicFramePr>
        <p:xfrm>
          <a:off x="409037" y="1238756"/>
          <a:ext cx="11505057" cy="3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テキスト ボックス 60">
            <a:extLst>
              <a:ext uri="{FF2B5EF4-FFF2-40B4-BE49-F238E27FC236}">
                <a16:creationId xmlns:a16="http://schemas.microsoft.com/office/drawing/2014/main" id="{3C7E5D21-BE30-7C4E-4CD6-240E726C1CA9}"/>
              </a:ext>
            </a:extLst>
          </p:cNvPr>
          <p:cNvSpPr txBox="1"/>
          <p:nvPr/>
        </p:nvSpPr>
        <p:spPr>
          <a:xfrm>
            <a:off x="345175" y="1709943"/>
            <a:ext cx="1210350" cy="369332"/>
          </a:xfrm>
          <a:prstGeom prst="rect">
            <a:avLst/>
          </a:prstGeom>
          <a:solidFill>
            <a:schemeClr val="tx2">
              <a:lumMod val="20000"/>
              <a:lumOff val="80000"/>
            </a:schemeClr>
          </a:solidFill>
          <a:ln>
            <a:noFill/>
          </a:ln>
        </p:spPr>
        <p:txBody>
          <a:bodyPr wrap="square">
            <a:spAutoFit/>
          </a:bodyPr>
          <a:lstStyle/>
          <a:p>
            <a:pPr defTabSz="304836"/>
            <a:r>
              <a:rPr lang="en-US" altLang="ja-JP" sz="1800">
                <a:solidFill>
                  <a:srgbClr val="000000"/>
                </a:solidFill>
                <a:latin typeface="Arial"/>
                <a:ea typeface="ＭＳ Ｐゴシック" panose="020B0600070205080204" pitchFamily="50" charset="-128"/>
              </a:rPr>
              <a:t>Mail OTP</a:t>
            </a:r>
            <a:endParaRPr lang="ja-JP" altLang="en-US"/>
          </a:p>
        </p:txBody>
      </p:sp>
      <p:pic>
        <p:nvPicPr>
          <p:cNvPr id="3" name="グラフィックス 2" descr="封筒 枠線">
            <a:extLst>
              <a:ext uri="{FF2B5EF4-FFF2-40B4-BE49-F238E27FC236}">
                <a16:creationId xmlns:a16="http://schemas.microsoft.com/office/drawing/2014/main" id="{12AB3F71-7D88-8BD8-D9B8-BC4B2054D1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83822" y="2381079"/>
            <a:ext cx="914400" cy="914400"/>
          </a:xfrm>
          <a:prstGeom prst="rect">
            <a:avLst/>
          </a:prstGeom>
        </p:spPr>
      </p:pic>
      <p:pic>
        <p:nvPicPr>
          <p:cNvPr id="12" name="図 11">
            <a:extLst>
              <a:ext uri="{FF2B5EF4-FFF2-40B4-BE49-F238E27FC236}">
                <a16:creationId xmlns:a16="http://schemas.microsoft.com/office/drawing/2014/main" id="{01F8C312-B513-2A29-688B-628467592CC4}"/>
              </a:ext>
            </a:extLst>
          </p:cNvPr>
          <p:cNvPicPr>
            <a:picLocks noChangeAspect="1"/>
          </p:cNvPicPr>
          <p:nvPr/>
        </p:nvPicPr>
        <p:blipFill>
          <a:blip r:embed="rId10"/>
          <a:stretch>
            <a:fillRect/>
          </a:stretch>
        </p:blipFill>
        <p:spPr>
          <a:xfrm>
            <a:off x="6105148" y="2073588"/>
            <a:ext cx="2577253" cy="1321823"/>
          </a:xfrm>
          <a:prstGeom prst="rect">
            <a:avLst/>
          </a:prstGeom>
        </p:spPr>
      </p:pic>
      <p:sp>
        <p:nvSpPr>
          <p:cNvPr id="7" name="正方形/長方形 6">
            <a:extLst>
              <a:ext uri="{FF2B5EF4-FFF2-40B4-BE49-F238E27FC236}">
                <a16:creationId xmlns:a16="http://schemas.microsoft.com/office/drawing/2014/main" id="{6FFD3A43-9128-8984-EFA1-9C20CB304F98}"/>
              </a:ext>
            </a:extLst>
          </p:cNvPr>
          <p:cNvSpPr/>
          <p:nvPr/>
        </p:nvSpPr>
        <p:spPr bwMode="gray">
          <a:xfrm>
            <a:off x="7175417" y="3263293"/>
            <a:ext cx="448168" cy="13211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B524AE6C-804A-E3F9-D327-B37DE6E7D05B}"/>
              </a:ext>
            </a:extLst>
          </p:cNvPr>
          <p:cNvPicPr>
            <a:picLocks noChangeAspect="1"/>
          </p:cNvPicPr>
          <p:nvPr/>
        </p:nvPicPr>
        <p:blipFill>
          <a:blip r:embed="rId11"/>
          <a:stretch>
            <a:fillRect/>
          </a:stretch>
        </p:blipFill>
        <p:spPr>
          <a:xfrm>
            <a:off x="8882074" y="2085948"/>
            <a:ext cx="2788879" cy="1356036"/>
          </a:xfrm>
          <a:prstGeom prst="rect">
            <a:avLst/>
          </a:prstGeom>
        </p:spPr>
      </p:pic>
      <p:pic>
        <p:nvPicPr>
          <p:cNvPr id="16" name="図 15">
            <a:extLst>
              <a:ext uri="{FF2B5EF4-FFF2-40B4-BE49-F238E27FC236}">
                <a16:creationId xmlns:a16="http://schemas.microsoft.com/office/drawing/2014/main" id="{2FAF7CAE-9025-9C3C-9AB3-40B1B802F52D}"/>
              </a:ext>
            </a:extLst>
          </p:cNvPr>
          <p:cNvPicPr>
            <a:picLocks noChangeAspect="1"/>
          </p:cNvPicPr>
          <p:nvPr/>
        </p:nvPicPr>
        <p:blipFill>
          <a:blip r:embed="rId12"/>
          <a:stretch>
            <a:fillRect/>
          </a:stretch>
        </p:blipFill>
        <p:spPr>
          <a:xfrm>
            <a:off x="3300694" y="2085947"/>
            <a:ext cx="2577253" cy="1317111"/>
          </a:xfrm>
          <a:prstGeom prst="rect">
            <a:avLst/>
          </a:prstGeom>
        </p:spPr>
      </p:pic>
      <p:sp>
        <p:nvSpPr>
          <p:cNvPr id="10" name="正方形/長方形 9">
            <a:extLst>
              <a:ext uri="{FF2B5EF4-FFF2-40B4-BE49-F238E27FC236}">
                <a16:creationId xmlns:a16="http://schemas.microsoft.com/office/drawing/2014/main" id="{DC6C94C4-21F9-D75B-2D11-C2D76CBED8EC}"/>
              </a:ext>
            </a:extLst>
          </p:cNvPr>
          <p:cNvSpPr/>
          <p:nvPr/>
        </p:nvSpPr>
        <p:spPr bwMode="gray">
          <a:xfrm>
            <a:off x="4508878" y="3260924"/>
            <a:ext cx="457512" cy="132118"/>
          </a:xfrm>
          <a:prstGeom prst="rect">
            <a:avLst/>
          </a:prstGeom>
          <a:noFill/>
          <a:ln w="19050">
            <a:solidFill>
              <a:srgbClr val="FF0000"/>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8151718"/>
      </p:ext>
    </p:extLst>
  </p:cSld>
  <p:clrMapOvr>
    <a:masterClrMapping/>
  </p:clrMapOvr>
</p:sld>
</file>

<file path=ppt/theme/theme1.xml><?xml version="1.0" encoding="utf-8"?>
<a:theme xmlns:a="http://schemas.openxmlformats.org/drawingml/2006/main" name="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仕様書用カスタム">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6600FF"/>
          </a:solidFill>
        </a:ln>
      </a:spPr>
      <a:bodyPr rtlCol="0" anchor="ctr"/>
      <a:lstStyle>
        <a:defPPr algn="ctr">
          <a:defRPr kumimoji="1" dirty="0">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86d4cb-e915-438c-94ba-db2aec8a65a8">
      <Terms xmlns="http://schemas.microsoft.com/office/infopath/2007/PartnerControls"/>
    </lcf76f155ced4ddcb4097134ff3c332f>
    <TaxCatchAll xmlns="02b85cce-3be2-41c6-9f4f-b48261ce08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2D3511316B727449CEE21F72BFACA9B" ma:contentTypeVersion="14" ma:contentTypeDescription="新しいドキュメントを作成します。" ma:contentTypeScope="" ma:versionID="d2460c11ed45a846e3e673dfe4c3517e">
  <xsd:schema xmlns:xsd="http://www.w3.org/2001/XMLSchema" xmlns:xs="http://www.w3.org/2001/XMLSchema" xmlns:p="http://schemas.microsoft.com/office/2006/metadata/properties" xmlns:ns2="cb86d4cb-e915-438c-94ba-db2aec8a65a8" xmlns:ns3="02b85cce-3be2-41c6-9f4f-b48261ce08cf" targetNamespace="http://schemas.microsoft.com/office/2006/metadata/properties" ma:root="true" ma:fieldsID="417b244c92eaf8db8f5c0c85bc4c82cc" ns2:_="" ns3:_="">
    <xsd:import namespace="cb86d4cb-e915-438c-94ba-db2aec8a65a8"/>
    <xsd:import namespace="02b85cce-3be2-41c6-9f4f-b48261ce08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6d4cb-e915-438c-94ba-db2aec8a6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0495dbf-c790-4553-8539-553daef3872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85cce-3be2-41c6-9f4f-b48261ce08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e7bc9e-0d7b-4026-9e75-c7c24bbfae48}" ma:internalName="TaxCatchAll" ma:showField="CatchAllData" ma:web="02b85cce-3be2-41c6-9f4f-b48261ce08c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E8D9D-2F84-40EE-8D20-823B88A37C48}">
  <ds:schemaRefs>
    <ds:schemaRef ds:uri="http://purl.org/dc/elements/1.1/"/>
    <ds:schemaRef ds:uri="http://purl.org/dc/dcmitype/"/>
    <ds:schemaRef ds:uri="http://purl.org/dc/terms/"/>
    <ds:schemaRef ds:uri="http://schemas.microsoft.com/office/2006/metadata/properties"/>
    <ds:schemaRef ds:uri="cb86d4cb-e915-438c-94ba-db2aec8a65a8"/>
    <ds:schemaRef ds:uri="http://schemas.openxmlformats.org/package/2006/metadata/core-properties"/>
    <ds:schemaRef ds:uri="http://schemas.microsoft.com/office/infopath/2007/PartnerControls"/>
    <ds:schemaRef ds:uri="http://schemas.microsoft.com/office/2006/documentManagement/types"/>
    <ds:schemaRef ds:uri="02b85cce-3be2-41c6-9f4f-b48261ce08cf"/>
    <ds:schemaRef ds:uri="http://www.w3.org/XML/1998/namespace"/>
  </ds:schemaRefs>
</ds:datastoreItem>
</file>

<file path=customXml/itemProps2.xml><?xml version="1.0" encoding="utf-8"?>
<ds:datastoreItem xmlns:ds="http://schemas.openxmlformats.org/officeDocument/2006/customXml" ds:itemID="{1D32306C-B5DE-49C2-BFF2-ADAB3852237F}">
  <ds:schemaRefs>
    <ds:schemaRef ds:uri="http://schemas.microsoft.com/sharepoint/v3/contenttype/forms"/>
  </ds:schemaRefs>
</ds:datastoreItem>
</file>

<file path=customXml/itemProps3.xml><?xml version="1.0" encoding="utf-8"?>
<ds:datastoreItem xmlns:ds="http://schemas.openxmlformats.org/officeDocument/2006/customXml" ds:itemID="{2F35E8B8-13CB-43B8-928C-B37CBF70DA34}">
  <ds:schemaRefs>
    <ds:schemaRef ds:uri="02b85cce-3be2-41c6-9f4f-b48261ce08cf"/>
    <ds:schemaRef ds:uri="cb86d4cb-e915-438c-94ba-db2aec8a6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TotalTime>
  <Words>1712</Words>
  <Application>Microsoft Office PowerPoint</Application>
  <PresentationFormat>ワイド画面</PresentationFormat>
  <Paragraphs>251</Paragraphs>
  <Slides>11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11</vt:i4>
      </vt:variant>
    </vt:vector>
  </HeadingPairs>
  <TitlesOfParts>
    <vt:vector size="26" baseType="lpstr">
      <vt:lpstr>HG丸ｺﾞｼｯｸM-PRO</vt:lpstr>
      <vt:lpstr>Meiryo UI</vt:lpstr>
      <vt:lpstr>メイリオ</vt:lpstr>
      <vt:lpstr>メイリオ</vt:lpstr>
      <vt:lpstr>游ゴシック</vt:lpstr>
      <vt:lpstr>游ゴシック Light</vt:lpstr>
      <vt:lpstr>Arial</vt:lpstr>
      <vt:lpstr>Calibri</vt:lpstr>
      <vt:lpstr>Wingdings</vt:lpstr>
      <vt:lpstr>Simple版</vt:lpstr>
      <vt:lpstr>1_標準デザイン</vt:lpstr>
      <vt:lpstr>2_標準デザイン</vt:lpstr>
      <vt:lpstr>仕様書用カスタム</vt:lpstr>
      <vt:lpstr>3_標準デザイン</vt:lpstr>
      <vt:lpstr>1_Simple版</vt:lpstr>
      <vt:lpstr>PowerPoint プレゼンテーション</vt:lpstr>
      <vt:lpstr>本変更スケジュールにおけるご依頼作業について</vt:lpstr>
      <vt:lpstr>移行STEP毎のお願い事項</vt:lpstr>
      <vt:lpstr>初回ログイン時の本人性確認に必要な情報と確認方法</vt:lpstr>
      <vt:lpstr>移行期間中の作業概要</vt:lpstr>
      <vt:lpstr>移行期間中の作業詳細-①</vt:lpstr>
      <vt:lpstr>移行期間中の作業詳細-②</vt:lpstr>
      <vt:lpstr>移行期間中の作業詳細-③</vt:lpstr>
      <vt:lpstr>移行期間中の作業詳細-④</vt:lpstr>
      <vt:lpstr>移行期間中の作業詳細-⑤</vt:lpstr>
      <vt:lpstr>移行期間後(移行期間中に未実施の場合)の作業概要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ログイン方法等変更に伴う作業のご依頼</dc:title>
  <dc:creator>Sho Yamamura（山村奨）</dc:creator>
  <cp:lastModifiedBy>Sho Yamamura（山村奨）</cp:lastModifiedBy>
  <cp:revision>1</cp:revision>
  <dcterms:created xsi:type="dcterms:W3CDTF">2022-11-14T07:02:19Z</dcterms:created>
  <dcterms:modified xsi:type="dcterms:W3CDTF">2024-08-14T02:50:23Z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0x01010032D3511316B727449CEE21F72BFACA9B</vt:lpwstr>
  </property>
  <property fmtid="{D5CDD505-2E9C-101B-9397-08002B2CF9AE}" pid="3" name="MediaServiceImageTags">
    <vt:lpwstr/>
  </property>
  <property fmtid="{D5CDD505-2E9C-101B-9397-08002B2CF9AE}" pid="4" name="MSIP_Label_dbb4fa5d-3ac5-4415-967c-34900a0e1c6f_Name">
    <vt:lpwstr>dbb4fa5d-3ac5-4415-967c-34900a0e1c6f</vt:lpwstr>
  </property>
  <property fmtid="{D5CDD505-2E9C-101B-9397-08002B2CF9AE}" pid="5" name="MSIP_Label_dbb4fa5d-3ac5-4415-967c-34900a0e1c6f_SiteId">
    <vt:lpwstr>a629ef32-67ba-47a6-8eb3-ec43935644fc</vt:lpwstr>
  </property>
  <property fmtid="{D5CDD505-2E9C-101B-9397-08002B2CF9AE}" pid="6" name="MSIP_Label_dbb4fa5d-3ac5-4415-967c-34900a0e1c6f_ActionId">
    <vt:lpwstr>4858a069-93d2-4002-97a3-92a58fd75c5c</vt:lpwstr>
  </property>
  <property fmtid="{D5CDD505-2E9C-101B-9397-08002B2CF9AE}" pid="7" name="MSIP_Label_dbb4fa5d-3ac5-4415-967c-34900a0e1c6f_SetDate">
    <vt:lpwstr>2024-04-17T23:42:01Z</vt:lpwstr>
  </property>
  <property fmtid="{D5CDD505-2E9C-101B-9397-08002B2CF9AE}" pid="8" name="MSIP_Label_dbb4fa5d-3ac5-4415-967c-34900a0e1c6f_Enabled">
    <vt:lpwstr>true</vt:lpwstr>
  </property>
  <property fmtid="{D5CDD505-2E9C-101B-9397-08002B2CF9AE}" pid="9" name="MSIP_Label_dbb4fa5d-3ac5-4415-967c-34900a0e1c6f_ContentBits">
    <vt:lpwstr>0</vt:lpwstr>
  </property>
  <property fmtid="{D5CDD505-2E9C-101B-9397-08002B2CF9AE}" pid="10" name="MSIP_Label_dbb4fa5d-3ac5-4415-967c-34900a0e1c6f_Method">
    <vt:lpwstr>Privileged</vt:lpwstr>
  </property>
</Properties>
</file>