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6" r:id="rId5"/>
    <p:sldMasterId id="2147483678" r:id="rId6"/>
    <p:sldMasterId id="2147483682" r:id="rId7"/>
    <p:sldMasterId id="2147483705" r:id="rId8"/>
    <p:sldMasterId id="2147483709" r:id="rId9"/>
  </p:sldMasterIdLst>
  <p:notesMasterIdLst>
    <p:notesMasterId r:id="rId21"/>
  </p:notesMasterIdLst>
  <p:sldIdLst>
    <p:sldId id="2147480313" r:id="rId10"/>
    <p:sldId id="2147480401" r:id="rId11"/>
    <p:sldId id="2147480299" r:id="rId12"/>
    <p:sldId id="2147480303" r:id="rId13"/>
    <p:sldId id="2147480307" r:id="rId14"/>
    <p:sldId id="2147480377" r:id="rId15"/>
    <p:sldId id="2147480403" r:id="rId16"/>
    <p:sldId id="2147480378" r:id="rId17"/>
    <p:sldId id="2147480398" r:id="rId18"/>
    <p:sldId id="2147480380" r:id="rId19"/>
    <p:sldId id="2147480308"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子契約向け" id="{1C8CC526-1664-42B9-A64B-1F3E75D568A8}">
          <p14:sldIdLst>
            <p14:sldId id="2147480313"/>
            <p14:sldId id="2147480401"/>
            <p14:sldId id="2147480299"/>
            <p14:sldId id="2147480303"/>
            <p14:sldId id="2147480307"/>
            <p14:sldId id="2147480377"/>
            <p14:sldId id="2147480403"/>
            <p14:sldId id="2147480378"/>
            <p14:sldId id="2147480398"/>
            <p14:sldId id="2147480380"/>
            <p14:sldId id="2147480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9D9D9"/>
    <a:srgbClr val="E6E6E6"/>
    <a:srgbClr val="307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592E7-9995-4A4E-91A4-6B98DE712F77}" v="5" dt="2024-06-17T06:50:42.71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ya Hattori（服部君弥）" userId="72c18a4f-e0a9-478b-ba61-d6e92e3d4a67" providerId="ADAL" clId="{AC9592E7-9995-4A4E-91A4-6B98DE712F77}"/>
    <pc:docChg chg="undo custSel delSld modSld delSection modSection">
      <pc:chgData name="Kinya Hattori（服部君弥）" userId="72c18a4f-e0a9-478b-ba61-d6e92e3d4a67" providerId="ADAL" clId="{AC9592E7-9995-4A4E-91A4-6B98DE712F77}" dt="2024-06-17T06:54:09.414" v="67" actId="20577"/>
      <pc:docMkLst>
        <pc:docMk/>
      </pc:docMkLst>
      <pc:sldChg chg="del">
        <pc:chgData name="Kinya Hattori（服部君弥）" userId="72c18a4f-e0a9-478b-ba61-d6e92e3d4a67" providerId="ADAL" clId="{AC9592E7-9995-4A4E-91A4-6B98DE712F77}" dt="2024-06-17T06:49:29.931" v="0" actId="47"/>
        <pc:sldMkLst>
          <pc:docMk/>
          <pc:sldMk cId="3597996337" sldId="257"/>
        </pc:sldMkLst>
      </pc:sldChg>
      <pc:sldChg chg="del">
        <pc:chgData name="Kinya Hattori（服部君弥）" userId="72c18a4f-e0a9-478b-ba61-d6e92e3d4a67" providerId="ADAL" clId="{AC9592E7-9995-4A4E-91A4-6B98DE712F77}" dt="2024-06-17T06:49:29.931" v="0" actId="47"/>
        <pc:sldMkLst>
          <pc:docMk/>
          <pc:sldMk cId="3870606431" sldId="258"/>
        </pc:sldMkLst>
      </pc:sldChg>
      <pc:sldChg chg="del">
        <pc:chgData name="Kinya Hattori（服部君弥）" userId="72c18a4f-e0a9-478b-ba61-d6e92e3d4a67" providerId="ADAL" clId="{AC9592E7-9995-4A4E-91A4-6B98DE712F77}" dt="2024-06-17T06:49:29.931" v="0" actId="47"/>
        <pc:sldMkLst>
          <pc:docMk/>
          <pc:sldMk cId="1790651001" sldId="259"/>
        </pc:sldMkLst>
      </pc:sldChg>
      <pc:sldChg chg="del">
        <pc:chgData name="Kinya Hattori（服部君弥）" userId="72c18a4f-e0a9-478b-ba61-d6e92e3d4a67" providerId="ADAL" clId="{AC9592E7-9995-4A4E-91A4-6B98DE712F77}" dt="2024-06-17T06:49:29.931" v="0" actId="47"/>
        <pc:sldMkLst>
          <pc:docMk/>
          <pc:sldMk cId="3021974929" sldId="2147480298"/>
        </pc:sldMkLst>
      </pc:sldChg>
      <pc:sldChg chg="modSp mod">
        <pc:chgData name="Kinya Hattori（服部君弥）" userId="72c18a4f-e0a9-478b-ba61-d6e92e3d4a67" providerId="ADAL" clId="{AC9592E7-9995-4A4E-91A4-6B98DE712F77}" dt="2024-06-17T06:53:26.723" v="48" actId="20577"/>
        <pc:sldMkLst>
          <pc:docMk/>
          <pc:sldMk cId="131518387" sldId="2147480299"/>
        </pc:sldMkLst>
        <pc:spChg chg="mod">
          <ac:chgData name="Kinya Hattori（服部君弥）" userId="72c18a4f-e0a9-478b-ba61-d6e92e3d4a67" providerId="ADAL" clId="{AC9592E7-9995-4A4E-91A4-6B98DE712F77}" dt="2024-06-17T06:53:01.392" v="22" actId="20577"/>
          <ac:spMkLst>
            <pc:docMk/>
            <pc:sldMk cId="131518387" sldId="2147480299"/>
            <ac:spMk id="8" creationId="{2731229F-47BC-428D-58F5-649D69C078ED}"/>
          </ac:spMkLst>
        </pc:spChg>
        <pc:spChg chg="mod">
          <ac:chgData name="Kinya Hattori（服部君弥）" userId="72c18a4f-e0a9-478b-ba61-d6e92e3d4a67" providerId="ADAL" clId="{AC9592E7-9995-4A4E-91A4-6B98DE712F77}" dt="2024-06-17T06:53:14.710" v="35" actId="20577"/>
          <ac:spMkLst>
            <pc:docMk/>
            <pc:sldMk cId="131518387" sldId="2147480299"/>
            <ac:spMk id="19" creationId="{5C06D74C-2345-1CD9-45B9-78AF5015B25B}"/>
          </ac:spMkLst>
        </pc:spChg>
        <pc:spChg chg="mod">
          <ac:chgData name="Kinya Hattori（服部君弥）" userId="72c18a4f-e0a9-478b-ba61-d6e92e3d4a67" providerId="ADAL" clId="{AC9592E7-9995-4A4E-91A4-6B98DE712F77}" dt="2024-06-17T06:53:26.723" v="48" actId="20577"/>
          <ac:spMkLst>
            <pc:docMk/>
            <pc:sldMk cId="131518387" sldId="2147480299"/>
            <ac:spMk id="28" creationId="{5BCD6B3C-4C96-97BB-102F-D19D18A845F8}"/>
          </ac:spMkLst>
        </pc:spChg>
      </pc:sldChg>
      <pc:sldChg chg="del">
        <pc:chgData name="Kinya Hattori（服部君弥）" userId="72c18a4f-e0a9-478b-ba61-d6e92e3d4a67" providerId="ADAL" clId="{AC9592E7-9995-4A4E-91A4-6B98DE712F77}" dt="2024-06-17T06:49:29.931" v="0" actId="47"/>
        <pc:sldMkLst>
          <pc:docMk/>
          <pc:sldMk cId="3114238576" sldId="2147480301"/>
        </pc:sldMkLst>
      </pc:sldChg>
      <pc:sldChg chg="del">
        <pc:chgData name="Kinya Hattori（服部君弥）" userId="72c18a4f-e0a9-478b-ba61-d6e92e3d4a67" providerId="ADAL" clId="{AC9592E7-9995-4A4E-91A4-6B98DE712F77}" dt="2024-06-17T06:49:29.931" v="0" actId="47"/>
        <pc:sldMkLst>
          <pc:docMk/>
          <pc:sldMk cId="1424370624" sldId="2147480304"/>
        </pc:sldMkLst>
      </pc:sldChg>
      <pc:sldChg chg="addSp delSp modSp mod">
        <pc:chgData name="Kinya Hattori（服部君弥）" userId="72c18a4f-e0a9-478b-ba61-d6e92e3d4a67" providerId="ADAL" clId="{AC9592E7-9995-4A4E-91A4-6B98DE712F77}" dt="2024-06-17T06:50:42.714" v="14"/>
        <pc:sldMkLst>
          <pc:docMk/>
          <pc:sldMk cId="1502215671" sldId="2147480313"/>
        </pc:sldMkLst>
        <pc:spChg chg="add del mod">
          <ac:chgData name="Kinya Hattori（服部君弥）" userId="72c18a4f-e0a9-478b-ba61-d6e92e3d4a67" providerId="ADAL" clId="{AC9592E7-9995-4A4E-91A4-6B98DE712F77}" dt="2024-06-17T06:50:32.005" v="6"/>
          <ac:spMkLst>
            <pc:docMk/>
            <pc:sldMk cId="1502215671" sldId="2147480313"/>
            <ac:spMk id="3" creationId="{0F99F7B9-4596-B6D4-FF51-56B9C1CFECD2}"/>
          </ac:spMkLst>
        </pc:spChg>
        <pc:spChg chg="del">
          <ac:chgData name="Kinya Hattori（服部君弥）" userId="72c18a4f-e0a9-478b-ba61-d6e92e3d4a67" providerId="ADAL" clId="{AC9592E7-9995-4A4E-91A4-6B98DE712F77}" dt="2024-06-17T06:50:34.259" v="7" actId="478"/>
          <ac:spMkLst>
            <pc:docMk/>
            <pc:sldMk cId="1502215671" sldId="2147480313"/>
            <ac:spMk id="4" creationId="{FEAE71F7-8C8E-DD74-E45A-F14E6D2A365B}"/>
          </ac:spMkLst>
        </pc:spChg>
        <pc:spChg chg="add del mod">
          <ac:chgData name="Kinya Hattori（服部君弥）" userId="72c18a4f-e0a9-478b-ba61-d6e92e3d4a67" providerId="ADAL" clId="{AC9592E7-9995-4A4E-91A4-6B98DE712F77}" dt="2024-06-17T06:50:41.818" v="13" actId="478"/>
          <ac:spMkLst>
            <pc:docMk/>
            <pc:sldMk cId="1502215671" sldId="2147480313"/>
            <ac:spMk id="7" creationId="{D6F7B51E-3DB1-930B-F6A3-A288808C70A4}"/>
          </ac:spMkLst>
        </pc:spChg>
        <pc:spChg chg="add del mod">
          <ac:chgData name="Kinya Hattori（服部君弥）" userId="72c18a4f-e0a9-478b-ba61-d6e92e3d4a67" providerId="ADAL" clId="{AC9592E7-9995-4A4E-91A4-6B98DE712F77}" dt="2024-06-17T06:50:39.389" v="12"/>
          <ac:spMkLst>
            <pc:docMk/>
            <pc:sldMk cId="1502215671" sldId="2147480313"/>
            <ac:spMk id="8" creationId="{77AC7BD0-9278-711B-2766-00EF658D1DCB}"/>
          </ac:spMkLst>
        </pc:spChg>
        <pc:spChg chg="add mod">
          <ac:chgData name="Kinya Hattori（服部君弥）" userId="72c18a4f-e0a9-478b-ba61-d6e92e3d4a67" providerId="ADAL" clId="{AC9592E7-9995-4A4E-91A4-6B98DE712F77}" dt="2024-06-17T06:50:42.714" v="14"/>
          <ac:spMkLst>
            <pc:docMk/>
            <pc:sldMk cId="1502215671" sldId="2147480313"/>
            <ac:spMk id="9" creationId="{0DBA7BF2-57AA-0496-BC5D-9DB5097EFCE7}"/>
          </ac:spMkLst>
        </pc:spChg>
      </pc:sldChg>
      <pc:sldChg chg="del">
        <pc:chgData name="Kinya Hattori（服部君弥）" userId="72c18a4f-e0a9-478b-ba61-d6e92e3d4a67" providerId="ADAL" clId="{AC9592E7-9995-4A4E-91A4-6B98DE712F77}" dt="2024-06-17T06:49:29.931" v="0" actId="47"/>
        <pc:sldMkLst>
          <pc:docMk/>
          <pc:sldMk cId="4148436839" sldId="2147480330"/>
        </pc:sldMkLst>
      </pc:sldChg>
      <pc:sldChg chg="del">
        <pc:chgData name="Kinya Hattori（服部君弥）" userId="72c18a4f-e0a9-478b-ba61-d6e92e3d4a67" providerId="ADAL" clId="{AC9592E7-9995-4A4E-91A4-6B98DE712F77}" dt="2024-06-17T06:49:29.931" v="0" actId="47"/>
        <pc:sldMkLst>
          <pc:docMk/>
          <pc:sldMk cId="3573000644" sldId="2147480361"/>
        </pc:sldMkLst>
      </pc:sldChg>
      <pc:sldChg chg="del">
        <pc:chgData name="Kinya Hattori（服部君弥）" userId="72c18a4f-e0a9-478b-ba61-d6e92e3d4a67" providerId="ADAL" clId="{AC9592E7-9995-4A4E-91A4-6B98DE712F77}" dt="2024-06-17T06:49:29.931" v="0" actId="47"/>
        <pc:sldMkLst>
          <pc:docMk/>
          <pc:sldMk cId="2610296918" sldId="2147480365"/>
        </pc:sldMkLst>
      </pc:sldChg>
      <pc:sldChg chg="del">
        <pc:chgData name="Kinya Hattori（服部君弥）" userId="72c18a4f-e0a9-478b-ba61-d6e92e3d4a67" providerId="ADAL" clId="{AC9592E7-9995-4A4E-91A4-6B98DE712F77}" dt="2024-06-17T06:49:29.931" v="0" actId="47"/>
        <pc:sldMkLst>
          <pc:docMk/>
          <pc:sldMk cId="1919204589" sldId="2147480366"/>
        </pc:sldMkLst>
      </pc:sldChg>
      <pc:sldChg chg="del">
        <pc:chgData name="Kinya Hattori（服部君弥）" userId="72c18a4f-e0a9-478b-ba61-d6e92e3d4a67" providerId="ADAL" clId="{AC9592E7-9995-4A4E-91A4-6B98DE712F77}" dt="2024-06-17T06:49:29.931" v="0" actId="47"/>
        <pc:sldMkLst>
          <pc:docMk/>
          <pc:sldMk cId="2650142293" sldId="2147480367"/>
        </pc:sldMkLst>
      </pc:sldChg>
      <pc:sldChg chg="del">
        <pc:chgData name="Kinya Hattori（服部君弥）" userId="72c18a4f-e0a9-478b-ba61-d6e92e3d4a67" providerId="ADAL" clId="{AC9592E7-9995-4A4E-91A4-6B98DE712F77}" dt="2024-06-17T06:49:29.931" v="0" actId="47"/>
        <pc:sldMkLst>
          <pc:docMk/>
          <pc:sldMk cId="2807971945" sldId="2147480368"/>
        </pc:sldMkLst>
      </pc:sldChg>
      <pc:sldChg chg="modSp mod">
        <pc:chgData name="Kinya Hattori（服部君弥）" userId="72c18a4f-e0a9-478b-ba61-d6e92e3d4a67" providerId="ADAL" clId="{AC9592E7-9995-4A4E-91A4-6B98DE712F77}" dt="2024-06-17T06:54:09.414" v="67" actId="20577"/>
        <pc:sldMkLst>
          <pc:docMk/>
          <pc:sldMk cId="2741793395" sldId="2147480378"/>
        </pc:sldMkLst>
        <pc:graphicFrameChg chg="modGraphic">
          <ac:chgData name="Kinya Hattori（服部君弥）" userId="72c18a4f-e0a9-478b-ba61-d6e92e3d4a67" providerId="ADAL" clId="{AC9592E7-9995-4A4E-91A4-6B98DE712F77}" dt="2024-06-17T06:54:09.414" v="67" actId="20577"/>
          <ac:graphicFrameMkLst>
            <pc:docMk/>
            <pc:sldMk cId="2741793395" sldId="2147480378"/>
            <ac:graphicFrameMk id="36" creationId="{DF831801-6479-45BD-7265-FD6759CEDF7E}"/>
          </ac:graphicFrameMkLst>
        </pc:graphicFrameChg>
      </pc:sldChg>
      <pc:sldChg chg="del">
        <pc:chgData name="Kinya Hattori（服部君弥）" userId="72c18a4f-e0a9-478b-ba61-d6e92e3d4a67" providerId="ADAL" clId="{AC9592E7-9995-4A4E-91A4-6B98DE712F77}" dt="2024-06-17T06:49:29.931" v="0" actId="47"/>
        <pc:sldMkLst>
          <pc:docMk/>
          <pc:sldMk cId="2912880534" sldId="2147480385"/>
        </pc:sldMkLst>
      </pc:sldChg>
      <pc:sldChg chg="del">
        <pc:chgData name="Kinya Hattori（服部君弥）" userId="72c18a4f-e0a9-478b-ba61-d6e92e3d4a67" providerId="ADAL" clId="{AC9592E7-9995-4A4E-91A4-6B98DE712F77}" dt="2024-06-17T06:49:29.931" v="0" actId="47"/>
        <pc:sldMkLst>
          <pc:docMk/>
          <pc:sldMk cId="1707825054" sldId="2147480390"/>
        </pc:sldMkLst>
      </pc:sldChg>
      <pc:sldChg chg="del">
        <pc:chgData name="Kinya Hattori（服部君弥）" userId="72c18a4f-e0a9-478b-ba61-d6e92e3d4a67" providerId="ADAL" clId="{AC9592E7-9995-4A4E-91A4-6B98DE712F77}" dt="2024-06-17T06:49:29.931" v="0" actId="47"/>
        <pc:sldMkLst>
          <pc:docMk/>
          <pc:sldMk cId="3298569521" sldId="2147480391"/>
        </pc:sldMkLst>
      </pc:sldChg>
      <pc:sldChg chg="del">
        <pc:chgData name="Kinya Hattori（服部君弥）" userId="72c18a4f-e0a9-478b-ba61-d6e92e3d4a67" providerId="ADAL" clId="{AC9592E7-9995-4A4E-91A4-6B98DE712F77}" dt="2024-06-17T06:49:29.931" v="0" actId="47"/>
        <pc:sldMkLst>
          <pc:docMk/>
          <pc:sldMk cId="274766735" sldId="21474804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STEP3</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a:t>STEP5</a:t>
          </a:r>
          <a:endParaRPr kumimoji="1" lang="ja-JP" altLang="en-US" sz="150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a:t>STEP4</a:t>
          </a:r>
          <a:endParaRPr kumimoji="1" lang="ja-JP" altLang="en-US" sz="150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63810735-376A-4AB0-8CD0-47556A66869A}">
      <dgm:prSet phldrT="[テキスト]" custT="1"/>
      <dgm:spPr/>
      <dgm:t>
        <a:bodyPr/>
        <a:lstStyle/>
        <a:p>
          <a:r>
            <a:rPr kumimoji="1" lang="en-US" altLang="ja-JP" sz="1500"/>
            <a:t>STEP1</a:t>
          </a:r>
          <a:endParaRPr kumimoji="1" lang="ja-JP" altLang="en-US" sz="1500"/>
        </a:p>
      </dgm:t>
    </dgm:pt>
    <dgm:pt modelId="{921321EE-B0E8-4EBE-B0B8-431787B2FBA3}" type="parTrans" cxnId="{E1E97232-CCF5-4E71-B1B2-300998598941}">
      <dgm:prSet/>
      <dgm:spPr/>
      <dgm:t>
        <a:bodyPr/>
        <a:lstStyle/>
        <a:p>
          <a:endParaRPr kumimoji="1" lang="ja-JP" altLang="en-US"/>
        </a:p>
      </dgm:t>
    </dgm:pt>
    <dgm:pt modelId="{DCB55099-3DB8-41F2-AEEC-92171C3F8C19}" type="sibTrans" cxnId="{E1E97232-CCF5-4E71-B1B2-300998598941}">
      <dgm:prSet/>
      <dgm:spPr/>
      <dgm:t>
        <a:bodyPr/>
        <a:lstStyle/>
        <a:p>
          <a:endParaRPr kumimoji="1" lang="ja-JP" altLang="en-US"/>
        </a:p>
      </dgm:t>
    </dgm:pt>
    <dgm:pt modelId="{3248FCE6-B309-4DB7-A909-674BF0C13E21}">
      <dgm:prSet phldrT="[テキスト]" custT="1"/>
      <dgm:spPr/>
      <dgm:t>
        <a:bodyPr/>
        <a:lstStyle/>
        <a:p>
          <a:r>
            <a:rPr kumimoji="1" lang="en-US" altLang="ja-JP" sz="1500"/>
            <a:t>STEP2</a:t>
          </a:r>
          <a:endParaRPr kumimoji="1" lang="ja-JP" altLang="en-US" sz="1500"/>
        </a:p>
      </dgm:t>
    </dgm:pt>
    <dgm:pt modelId="{EC1FBE89-5506-404C-B12D-3F1C75CD29E6}" type="parTrans" cxnId="{3F8531A1-4206-4FF1-A11B-6018CB9CF6B9}">
      <dgm:prSet/>
      <dgm:spPr/>
      <dgm:t>
        <a:bodyPr/>
        <a:lstStyle/>
        <a:p>
          <a:endParaRPr kumimoji="1" lang="ja-JP" altLang="en-US"/>
        </a:p>
      </dgm:t>
    </dgm:pt>
    <dgm:pt modelId="{A06CFC23-F1CE-4428-B001-010E57D20C7F}" type="sibTrans" cxnId="{3F8531A1-4206-4FF1-A11B-6018CB9CF6B9}">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056FE3D8-5DAC-4E7C-8C0D-EDCAE16D9023}" type="pres">
      <dgm:prSet presAssocID="{63810735-376A-4AB0-8CD0-47556A66869A}" presName="parTxOnly" presStyleLbl="node1" presStyleIdx="0" presStyleCnt="5" custScaleX="96433">
        <dgm:presLayoutVars>
          <dgm:chMax val="0"/>
          <dgm:chPref val="0"/>
          <dgm:bulletEnabled val="1"/>
        </dgm:presLayoutVars>
      </dgm:prSet>
      <dgm:spPr/>
    </dgm:pt>
    <dgm:pt modelId="{B99EC093-B86A-4BAB-908A-294777FE2CF9}" type="pres">
      <dgm:prSet presAssocID="{DCB55099-3DB8-41F2-AEEC-92171C3F8C19}" presName="parTxOnlySpace" presStyleCnt="0"/>
      <dgm:spPr/>
    </dgm:pt>
    <dgm:pt modelId="{50B8E69F-32DB-4B22-8610-706987025B4A}" type="pres">
      <dgm:prSet presAssocID="{3248FCE6-B309-4DB7-A909-674BF0C13E21}" presName="parTxOnly" presStyleLbl="node1" presStyleIdx="1" presStyleCnt="5" custScaleX="95904">
        <dgm:presLayoutVars>
          <dgm:chMax val="0"/>
          <dgm:chPref val="0"/>
          <dgm:bulletEnabled val="1"/>
        </dgm:presLayoutVars>
      </dgm:prSet>
      <dgm:spPr/>
    </dgm:pt>
    <dgm:pt modelId="{C0A3DD60-F52B-4031-B632-092DE923B605}" type="pres">
      <dgm:prSet presAssocID="{A06CFC23-F1CE-4428-B001-010E57D20C7F}" presName="parTxOnlySpace" presStyleCnt="0"/>
      <dgm:spPr/>
    </dgm:pt>
    <dgm:pt modelId="{84DE373F-4CFE-4707-8F0E-C9815F1D188D}" type="pres">
      <dgm:prSet presAssocID="{00BE7C7F-9772-480B-88DC-72B6BEE5225C}" presName="parTxOnly" presStyleLbl="node1" presStyleIdx="2" presStyleCnt="5" custScaleX="105582">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3" presStyleCnt="5" custScaleX="104625">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4" presStyleCnt="5" custLinFactNeighborX="60569" custLinFactNeighborY="164">
        <dgm:presLayoutVars>
          <dgm:chMax val="0"/>
          <dgm:chPref val="0"/>
          <dgm:bulletEnabled val="1"/>
        </dgm:presLayoutVars>
      </dgm:prSet>
      <dgm:spPr/>
    </dgm:pt>
  </dgm:ptLst>
  <dgm:cxnLst>
    <dgm:cxn modelId="{E1E97232-CCF5-4E71-B1B2-300998598941}" srcId="{278C9AD1-B710-4185-81ED-D098105931E8}" destId="{63810735-376A-4AB0-8CD0-47556A66869A}" srcOrd="0" destOrd="0" parTransId="{921321EE-B0E8-4EBE-B0B8-431787B2FBA3}" sibTransId="{DCB55099-3DB8-41F2-AEEC-92171C3F8C19}"/>
    <dgm:cxn modelId="{A3D12061-0CB7-418E-9334-82FC5AF9B742}" type="presOf" srcId="{63810735-376A-4AB0-8CD0-47556A66869A}" destId="{056FE3D8-5DAC-4E7C-8C0D-EDCAE16D9023}" srcOrd="0" destOrd="0" presId="urn:microsoft.com/office/officeart/2005/8/layout/chevron1"/>
    <dgm:cxn modelId="{5241B871-C073-4780-A545-22D9CEDE66B5}" type="presOf" srcId="{3248FCE6-B309-4DB7-A909-674BF0C13E21}" destId="{50B8E69F-32DB-4B22-8610-706987025B4A}" srcOrd="0" destOrd="0" presId="urn:microsoft.com/office/officeart/2005/8/layout/chevron1"/>
    <dgm:cxn modelId="{3EADE386-2CC3-4896-8F80-EAE208242E67}" srcId="{278C9AD1-B710-4185-81ED-D098105931E8}" destId="{88AA4454-5A14-4389-997A-B4C32C1BBF57}" srcOrd="3" destOrd="0" parTransId="{2080F830-4CAF-4DA5-9808-A37DC003A26B}" sibTransId="{92533505-FB7E-4F4F-A08A-0B4D8A5C0710}"/>
    <dgm:cxn modelId="{3F8531A1-4206-4FF1-A11B-6018CB9CF6B9}" srcId="{278C9AD1-B710-4185-81ED-D098105931E8}" destId="{3248FCE6-B309-4DB7-A909-674BF0C13E21}" srcOrd="1" destOrd="0" parTransId="{EC1FBE89-5506-404C-B12D-3F1C75CD29E6}" sibTransId="{A06CFC23-F1CE-4428-B001-010E57D20C7F}"/>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4" destOrd="0" parTransId="{6CD46B56-B381-48EA-AB23-65ED21B9D975}" sibTransId="{811DDD6D-34FB-4FB4-9ACF-DE5A8912A9F3}"/>
    <dgm:cxn modelId="{B56F37F1-11C0-450A-9AA1-C472D98DB55D}" srcId="{278C9AD1-B710-4185-81ED-D098105931E8}" destId="{00BE7C7F-9772-480B-88DC-72B6BEE5225C}" srcOrd="2" destOrd="0" parTransId="{73F09C81-8198-480B-917B-99E9B05C6DD6}" sibTransId="{2F7CFDEF-D330-4186-B0CD-E4A3DE093AA5}"/>
    <dgm:cxn modelId="{BD2E8ADC-92F3-4C8C-AA6F-DE927430F309}" type="presParOf" srcId="{925D9691-C406-43FC-8CD6-3E0780DE9140}" destId="{056FE3D8-5DAC-4E7C-8C0D-EDCAE16D9023}" srcOrd="0" destOrd="0" presId="urn:microsoft.com/office/officeart/2005/8/layout/chevron1"/>
    <dgm:cxn modelId="{A478154C-2858-432C-824C-BA3FAA9C4A40}" type="presParOf" srcId="{925D9691-C406-43FC-8CD6-3E0780DE9140}" destId="{B99EC093-B86A-4BAB-908A-294777FE2CF9}" srcOrd="1" destOrd="0" presId="urn:microsoft.com/office/officeart/2005/8/layout/chevron1"/>
    <dgm:cxn modelId="{8D592F20-39EC-4DC5-8D95-508E1CB1668F}" type="presParOf" srcId="{925D9691-C406-43FC-8CD6-3E0780DE9140}" destId="{50B8E69F-32DB-4B22-8610-706987025B4A}" srcOrd="2" destOrd="0" presId="urn:microsoft.com/office/officeart/2005/8/layout/chevron1"/>
    <dgm:cxn modelId="{E22E635B-A5FC-4AD1-806D-4EE76FA45F66}" type="presParOf" srcId="{925D9691-C406-43FC-8CD6-3E0780DE9140}" destId="{C0A3DD60-F52B-4031-B632-092DE923B605}" srcOrd="3" destOrd="0" presId="urn:microsoft.com/office/officeart/2005/8/layout/chevron1"/>
    <dgm:cxn modelId="{CA626398-4846-4111-ACBC-E402585202F3}" type="presParOf" srcId="{925D9691-C406-43FC-8CD6-3E0780DE9140}" destId="{84DE373F-4CFE-4707-8F0E-C9815F1D188D}" srcOrd="4" destOrd="0" presId="urn:microsoft.com/office/officeart/2005/8/layout/chevron1"/>
    <dgm:cxn modelId="{08671219-D8F4-4590-BAF9-00D3E633C716}" type="presParOf" srcId="{925D9691-C406-43FC-8CD6-3E0780DE9140}" destId="{CCF908A2-EEBE-43FE-BB04-2A42102FEB85}" srcOrd="5" destOrd="0" presId="urn:microsoft.com/office/officeart/2005/8/layout/chevron1"/>
    <dgm:cxn modelId="{A49D9206-3330-4837-B85B-B28091D24EE3}" type="presParOf" srcId="{925D9691-C406-43FC-8CD6-3E0780DE9140}" destId="{B393045D-D857-4220-9146-844322D3D437}" srcOrd="6" destOrd="0" presId="urn:microsoft.com/office/officeart/2005/8/layout/chevron1"/>
    <dgm:cxn modelId="{1548AD39-EBD6-42FB-8BC8-BDF3D90CBD2A}" type="presParOf" srcId="{925D9691-C406-43FC-8CD6-3E0780DE9140}" destId="{82F67094-A0A1-4A4B-8024-6CEDC2E0A50B}" srcOrd="7" destOrd="0" presId="urn:microsoft.com/office/officeart/2005/8/layout/chevron1"/>
    <dgm:cxn modelId="{455F0777-800C-4C25-972A-8A422B0D483A}" type="presParOf" srcId="{925D9691-C406-43FC-8CD6-3E0780DE9140}" destId="{9041D1FA-C83D-4E0E-90F9-49D42EEB7605}"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STEP6</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a:t>STEP8</a:t>
          </a:r>
          <a:endParaRPr kumimoji="1" lang="ja-JP" altLang="en-US" sz="150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a:t>STEP7</a:t>
          </a:r>
          <a:endParaRPr kumimoji="1" lang="ja-JP" altLang="en-US" sz="150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22BAC762-250E-4E2E-883E-44DBB3CFDE1C}">
      <dgm:prSet phldrT="[テキスト]" custT="1"/>
      <dgm:spPr/>
      <dgm:t>
        <a:bodyPr/>
        <a:lstStyle/>
        <a:p>
          <a:r>
            <a:rPr kumimoji="1" lang="en-US" altLang="ja-JP" sz="1500"/>
            <a:t>STEP9</a:t>
          </a:r>
          <a:endParaRPr kumimoji="1" lang="ja-JP" altLang="en-US" sz="1500"/>
        </a:p>
      </dgm:t>
    </dgm:pt>
    <dgm:pt modelId="{9911576B-04FB-42B1-BEEE-9FEA9AB7E67D}" type="parTrans" cxnId="{1694AE68-1801-4BFF-87AC-6804F224989C}">
      <dgm:prSet/>
      <dgm:spPr/>
      <dgm:t>
        <a:bodyPr/>
        <a:lstStyle/>
        <a:p>
          <a:endParaRPr kumimoji="1" lang="ja-JP" altLang="en-US"/>
        </a:p>
      </dgm:t>
    </dgm:pt>
    <dgm:pt modelId="{16D0382A-7736-4A2E-BEAA-208EE7A8E44D}" type="sibTrans" cxnId="{1694AE68-1801-4BFF-87AC-6804F224989C}">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1" presStyleCnt="4">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2" presStyleCnt="4" custLinFactNeighborX="9000" custLinFactNeighborY="695">
        <dgm:presLayoutVars>
          <dgm:chMax val="0"/>
          <dgm:chPref val="0"/>
          <dgm:bulletEnabled val="1"/>
        </dgm:presLayoutVars>
      </dgm:prSet>
      <dgm:spPr/>
    </dgm:pt>
    <dgm:pt modelId="{158856BE-2A46-450C-B581-74531C625C83}" type="pres">
      <dgm:prSet presAssocID="{811DDD6D-34FB-4FB4-9ACF-DE5A8912A9F3}" presName="parTxOnlySpace" presStyleCnt="0"/>
      <dgm:spPr/>
    </dgm:pt>
    <dgm:pt modelId="{FC8067C2-919F-4F24-BB62-01CFD0E50C2F}" type="pres">
      <dgm:prSet presAssocID="{22BAC762-250E-4E2E-883E-44DBB3CFDE1C}" presName="parTxOnly" presStyleLbl="node1" presStyleIdx="3" presStyleCnt="4">
        <dgm:presLayoutVars>
          <dgm:chMax val="0"/>
          <dgm:chPref val="0"/>
          <dgm:bulletEnabled val="1"/>
        </dgm:presLayoutVars>
      </dgm:prSet>
      <dgm:spPr/>
    </dgm:pt>
  </dgm:ptLst>
  <dgm:cxnLst>
    <dgm:cxn modelId="{1694AE68-1801-4BFF-87AC-6804F224989C}" srcId="{278C9AD1-B710-4185-81ED-D098105931E8}" destId="{22BAC762-250E-4E2E-883E-44DBB3CFDE1C}" srcOrd="3" destOrd="0" parTransId="{9911576B-04FB-42B1-BEEE-9FEA9AB7E67D}" sibTransId="{16D0382A-7736-4A2E-BEAA-208EE7A8E44D}"/>
    <dgm:cxn modelId="{3EADE386-2CC3-4896-8F80-EAE208242E67}" srcId="{278C9AD1-B710-4185-81ED-D098105931E8}" destId="{88AA4454-5A14-4389-997A-B4C32C1BBF57}" srcOrd="1" destOrd="0" parTransId="{2080F830-4CAF-4DA5-9808-A37DC003A26B}" sibTransId="{92533505-FB7E-4F4F-A08A-0B4D8A5C0710}"/>
    <dgm:cxn modelId="{070845A3-50C1-4FF1-8D6B-28703459836D}" type="presOf" srcId="{22BAC762-250E-4E2E-883E-44DBB3CFDE1C}" destId="{FC8067C2-919F-4F24-BB62-01CFD0E50C2F}" srcOrd="0" destOrd="0" presId="urn:microsoft.com/office/officeart/2005/8/layout/chevron1"/>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2"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A49D9206-3330-4837-B85B-B28091D24EE3}" type="presParOf" srcId="{925D9691-C406-43FC-8CD6-3E0780DE9140}" destId="{B393045D-D857-4220-9146-844322D3D437}" srcOrd="2" destOrd="0" presId="urn:microsoft.com/office/officeart/2005/8/layout/chevron1"/>
    <dgm:cxn modelId="{1548AD39-EBD6-42FB-8BC8-BDF3D90CBD2A}" type="presParOf" srcId="{925D9691-C406-43FC-8CD6-3E0780DE9140}" destId="{82F67094-A0A1-4A4B-8024-6CEDC2E0A50B}" srcOrd="3" destOrd="0" presId="urn:microsoft.com/office/officeart/2005/8/layout/chevron1"/>
    <dgm:cxn modelId="{455F0777-800C-4C25-972A-8A422B0D483A}" type="presParOf" srcId="{925D9691-C406-43FC-8CD6-3E0780DE9140}" destId="{9041D1FA-C83D-4E0E-90F9-49D42EEB7605}" srcOrd="4" destOrd="0" presId="urn:microsoft.com/office/officeart/2005/8/layout/chevron1"/>
    <dgm:cxn modelId="{8EB27430-5DCB-4D3A-BE56-A5DF3EB6F31E}" type="presParOf" srcId="{925D9691-C406-43FC-8CD6-3E0780DE9140}" destId="{158856BE-2A46-450C-B581-74531C625C83}" srcOrd="5" destOrd="0" presId="urn:microsoft.com/office/officeart/2005/8/layout/chevron1"/>
    <dgm:cxn modelId="{9A780763-B0BB-4368-AB2B-B126F2A25C15}" type="presParOf" srcId="{925D9691-C406-43FC-8CD6-3E0780DE9140}" destId="{FC8067C2-919F-4F24-BB62-01CFD0E50C2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DB813-89BF-4648-8EF0-3C490B4DE783}" type="doc">
      <dgm:prSet loTypeId="urn:microsoft.com/office/officeart/2005/8/layout/hChevron3" loCatId="process" qsTypeId="urn:microsoft.com/office/officeart/2005/8/quickstyle/simple1" qsCatId="simple" csTypeId="urn:microsoft.com/office/officeart/2005/8/colors/accent1_2" csCatId="accent1" phldr="1"/>
      <dgm:spPr/>
    </dgm:pt>
    <dgm:pt modelId="{BC1ED510-4BE4-44C6-B63F-02608310AAEE}" type="pres">
      <dgm:prSet presAssocID="{864DB813-89BF-4648-8EF0-3C490B4DE783}" presName="Name0" presStyleCnt="0">
        <dgm:presLayoutVars>
          <dgm:dir/>
          <dgm:resizeHandles val="exact"/>
        </dgm:presLayoutVars>
      </dgm:prSet>
      <dgm:spPr/>
    </dgm:pt>
  </dgm:ptLst>
  <dgm:cxnLst>
    <dgm:cxn modelId="{F7891E0F-1717-4CA6-8E5D-E0F2FB85CE29}" type="presOf" srcId="{864DB813-89BF-4648-8EF0-3C490B4DE783}" destId="{BC1ED510-4BE4-44C6-B63F-02608310AAEE}"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STEP10</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a:t>STEP11</a:t>
          </a:r>
          <a:endParaRPr kumimoji="1" lang="ja-JP" altLang="en-US" sz="150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55DB468E-AEA6-4994-92D4-C63548F6CDC3}">
      <dgm:prSet phldrT="[テキスト]" custT="1"/>
      <dgm:spPr/>
      <dgm:t>
        <a:bodyPr/>
        <a:lstStyle/>
        <a:p>
          <a:r>
            <a:rPr kumimoji="1" lang="en-US" altLang="ja-JP" sz="1500"/>
            <a:t>STEP12</a:t>
          </a:r>
          <a:endParaRPr kumimoji="1" lang="ja-JP" altLang="en-US" sz="1500"/>
        </a:p>
      </dgm:t>
    </dgm:pt>
    <dgm:pt modelId="{CE50337A-D3C7-4DC3-A930-F12C8CD5A6CB}" type="parTrans" cxnId="{918E826D-D097-4AF0-9943-B7A6F5AE7D35}">
      <dgm:prSet/>
      <dgm:spPr/>
      <dgm:t>
        <a:bodyPr/>
        <a:lstStyle/>
        <a:p>
          <a:endParaRPr kumimoji="1" lang="ja-JP" altLang="en-US"/>
        </a:p>
      </dgm:t>
    </dgm:pt>
    <dgm:pt modelId="{5AD64BFD-43E4-4757-A6BE-304A9F3ADF0C}" type="sibTrans" cxnId="{918E826D-D097-4AF0-9943-B7A6F5AE7D35}">
      <dgm:prSet/>
      <dgm:spPr/>
      <dgm:t>
        <a:bodyPr/>
        <a:lstStyle/>
        <a:p>
          <a:endParaRPr kumimoji="1" lang="ja-JP" altLang="en-US"/>
        </a:p>
      </dgm:t>
    </dgm:pt>
    <dgm:pt modelId="{935636C7-8828-4154-97B2-C3647241FFAF}">
      <dgm:prSet phldrT="[テキスト]" custT="1"/>
      <dgm:spPr/>
      <dgm:t>
        <a:bodyPr/>
        <a:lstStyle/>
        <a:p>
          <a:r>
            <a:rPr kumimoji="1" lang="en-US" altLang="ja-JP" sz="1500"/>
            <a:t>STEP13</a:t>
          </a:r>
          <a:endParaRPr kumimoji="1" lang="ja-JP" altLang="en-US" sz="1500"/>
        </a:p>
      </dgm:t>
    </dgm:pt>
    <dgm:pt modelId="{3E0204F8-0AAE-4945-A0D2-11767F0027DF}" type="parTrans" cxnId="{4E15690A-53B8-4BE7-A498-C19BC91B8BB0}">
      <dgm:prSet/>
      <dgm:spPr/>
      <dgm:t>
        <a:bodyPr/>
        <a:lstStyle/>
        <a:p>
          <a:endParaRPr kumimoji="1" lang="ja-JP" altLang="en-US"/>
        </a:p>
      </dgm:t>
    </dgm:pt>
    <dgm:pt modelId="{4899A826-D641-49CE-A207-BA1529EBFFE2}" type="sibTrans" cxnId="{4E15690A-53B8-4BE7-A498-C19BC91B8BB0}">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custScaleX="92183">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9041D1FA-C83D-4E0E-90F9-49D42EEB7605}" type="pres">
      <dgm:prSet presAssocID="{C360C7E5-6748-4CD8-9B7B-7506260318C5}" presName="parTxOnly" presStyleLbl="node1" presStyleIdx="1" presStyleCnt="4" custScaleX="94912">
        <dgm:presLayoutVars>
          <dgm:chMax val="0"/>
          <dgm:chPref val="0"/>
          <dgm:bulletEnabled val="1"/>
        </dgm:presLayoutVars>
      </dgm:prSet>
      <dgm:spPr/>
    </dgm:pt>
    <dgm:pt modelId="{97289A11-F5D0-41DF-A5F1-4AD23C0BA8E3}" type="pres">
      <dgm:prSet presAssocID="{811DDD6D-34FB-4FB4-9ACF-DE5A8912A9F3}" presName="parTxOnlySpace" presStyleCnt="0"/>
      <dgm:spPr/>
    </dgm:pt>
    <dgm:pt modelId="{D37EC5E6-DF80-4270-A1DB-33953FE354FE}" type="pres">
      <dgm:prSet presAssocID="{55DB468E-AEA6-4994-92D4-C63548F6CDC3}" presName="parTxOnly" presStyleLbl="node1" presStyleIdx="2" presStyleCnt="4">
        <dgm:presLayoutVars>
          <dgm:chMax val="0"/>
          <dgm:chPref val="0"/>
          <dgm:bulletEnabled val="1"/>
        </dgm:presLayoutVars>
      </dgm:prSet>
      <dgm:spPr/>
    </dgm:pt>
    <dgm:pt modelId="{0AF6CF81-7111-4C18-B931-6F75E25ED830}" type="pres">
      <dgm:prSet presAssocID="{5AD64BFD-43E4-4757-A6BE-304A9F3ADF0C}" presName="parTxOnlySpace" presStyleCnt="0"/>
      <dgm:spPr/>
    </dgm:pt>
    <dgm:pt modelId="{0F554E77-EDB4-47C3-ABD2-4745F9D1125F}" type="pres">
      <dgm:prSet presAssocID="{935636C7-8828-4154-97B2-C3647241FFAF}" presName="parTxOnly" presStyleLbl="node1" presStyleIdx="3" presStyleCnt="4">
        <dgm:presLayoutVars>
          <dgm:chMax val="0"/>
          <dgm:chPref val="0"/>
          <dgm:bulletEnabled val="1"/>
        </dgm:presLayoutVars>
      </dgm:prSet>
      <dgm:spPr/>
    </dgm:pt>
  </dgm:ptLst>
  <dgm:cxnLst>
    <dgm:cxn modelId="{4E15690A-53B8-4BE7-A498-C19BC91B8BB0}" srcId="{278C9AD1-B710-4185-81ED-D098105931E8}" destId="{935636C7-8828-4154-97B2-C3647241FFAF}" srcOrd="3" destOrd="0" parTransId="{3E0204F8-0AAE-4945-A0D2-11767F0027DF}" sibTransId="{4899A826-D641-49CE-A207-BA1529EBFFE2}"/>
    <dgm:cxn modelId="{918E826D-D097-4AF0-9943-B7A6F5AE7D35}" srcId="{278C9AD1-B710-4185-81ED-D098105931E8}" destId="{55DB468E-AEA6-4994-92D4-C63548F6CDC3}" srcOrd="2" destOrd="0" parTransId="{CE50337A-D3C7-4DC3-A930-F12C8CD5A6CB}" sibTransId="{5AD64BFD-43E4-4757-A6BE-304A9F3ADF0C}"/>
    <dgm:cxn modelId="{9267E873-A335-44FA-9798-874F1F87B9CA}" type="presOf" srcId="{55DB468E-AEA6-4994-92D4-C63548F6CDC3}" destId="{D37EC5E6-DF80-4270-A1DB-33953FE354FE}" srcOrd="0" destOrd="0" presId="urn:microsoft.com/office/officeart/2005/8/layout/chevron1"/>
    <dgm:cxn modelId="{A1E738A7-E3AC-4BA4-9A33-CBBF64606384}" type="presOf" srcId="{935636C7-8828-4154-97B2-C3647241FFAF}" destId="{0F554E77-EDB4-47C3-ABD2-4745F9D1125F}" srcOrd="0" destOrd="0" presId="urn:microsoft.com/office/officeart/2005/8/layout/chevron1"/>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3947BFE6-FCB1-441C-90A9-93FBF46F3B77}" srcId="{278C9AD1-B710-4185-81ED-D098105931E8}" destId="{C360C7E5-6748-4CD8-9B7B-7506260318C5}" srcOrd="1"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455F0777-800C-4C25-972A-8A422B0D483A}" type="presParOf" srcId="{925D9691-C406-43FC-8CD6-3E0780DE9140}" destId="{9041D1FA-C83D-4E0E-90F9-49D42EEB7605}" srcOrd="2" destOrd="0" presId="urn:microsoft.com/office/officeart/2005/8/layout/chevron1"/>
    <dgm:cxn modelId="{EEF569C0-B29F-44E2-8E26-96FBE64A857D}" type="presParOf" srcId="{925D9691-C406-43FC-8CD6-3E0780DE9140}" destId="{97289A11-F5D0-41DF-A5F1-4AD23C0BA8E3}" srcOrd="3" destOrd="0" presId="urn:microsoft.com/office/officeart/2005/8/layout/chevron1"/>
    <dgm:cxn modelId="{B4BA9BE9-503E-430C-B124-8CC44BA1E4AE}" type="presParOf" srcId="{925D9691-C406-43FC-8CD6-3E0780DE9140}" destId="{D37EC5E6-DF80-4270-A1DB-33953FE354FE}" srcOrd="4" destOrd="0" presId="urn:microsoft.com/office/officeart/2005/8/layout/chevron1"/>
    <dgm:cxn modelId="{2E7C47B6-0FD2-4722-9E8E-DA45E714AB02}" type="presParOf" srcId="{925D9691-C406-43FC-8CD6-3E0780DE9140}" destId="{0AF6CF81-7111-4C18-B931-6F75E25ED830}" srcOrd="5" destOrd="0" presId="urn:microsoft.com/office/officeart/2005/8/layout/chevron1"/>
    <dgm:cxn modelId="{42CA7940-8AF2-4E8F-B4AF-21377EDD0E89}" type="presParOf" srcId="{925D9691-C406-43FC-8CD6-3E0780DE9140}" destId="{0F554E77-EDB4-47C3-ABD2-4745F9D1125F}"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STEP14</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a:t>STEP16</a:t>
          </a:r>
          <a:endParaRPr kumimoji="1" lang="ja-JP" altLang="en-US" sz="150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a:t>STEP15</a:t>
          </a:r>
          <a:endParaRPr kumimoji="1" lang="ja-JP" altLang="en-US" sz="150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55DB468E-AEA6-4994-92D4-C63548F6CDC3}">
      <dgm:prSet phldrT="[テキスト]" custT="1"/>
      <dgm:spPr/>
      <dgm:t>
        <a:bodyPr/>
        <a:lstStyle/>
        <a:p>
          <a:r>
            <a:rPr kumimoji="1" lang="en-US" altLang="ja-JP" sz="1500"/>
            <a:t>STEP17</a:t>
          </a:r>
          <a:endParaRPr kumimoji="1" lang="ja-JP" altLang="en-US" sz="1500"/>
        </a:p>
      </dgm:t>
    </dgm:pt>
    <dgm:pt modelId="{CE50337A-D3C7-4DC3-A930-F12C8CD5A6CB}" type="parTrans" cxnId="{918E826D-D097-4AF0-9943-B7A6F5AE7D35}">
      <dgm:prSet/>
      <dgm:spPr/>
      <dgm:t>
        <a:bodyPr/>
        <a:lstStyle/>
        <a:p>
          <a:endParaRPr kumimoji="1" lang="ja-JP" altLang="en-US"/>
        </a:p>
      </dgm:t>
    </dgm:pt>
    <dgm:pt modelId="{5AD64BFD-43E4-4757-A6BE-304A9F3ADF0C}" type="sibTrans" cxnId="{918E826D-D097-4AF0-9943-B7A6F5AE7D35}">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1" presStyleCnt="4">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2" presStyleCnt="4">
        <dgm:presLayoutVars>
          <dgm:chMax val="0"/>
          <dgm:chPref val="0"/>
          <dgm:bulletEnabled val="1"/>
        </dgm:presLayoutVars>
      </dgm:prSet>
      <dgm:spPr/>
    </dgm:pt>
    <dgm:pt modelId="{97289A11-F5D0-41DF-A5F1-4AD23C0BA8E3}" type="pres">
      <dgm:prSet presAssocID="{811DDD6D-34FB-4FB4-9ACF-DE5A8912A9F3}" presName="parTxOnlySpace" presStyleCnt="0"/>
      <dgm:spPr/>
    </dgm:pt>
    <dgm:pt modelId="{D37EC5E6-DF80-4270-A1DB-33953FE354FE}" type="pres">
      <dgm:prSet presAssocID="{55DB468E-AEA6-4994-92D4-C63548F6CDC3}" presName="parTxOnly" presStyleLbl="node1" presStyleIdx="3" presStyleCnt="4">
        <dgm:presLayoutVars>
          <dgm:chMax val="0"/>
          <dgm:chPref val="0"/>
          <dgm:bulletEnabled val="1"/>
        </dgm:presLayoutVars>
      </dgm:prSet>
      <dgm:spPr/>
    </dgm:pt>
  </dgm:ptLst>
  <dgm:cxnLst>
    <dgm:cxn modelId="{918E826D-D097-4AF0-9943-B7A6F5AE7D35}" srcId="{278C9AD1-B710-4185-81ED-D098105931E8}" destId="{55DB468E-AEA6-4994-92D4-C63548F6CDC3}" srcOrd="3" destOrd="0" parTransId="{CE50337A-D3C7-4DC3-A930-F12C8CD5A6CB}" sibTransId="{5AD64BFD-43E4-4757-A6BE-304A9F3ADF0C}"/>
    <dgm:cxn modelId="{9267E873-A335-44FA-9798-874F1F87B9CA}" type="presOf" srcId="{55DB468E-AEA6-4994-92D4-C63548F6CDC3}" destId="{D37EC5E6-DF80-4270-A1DB-33953FE354FE}" srcOrd="0" destOrd="0" presId="urn:microsoft.com/office/officeart/2005/8/layout/chevron1"/>
    <dgm:cxn modelId="{3EADE386-2CC3-4896-8F80-EAE208242E67}" srcId="{278C9AD1-B710-4185-81ED-D098105931E8}" destId="{88AA4454-5A14-4389-997A-B4C32C1BBF57}" srcOrd="1" destOrd="0" parTransId="{2080F830-4CAF-4DA5-9808-A37DC003A26B}" sibTransId="{92533505-FB7E-4F4F-A08A-0B4D8A5C0710}"/>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2"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A49D9206-3330-4837-B85B-B28091D24EE3}" type="presParOf" srcId="{925D9691-C406-43FC-8CD6-3E0780DE9140}" destId="{B393045D-D857-4220-9146-844322D3D437}" srcOrd="2" destOrd="0" presId="urn:microsoft.com/office/officeart/2005/8/layout/chevron1"/>
    <dgm:cxn modelId="{1548AD39-EBD6-42FB-8BC8-BDF3D90CBD2A}" type="presParOf" srcId="{925D9691-C406-43FC-8CD6-3E0780DE9140}" destId="{82F67094-A0A1-4A4B-8024-6CEDC2E0A50B}" srcOrd="3" destOrd="0" presId="urn:microsoft.com/office/officeart/2005/8/layout/chevron1"/>
    <dgm:cxn modelId="{455F0777-800C-4C25-972A-8A422B0D483A}" type="presParOf" srcId="{925D9691-C406-43FC-8CD6-3E0780DE9140}" destId="{9041D1FA-C83D-4E0E-90F9-49D42EEB7605}" srcOrd="4" destOrd="0" presId="urn:microsoft.com/office/officeart/2005/8/layout/chevron1"/>
    <dgm:cxn modelId="{EEF569C0-B29F-44E2-8E26-96FBE64A857D}" type="presParOf" srcId="{925D9691-C406-43FC-8CD6-3E0780DE9140}" destId="{97289A11-F5D0-41DF-A5F1-4AD23C0BA8E3}" srcOrd="5" destOrd="0" presId="urn:microsoft.com/office/officeart/2005/8/layout/chevron1"/>
    <dgm:cxn modelId="{B4BA9BE9-503E-430C-B124-8CC44BA1E4AE}" type="presParOf" srcId="{925D9691-C406-43FC-8CD6-3E0780DE9140}" destId="{D37EC5E6-DF80-4270-A1DB-33953FE354F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STEP14</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a:t>STEP16</a:t>
          </a:r>
          <a:endParaRPr kumimoji="1" lang="ja-JP" altLang="en-US" sz="150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a:t>STEP15</a:t>
          </a:r>
          <a:endParaRPr kumimoji="1" lang="ja-JP" altLang="en-US" sz="150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069B4B51-6B92-41B1-A16E-7296E119A3B9}">
      <dgm:prSet phldrT="[テキスト]" custT="1"/>
      <dgm:spPr/>
      <dgm:t>
        <a:bodyPr/>
        <a:lstStyle/>
        <a:p>
          <a:r>
            <a:rPr kumimoji="1" lang="en-US" altLang="ja-JP" sz="1500"/>
            <a:t>STEP17</a:t>
          </a:r>
          <a:endParaRPr kumimoji="1" lang="ja-JP" altLang="en-US" sz="1500"/>
        </a:p>
      </dgm:t>
    </dgm:pt>
    <dgm:pt modelId="{ADC473B4-27C2-4322-9878-85471274E888}" type="parTrans" cxnId="{FEA22A20-7623-497D-9216-C603F28DB5DC}">
      <dgm:prSet/>
      <dgm:spPr/>
      <dgm:t>
        <a:bodyPr/>
        <a:lstStyle/>
        <a:p>
          <a:endParaRPr kumimoji="1" lang="ja-JP" altLang="en-US"/>
        </a:p>
      </dgm:t>
    </dgm:pt>
    <dgm:pt modelId="{DB60E325-C04F-44CC-AA55-9CC899B3B927}" type="sibTrans" cxnId="{FEA22A20-7623-497D-9216-C603F28DB5DC}">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1" presStyleCnt="4">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2" presStyleCnt="4">
        <dgm:presLayoutVars>
          <dgm:chMax val="0"/>
          <dgm:chPref val="0"/>
          <dgm:bulletEnabled val="1"/>
        </dgm:presLayoutVars>
      </dgm:prSet>
      <dgm:spPr/>
    </dgm:pt>
    <dgm:pt modelId="{4BD1A279-A535-4A04-9E24-006927673433}" type="pres">
      <dgm:prSet presAssocID="{811DDD6D-34FB-4FB4-9ACF-DE5A8912A9F3}" presName="parTxOnlySpace" presStyleCnt="0"/>
      <dgm:spPr/>
    </dgm:pt>
    <dgm:pt modelId="{372A4B34-C062-41FF-A95A-3FC5AA8E9480}" type="pres">
      <dgm:prSet presAssocID="{069B4B51-6B92-41B1-A16E-7296E119A3B9}" presName="parTxOnly" presStyleLbl="node1" presStyleIdx="3" presStyleCnt="4">
        <dgm:presLayoutVars>
          <dgm:chMax val="0"/>
          <dgm:chPref val="0"/>
          <dgm:bulletEnabled val="1"/>
        </dgm:presLayoutVars>
      </dgm:prSet>
      <dgm:spPr/>
    </dgm:pt>
  </dgm:ptLst>
  <dgm:cxnLst>
    <dgm:cxn modelId="{FEA22A20-7623-497D-9216-C603F28DB5DC}" srcId="{278C9AD1-B710-4185-81ED-D098105931E8}" destId="{069B4B51-6B92-41B1-A16E-7296E119A3B9}" srcOrd="3" destOrd="0" parTransId="{ADC473B4-27C2-4322-9878-85471274E888}" sibTransId="{DB60E325-C04F-44CC-AA55-9CC899B3B927}"/>
    <dgm:cxn modelId="{1A1CF461-254A-4AF0-B981-0E511EB39F22}" type="presOf" srcId="{069B4B51-6B92-41B1-A16E-7296E119A3B9}" destId="{372A4B34-C062-41FF-A95A-3FC5AA8E9480}" srcOrd="0" destOrd="0" presId="urn:microsoft.com/office/officeart/2005/8/layout/chevron1"/>
    <dgm:cxn modelId="{3EADE386-2CC3-4896-8F80-EAE208242E67}" srcId="{278C9AD1-B710-4185-81ED-D098105931E8}" destId="{88AA4454-5A14-4389-997A-B4C32C1BBF57}" srcOrd="1" destOrd="0" parTransId="{2080F830-4CAF-4DA5-9808-A37DC003A26B}" sibTransId="{92533505-FB7E-4F4F-A08A-0B4D8A5C0710}"/>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2"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A49D9206-3330-4837-B85B-B28091D24EE3}" type="presParOf" srcId="{925D9691-C406-43FC-8CD6-3E0780DE9140}" destId="{B393045D-D857-4220-9146-844322D3D437}" srcOrd="2" destOrd="0" presId="urn:microsoft.com/office/officeart/2005/8/layout/chevron1"/>
    <dgm:cxn modelId="{1548AD39-EBD6-42FB-8BC8-BDF3D90CBD2A}" type="presParOf" srcId="{925D9691-C406-43FC-8CD6-3E0780DE9140}" destId="{82F67094-A0A1-4A4B-8024-6CEDC2E0A50B}" srcOrd="3" destOrd="0" presId="urn:microsoft.com/office/officeart/2005/8/layout/chevron1"/>
    <dgm:cxn modelId="{455F0777-800C-4C25-972A-8A422B0D483A}" type="presParOf" srcId="{925D9691-C406-43FC-8CD6-3E0780DE9140}" destId="{9041D1FA-C83D-4E0E-90F9-49D42EEB7605}" srcOrd="4" destOrd="0" presId="urn:microsoft.com/office/officeart/2005/8/layout/chevron1"/>
    <dgm:cxn modelId="{E6FA8380-B7B9-4211-91F4-C43723B688D0}" type="presParOf" srcId="{925D9691-C406-43FC-8CD6-3E0780DE9140}" destId="{4BD1A279-A535-4A04-9E24-006927673433}" srcOrd="5" destOrd="0" presId="urn:microsoft.com/office/officeart/2005/8/layout/chevron1"/>
    <dgm:cxn modelId="{8C637BC2-1BB5-45AA-8A84-7C645740EC15}" type="presParOf" srcId="{925D9691-C406-43FC-8CD6-3E0780DE9140}" destId="{372A4B34-C062-41FF-A95A-3FC5AA8E948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FE3D8-5DAC-4E7C-8C0D-EDCAE16D9023}">
      <dsp:nvSpPr>
        <dsp:cNvPr id="0" name=""/>
        <dsp:cNvSpPr/>
      </dsp:nvSpPr>
      <dsp:spPr>
        <a:xfrm>
          <a:off x="3455" y="0"/>
          <a:ext cx="2373031"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a:t>
          </a:r>
          <a:endParaRPr kumimoji="1" lang="ja-JP" altLang="en-US" sz="1500" kern="1200"/>
        </a:p>
      </dsp:txBody>
      <dsp:txXfrm>
        <a:off x="201455" y="0"/>
        <a:ext cx="1977031" cy="396000"/>
      </dsp:txXfrm>
    </dsp:sp>
    <dsp:sp modelId="{50B8E69F-32DB-4B22-8610-706987025B4A}">
      <dsp:nvSpPr>
        <dsp:cNvPr id="0" name=""/>
        <dsp:cNvSpPr/>
      </dsp:nvSpPr>
      <dsp:spPr>
        <a:xfrm>
          <a:off x="2130406" y="0"/>
          <a:ext cx="2360014"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STEP2</a:t>
          </a:r>
          <a:endParaRPr kumimoji="1" lang="ja-JP" altLang="en-US" sz="1500" kern="1200"/>
        </a:p>
      </dsp:txBody>
      <dsp:txXfrm>
        <a:off x="2328406" y="0"/>
        <a:ext cx="1964014" cy="396000"/>
      </dsp:txXfrm>
    </dsp:sp>
    <dsp:sp modelId="{84DE373F-4CFE-4707-8F0E-C9815F1D188D}">
      <dsp:nvSpPr>
        <dsp:cNvPr id="0" name=""/>
        <dsp:cNvSpPr/>
      </dsp:nvSpPr>
      <dsp:spPr>
        <a:xfrm>
          <a:off x="4244340" y="0"/>
          <a:ext cx="2598171"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STEP3</a:t>
          </a:r>
          <a:endParaRPr kumimoji="1" lang="ja-JP" altLang="en-US" sz="1500" kern="1200"/>
        </a:p>
      </dsp:txBody>
      <dsp:txXfrm>
        <a:off x="4442340" y="0"/>
        <a:ext cx="2202171" cy="396000"/>
      </dsp:txXfrm>
    </dsp:sp>
    <dsp:sp modelId="{B393045D-D857-4220-9146-844322D3D437}">
      <dsp:nvSpPr>
        <dsp:cNvPr id="0" name=""/>
        <dsp:cNvSpPr/>
      </dsp:nvSpPr>
      <dsp:spPr>
        <a:xfrm>
          <a:off x="6596430" y="0"/>
          <a:ext cx="2574621"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STEP4</a:t>
          </a:r>
          <a:endParaRPr kumimoji="1" lang="ja-JP" altLang="en-US" sz="1500" kern="1200"/>
        </a:p>
      </dsp:txBody>
      <dsp:txXfrm>
        <a:off x="6794430" y="0"/>
        <a:ext cx="2178621" cy="396000"/>
      </dsp:txXfrm>
    </dsp:sp>
    <dsp:sp modelId="{9041D1FA-C83D-4E0E-90F9-49D42EEB7605}">
      <dsp:nvSpPr>
        <dsp:cNvPr id="0" name=""/>
        <dsp:cNvSpPr/>
      </dsp:nvSpPr>
      <dsp:spPr>
        <a:xfrm>
          <a:off x="8928426" y="0"/>
          <a:ext cx="2460809"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STEP5</a:t>
          </a:r>
          <a:endParaRPr kumimoji="1" lang="ja-JP" altLang="en-US" sz="1500" kern="1200"/>
        </a:p>
      </dsp:txBody>
      <dsp:txXfrm>
        <a:off x="9126426" y="0"/>
        <a:ext cx="2064809" cy="39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291"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STEP6</a:t>
          </a:r>
          <a:endParaRPr kumimoji="1" lang="ja-JP" altLang="en-US" sz="1500" kern="1200"/>
        </a:p>
      </dsp:txBody>
      <dsp:txXfrm>
        <a:off x="203291" y="0"/>
        <a:ext cx="2684335" cy="396000"/>
      </dsp:txXfrm>
    </dsp:sp>
    <dsp:sp modelId="{B393045D-D857-4220-9146-844322D3D437}">
      <dsp:nvSpPr>
        <dsp:cNvPr id="0" name=""/>
        <dsp:cNvSpPr/>
      </dsp:nvSpPr>
      <dsp:spPr>
        <a:xfrm>
          <a:off x="2777593"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STEP7</a:t>
          </a:r>
          <a:endParaRPr kumimoji="1" lang="ja-JP" altLang="en-US" sz="1500" kern="1200"/>
        </a:p>
      </dsp:txBody>
      <dsp:txXfrm>
        <a:off x="2975593" y="0"/>
        <a:ext cx="2684335" cy="396000"/>
      </dsp:txXfrm>
    </dsp:sp>
    <dsp:sp modelId="{9041D1FA-C83D-4E0E-90F9-49D42EEB7605}">
      <dsp:nvSpPr>
        <dsp:cNvPr id="0" name=""/>
        <dsp:cNvSpPr/>
      </dsp:nvSpPr>
      <dsp:spPr>
        <a:xfrm>
          <a:off x="5577619"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STEP8</a:t>
          </a:r>
          <a:endParaRPr kumimoji="1" lang="ja-JP" altLang="en-US" sz="1500" kern="1200"/>
        </a:p>
      </dsp:txBody>
      <dsp:txXfrm>
        <a:off x="5775619" y="0"/>
        <a:ext cx="2684335" cy="396000"/>
      </dsp:txXfrm>
    </dsp:sp>
    <dsp:sp modelId="{FC8067C2-919F-4F24-BB62-01CFD0E50C2F}">
      <dsp:nvSpPr>
        <dsp:cNvPr id="0" name=""/>
        <dsp:cNvSpPr/>
      </dsp:nvSpPr>
      <dsp:spPr>
        <a:xfrm>
          <a:off x="8322198"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STEP9</a:t>
          </a:r>
          <a:endParaRPr kumimoji="1" lang="ja-JP" altLang="en-US" sz="1500" kern="1200"/>
        </a:p>
      </dsp:txBody>
      <dsp:txXfrm>
        <a:off x="8520198" y="0"/>
        <a:ext cx="2684335" cy="39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247" y="0"/>
          <a:ext cx="3003468"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STEP10</a:t>
          </a:r>
          <a:endParaRPr kumimoji="1" lang="ja-JP" altLang="en-US" sz="1500" kern="1200"/>
        </a:p>
      </dsp:txBody>
      <dsp:txXfrm>
        <a:off x="206735" y="0"/>
        <a:ext cx="2600492" cy="402976"/>
      </dsp:txXfrm>
    </dsp:sp>
    <dsp:sp modelId="{9041D1FA-C83D-4E0E-90F9-49D42EEB7605}">
      <dsp:nvSpPr>
        <dsp:cNvPr id="0" name=""/>
        <dsp:cNvSpPr/>
      </dsp:nvSpPr>
      <dsp:spPr>
        <a:xfrm>
          <a:off x="2682900" y="0"/>
          <a:ext cx="3092383"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STEP11</a:t>
          </a:r>
          <a:endParaRPr kumimoji="1" lang="ja-JP" altLang="en-US" sz="1500" kern="1200"/>
        </a:p>
      </dsp:txBody>
      <dsp:txXfrm>
        <a:off x="2884388" y="0"/>
        <a:ext cx="2689407" cy="402976"/>
      </dsp:txXfrm>
    </dsp:sp>
    <dsp:sp modelId="{D37EC5E6-DF80-4270-A1DB-33953FE354FE}">
      <dsp:nvSpPr>
        <dsp:cNvPr id="0" name=""/>
        <dsp:cNvSpPr/>
      </dsp:nvSpPr>
      <dsp:spPr>
        <a:xfrm>
          <a:off x="5449467" y="0"/>
          <a:ext cx="3258158"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STEP12</a:t>
          </a:r>
          <a:endParaRPr kumimoji="1" lang="ja-JP" altLang="en-US" sz="1500" kern="1200"/>
        </a:p>
      </dsp:txBody>
      <dsp:txXfrm>
        <a:off x="5650955" y="0"/>
        <a:ext cx="2855182" cy="402976"/>
      </dsp:txXfrm>
    </dsp:sp>
    <dsp:sp modelId="{0F554E77-EDB4-47C3-ABD2-4745F9D1125F}">
      <dsp:nvSpPr>
        <dsp:cNvPr id="0" name=""/>
        <dsp:cNvSpPr/>
      </dsp:nvSpPr>
      <dsp:spPr>
        <a:xfrm>
          <a:off x="8381810" y="0"/>
          <a:ext cx="3258158"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STEP13</a:t>
          </a:r>
          <a:endParaRPr kumimoji="1" lang="ja-JP" altLang="en-US" sz="1500" kern="1200"/>
        </a:p>
      </dsp:txBody>
      <dsp:txXfrm>
        <a:off x="8583298" y="0"/>
        <a:ext cx="2855182" cy="402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336"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STEP14</a:t>
          </a:r>
          <a:endParaRPr kumimoji="1" lang="ja-JP" altLang="en-US" sz="1500" kern="1200"/>
        </a:p>
      </dsp:txBody>
      <dsp:txXfrm>
        <a:off x="203336" y="0"/>
        <a:ext cx="2710590" cy="396000"/>
      </dsp:txXfrm>
    </dsp:sp>
    <dsp:sp modelId="{B393045D-D857-4220-9146-844322D3D437}">
      <dsp:nvSpPr>
        <dsp:cNvPr id="0" name=""/>
        <dsp:cNvSpPr/>
      </dsp:nvSpPr>
      <dsp:spPr>
        <a:xfrm>
          <a:off x="2801267"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STEP15</a:t>
          </a:r>
          <a:endParaRPr kumimoji="1" lang="ja-JP" altLang="en-US" sz="1500" kern="1200"/>
        </a:p>
      </dsp:txBody>
      <dsp:txXfrm>
        <a:off x="2999267" y="0"/>
        <a:ext cx="2710590" cy="396000"/>
      </dsp:txXfrm>
    </dsp:sp>
    <dsp:sp modelId="{9041D1FA-C83D-4E0E-90F9-49D42EEB7605}">
      <dsp:nvSpPr>
        <dsp:cNvPr id="0" name=""/>
        <dsp:cNvSpPr/>
      </dsp:nvSpPr>
      <dsp:spPr>
        <a:xfrm>
          <a:off x="5597198"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STEP16</a:t>
          </a:r>
          <a:endParaRPr kumimoji="1" lang="ja-JP" altLang="en-US" sz="1500" kern="1200"/>
        </a:p>
      </dsp:txBody>
      <dsp:txXfrm>
        <a:off x="5795198" y="0"/>
        <a:ext cx="2710590" cy="396000"/>
      </dsp:txXfrm>
    </dsp:sp>
    <dsp:sp modelId="{D37EC5E6-DF80-4270-A1DB-33953FE354FE}">
      <dsp:nvSpPr>
        <dsp:cNvPr id="0" name=""/>
        <dsp:cNvSpPr/>
      </dsp:nvSpPr>
      <dsp:spPr>
        <a:xfrm>
          <a:off x="8393130"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STEP17</a:t>
          </a:r>
          <a:endParaRPr kumimoji="1" lang="ja-JP" altLang="en-US" sz="1500" kern="1200"/>
        </a:p>
      </dsp:txBody>
      <dsp:txXfrm>
        <a:off x="8591130" y="0"/>
        <a:ext cx="2710590" cy="39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190"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STEP14</a:t>
          </a:r>
          <a:endParaRPr kumimoji="1" lang="ja-JP" altLang="en-US" sz="1500" kern="1200"/>
        </a:p>
      </dsp:txBody>
      <dsp:txXfrm>
        <a:off x="203190" y="0"/>
        <a:ext cx="2625608" cy="396000"/>
      </dsp:txXfrm>
    </dsp:sp>
    <dsp:sp modelId="{B393045D-D857-4220-9146-844322D3D437}">
      <dsp:nvSpPr>
        <dsp:cNvPr id="0" name=""/>
        <dsp:cNvSpPr/>
      </dsp:nvSpPr>
      <dsp:spPr>
        <a:xfrm>
          <a:off x="2724638"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STEP15</a:t>
          </a:r>
          <a:endParaRPr kumimoji="1" lang="ja-JP" altLang="en-US" sz="1500" kern="1200"/>
        </a:p>
      </dsp:txBody>
      <dsp:txXfrm>
        <a:off x="2922638" y="0"/>
        <a:ext cx="2625608" cy="396000"/>
      </dsp:txXfrm>
    </dsp:sp>
    <dsp:sp modelId="{9041D1FA-C83D-4E0E-90F9-49D42EEB7605}">
      <dsp:nvSpPr>
        <dsp:cNvPr id="0" name=""/>
        <dsp:cNvSpPr/>
      </dsp:nvSpPr>
      <dsp:spPr>
        <a:xfrm>
          <a:off x="5444086"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STEP16</a:t>
          </a:r>
          <a:endParaRPr kumimoji="1" lang="ja-JP" altLang="en-US" sz="1500" kern="1200"/>
        </a:p>
      </dsp:txBody>
      <dsp:txXfrm>
        <a:off x="5642086" y="0"/>
        <a:ext cx="2625608" cy="396000"/>
      </dsp:txXfrm>
    </dsp:sp>
    <dsp:sp modelId="{372A4B34-C062-41FF-A95A-3FC5AA8E9480}">
      <dsp:nvSpPr>
        <dsp:cNvPr id="0" name=""/>
        <dsp:cNvSpPr/>
      </dsp:nvSpPr>
      <dsp:spPr>
        <a:xfrm>
          <a:off x="8163534"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STEP17</a:t>
          </a:r>
          <a:endParaRPr kumimoji="1" lang="ja-JP" altLang="en-US" sz="1500" kern="1200"/>
        </a:p>
      </dsp:txBody>
      <dsp:txXfrm>
        <a:off x="8361534" y="0"/>
        <a:ext cx="2625608" cy="396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85655-88DF-470B-892B-E49185ED49C4}" type="datetimeFigureOut">
              <a:rPr kumimoji="1" lang="ja-JP" altLang="en-US" smtClean="0"/>
              <a:t>2024/6/17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105EF-FD95-4196-B4F9-A0F417F15CFF}" type="slidenum">
              <a:rPr kumimoji="1" lang="ja-JP" altLang="en-US" smtClean="0"/>
              <a:t>‹#›</a:t>
            </a:fld>
            <a:endParaRPr kumimoji="1" lang="ja-JP" altLang="en-US"/>
          </a:p>
        </p:txBody>
      </p:sp>
    </p:spTree>
    <p:extLst>
      <p:ext uri="{BB962C8B-B14F-4D97-AF65-F5344CB8AC3E}">
        <p14:creationId xmlns:p14="http://schemas.microsoft.com/office/powerpoint/2010/main" val="19984294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105EF-FD95-4196-B4F9-A0F417F15CF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9735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1105EF-FD95-4196-B4F9-A0F417F15CFF}" type="slidenum">
              <a:rPr kumimoji="1" lang="ja-JP" altLang="en-US" smtClean="0"/>
              <a:t>5</a:t>
            </a:fld>
            <a:endParaRPr kumimoji="1" lang="ja-JP" altLang="en-US"/>
          </a:p>
        </p:txBody>
      </p:sp>
    </p:spTree>
    <p:extLst>
      <p:ext uri="{BB962C8B-B14F-4D97-AF65-F5344CB8AC3E}">
        <p14:creationId xmlns:p14="http://schemas.microsoft.com/office/powerpoint/2010/main" val="142587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1105EF-FD95-4196-B4F9-A0F417F15CFF}" type="slidenum">
              <a:rPr kumimoji="1" lang="ja-JP" altLang="en-US" smtClean="0"/>
              <a:t>9</a:t>
            </a:fld>
            <a:endParaRPr kumimoji="1" lang="ja-JP" altLang="en-US"/>
          </a:p>
        </p:txBody>
      </p:sp>
    </p:spTree>
    <p:extLst>
      <p:ext uri="{BB962C8B-B14F-4D97-AF65-F5344CB8AC3E}">
        <p14:creationId xmlns:p14="http://schemas.microsoft.com/office/powerpoint/2010/main" val="403822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1105EF-FD95-4196-B4F9-A0F417F15CFF}" type="slidenum">
              <a:rPr kumimoji="1" lang="ja-JP" altLang="en-US" smtClean="0"/>
              <a:t>11</a:t>
            </a:fld>
            <a:endParaRPr kumimoji="1" lang="ja-JP" altLang="en-US"/>
          </a:p>
        </p:txBody>
      </p:sp>
    </p:spTree>
    <p:extLst>
      <p:ext uri="{BB962C8B-B14F-4D97-AF65-F5344CB8AC3E}">
        <p14:creationId xmlns:p14="http://schemas.microsoft.com/office/powerpoint/2010/main" val="1322005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0AAD-ADBF-4A70-9488-B98375B1E25F}"/>
              </a:ext>
            </a:extLst>
          </p:cNvPr>
          <p:cNvSpPr>
            <a:spLocks noGrp="1"/>
          </p:cNvSpPr>
          <p:nvPr>
            <p:ph type="ctrTitle"/>
          </p:nvPr>
        </p:nvSpPr>
        <p:spPr>
          <a:xfrm>
            <a:off x="1295467" y="1268760"/>
            <a:ext cx="9601067" cy="1089075"/>
          </a:xfrm>
        </p:spPr>
        <p:txBody>
          <a:bodyPr bIns="0" anchor="b">
            <a:normAutofit/>
          </a:bodyPr>
          <a:lstStyle>
            <a:lvl1pPr algn="ct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35C9E1-7157-4083-B9CC-6E17ACC6D7E0}"/>
              </a:ext>
            </a:extLst>
          </p:cNvPr>
          <p:cNvSpPr>
            <a:spLocks noGrp="1"/>
          </p:cNvSpPr>
          <p:nvPr>
            <p:ph type="subTitle" idx="1"/>
          </p:nvPr>
        </p:nvSpPr>
        <p:spPr>
          <a:xfrm>
            <a:off x="1295467" y="4797152"/>
            <a:ext cx="9601067" cy="763066"/>
          </a:xfrm>
        </p:spPr>
        <p:txBody>
          <a:bodyPr tIns="46800" bIns="0">
            <a:normAutofit/>
          </a:bodyPr>
          <a:lstStyle>
            <a:lvl1pPr marL="0" indent="0" algn="ctr">
              <a:buNone/>
              <a:defRPr sz="2000">
                <a:latin typeface="メイリオ" panose="020B0604030504040204" pitchFamily="50" charset="-128"/>
                <a:ea typeface="メイリオ" panose="020B0604030504040204" pitchFamily="50" charset="-128"/>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kumimoji="1" lang="ja-JP" altLang="en-US"/>
              <a:t>マスター サブタイトルの書式設定</a:t>
            </a:r>
            <a:endParaRPr kumimoji="1" lang="en-US" altLang="ja-JP"/>
          </a:p>
        </p:txBody>
      </p:sp>
      <p:pic>
        <p:nvPicPr>
          <p:cNvPr id="6" name="図 5">
            <a:extLst>
              <a:ext uri="{FF2B5EF4-FFF2-40B4-BE49-F238E27FC236}">
                <a16:creationId xmlns:a16="http://schemas.microsoft.com/office/drawing/2014/main" id="{E8568B1C-21A2-4A26-89A9-109B053E99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156038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最後スライド">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6" name="テキスト プレースホルダー 12">
            <a:extLst>
              <a:ext uri="{FF2B5EF4-FFF2-40B4-BE49-F238E27FC236}">
                <a16:creationId xmlns:a16="http://schemas.microsoft.com/office/drawing/2014/main" id="{D9B4A65F-0E3C-4E2C-95D6-E8FB04B7BE3E}"/>
              </a:ext>
            </a:extLst>
          </p:cNvPr>
          <p:cNvSpPr>
            <a:spLocks noGrp="1"/>
          </p:cNvSpPr>
          <p:nvPr>
            <p:ph type="body" sz="quarter" idx="10"/>
          </p:nvPr>
        </p:nvSpPr>
        <p:spPr>
          <a:xfrm>
            <a:off x="1535997" y="4428272"/>
            <a:ext cx="9120000" cy="340558"/>
          </a:xfrm>
          <a:prstGeom prst="rect">
            <a:avLst/>
          </a:prstGeom>
        </p:spPr>
        <p:txBody>
          <a:bodyPr tIns="90000" bIns="36000" anchor="ctr">
            <a:noAutofit/>
          </a:bodyPr>
          <a:lstStyle>
            <a:lvl1pPr marL="0" indent="0" algn="ctr">
              <a:lnSpc>
                <a:spcPct val="100000"/>
              </a:lnSpc>
              <a:spcBef>
                <a:spcPts val="0"/>
              </a:spcBef>
              <a:buNone/>
              <a:defRPr sz="1800" b="0" i="0" spc="200">
                <a:solidFill>
                  <a:schemeClr val="tx1"/>
                </a:solidFill>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endParaRPr kumimoji="1" lang="ja-JP" altLang="en-US"/>
          </a:p>
        </p:txBody>
      </p:sp>
      <p:pic>
        <p:nvPicPr>
          <p:cNvPr id="8" name="図 7">
            <a:extLst>
              <a:ext uri="{FF2B5EF4-FFF2-40B4-BE49-F238E27FC236}">
                <a16:creationId xmlns:a16="http://schemas.microsoft.com/office/drawing/2014/main" id="{6C31A562-B7CE-4DE1-806A-10AF114EBA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323843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45719" tIns="0" rIns="4571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600" smtClean="0"/>
              <a:pPr lvl="0"/>
              <a:t>‹#›</a:t>
            </a:fld>
            <a:endParaRPr lang="ja-JP" altLang="en-US" sz="6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260650"/>
            <a:ext cx="10515600" cy="422365"/>
          </a:xfrm>
          <a:ln>
            <a:noFill/>
          </a:ln>
        </p:spPr>
        <p:txBody>
          <a:bodyPr tIns="72000" bIns="36000" anchor="t" anchorCtr="0">
            <a:noAutofit/>
          </a:bodyPr>
          <a:lstStyle>
            <a:lvl1pPr>
              <a:defRPr sz="23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70"/>
            <a:ext cx="1029600" cy="400623"/>
          </a:xfrm>
          <a:prstGeom prst="rect">
            <a:avLst/>
          </a:prstGeom>
        </p:spPr>
      </p:pic>
    </p:spTree>
    <p:extLst>
      <p:ext uri="{BB962C8B-B14F-4D97-AF65-F5344CB8AC3E}">
        <p14:creationId xmlns:p14="http://schemas.microsoft.com/office/powerpoint/2010/main" val="34125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9E56CFA-8984-B74E-9B7A-A6548C715454}"/>
              </a:ext>
            </a:extLst>
          </p:cNvPr>
          <p:cNvPicPr>
            <a:picLocks/>
          </p:cNvPicPr>
          <p:nvPr userDrawn="1"/>
        </p:nvPicPr>
        <p:blipFill>
          <a:blip r:embed="rId2"/>
          <a:stretch>
            <a:fillRect/>
          </a:stretch>
        </p:blipFill>
        <p:spPr>
          <a:xfrm>
            <a:off x="7735200" y="0"/>
            <a:ext cx="4456800" cy="6858000"/>
          </a:xfrm>
          <a:prstGeom prst="rect">
            <a:avLst/>
          </a:prstGeom>
        </p:spPr>
      </p:pic>
      <p:sp>
        <p:nvSpPr>
          <p:cNvPr id="11" name="object 10">
            <a:extLst>
              <a:ext uri="{FF2B5EF4-FFF2-40B4-BE49-F238E27FC236}">
                <a16:creationId xmlns:a16="http://schemas.microsoft.com/office/drawing/2014/main" id="{D628CB1B-598D-9F40-9F6A-7D0DC31CC0D3}"/>
              </a:ext>
            </a:extLst>
          </p:cNvPr>
          <p:cNvSpPr txBox="1">
            <a:spLocks/>
          </p:cNvSpPr>
          <p:nvPr userDrawn="1"/>
        </p:nvSpPr>
        <p:spPr>
          <a:xfrm>
            <a:off x="504001" y="6569814"/>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14" name="テキスト プレースホルダー 12">
            <a:extLst>
              <a:ext uri="{FF2B5EF4-FFF2-40B4-BE49-F238E27FC236}">
                <a16:creationId xmlns:a16="http://schemas.microsoft.com/office/drawing/2014/main" id="{E07911D9-4E44-1646-B418-60DFD12905E1}"/>
              </a:ext>
            </a:extLst>
          </p:cNvPr>
          <p:cNvSpPr>
            <a:spLocks noGrp="1"/>
          </p:cNvSpPr>
          <p:nvPr>
            <p:ph type="body" sz="quarter" idx="10" hasCustomPrompt="1"/>
          </p:nvPr>
        </p:nvSpPr>
        <p:spPr>
          <a:xfrm>
            <a:off x="450313" y="303775"/>
            <a:ext cx="9040821" cy="340558"/>
          </a:xfrm>
          <a:prstGeom prst="rect">
            <a:avLst/>
          </a:prstGeom>
        </p:spPr>
        <p:txBody>
          <a:bodyPr tIns="180000" bIns="36000" anchor="ctr"/>
          <a:lstStyle>
            <a:lvl1pPr marL="0" indent="0">
              <a:lnSpc>
                <a:spcPct val="100000"/>
              </a:lnSpc>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pic>
        <p:nvPicPr>
          <p:cNvPr id="10" name="図 9" descr="ロゴ&#10;&#10;自動的に生成された説明">
            <a:extLst>
              <a:ext uri="{FF2B5EF4-FFF2-40B4-BE49-F238E27FC236}">
                <a16:creationId xmlns:a16="http://schemas.microsoft.com/office/drawing/2014/main" id="{2D764500-B3B4-1442-BF01-33F03A6EDA99}"/>
              </a:ext>
            </a:extLst>
          </p:cNvPr>
          <p:cNvPicPr>
            <a:picLocks noChangeAspect="1"/>
          </p:cNvPicPr>
          <p:nvPr userDrawn="1"/>
        </p:nvPicPr>
        <p:blipFill>
          <a:blip r:embed="rId3"/>
          <a:stretch>
            <a:fillRect/>
          </a:stretch>
        </p:blipFill>
        <p:spPr>
          <a:xfrm>
            <a:off x="10209214" y="254808"/>
            <a:ext cx="1728786" cy="559060"/>
          </a:xfrm>
          <a:prstGeom prst="rect">
            <a:avLst/>
          </a:prstGeom>
        </p:spPr>
      </p:pic>
      <p:sp>
        <p:nvSpPr>
          <p:cNvPr id="7" name="スライド番号プレースホルダー 3">
            <a:extLst>
              <a:ext uri="{FF2B5EF4-FFF2-40B4-BE49-F238E27FC236}">
                <a16:creationId xmlns:a16="http://schemas.microsoft.com/office/drawing/2014/main" id="{D3268366-DC71-4D5E-B166-90888B158127}"/>
              </a:ext>
            </a:extLst>
          </p:cNvPr>
          <p:cNvSpPr txBox="1">
            <a:spLocks/>
          </p:cNvSpPr>
          <p:nvPr userDrawn="1"/>
        </p:nvSpPr>
        <p:spPr>
          <a:xfrm>
            <a:off x="9184800" y="6440194"/>
            <a:ext cx="2743253" cy="365180"/>
          </a:xfrm>
          <a:prstGeom prst="rect">
            <a:avLst/>
          </a:prstGeom>
        </p:spPr>
        <p:txBody>
          <a:bodyPr vert="horz" lIns="60960" tIns="31200" rIns="60960" bIns="3120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Tree>
    <p:extLst>
      <p:ext uri="{BB962C8B-B14F-4D97-AF65-F5344CB8AC3E}">
        <p14:creationId xmlns:p14="http://schemas.microsoft.com/office/powerpoint/2010/main" val="1136456220"/>
      </p:ext>
    </p:extLst>
  </p:cSld>
  <p:clrMapOvr>
    <a:masterClrMapping/>
  </p:clrMapOvr>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10" name="object 10">
            <a:extLst>
              <a:ext uri="{FF2B5EF4-FFF2-40B4-BE49-F238E27FC236}">
                <a16:creationId xmlns:a16="http://schemas.microsoft.com/office/drawing/2014/main" id="{91EBE5F7-A274-6D47-842A-A95BEC22475E}"/>
              </a:ext>
            </a:extLst>
          </p:cNvPr>
          <p:cNvSpPr txBox="1">
            <a:spLocks/>
          </p:cNvSpPr>
          <p:nvPr userDrawn="1"/>
        </p:nvSpPr>
        <p:spPr>
          <a:xfrm>
            <a:off x="504329" y="6545997"/>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3" name="テキスト プレースホルダー 12">
            <a:extLst>
              <a:ext uri="{FF2B5EF4-FFF2-40B4-BE49-F238E27FC236}">
                <a16:creationId xmlns:a16="http://schemas.microsoft.com/office/drawing/2014/main" id="{6FA8741D-1962-3148-A89D-F4B37B83CB0D}"/>
              </a:ext>
            </a:extLst>
          </p:cNvPr>
          <p:cNvSpPr>
            <a:spLocks noGrp="1"/>
          </p:cNvSpPr>
          <p:nvPr>
            <p:ph type="body" sz="quarter" idx="10" hasCustomPrompt="1"/>
          </p:nvPr>
        </p:nvSpPr>
        <p:spPr>
          <a:xfrm>
            <a:off x="450313" y="375920"/>
            <a:ext cx="9040821" cy="340558"/>
          </a:xfrm>
          <a:prstGeom prst="rect">
            <a:avLst/>
          </a:prstGeom>
        </p:spPr>
        <p:txBody>
          <a:bodyPr anchor="ctr"/>
          <a:lstStyle>
            <a:lvl1pPr marL="0" indent="0">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sp>
        <p:nvSpPr>
          <p:cNvPr id="15" name="角丸四角形 14">
            <a:extLst>
              <a:ext uri="{FF2B5EF4-FFF2-40B4-BE49-F238E27FC236}">
                <a16:creationId xmlns:a16="http://schemas.microsoft.com/office/drawing/2014/main" id="{6F96061F-EEBE-C547-8536-A2C2300F9F7D}"/>
              </a:ext>
            </a:extLst>
          </p:cNvPr>
          <p:cNvSpPr/>
          <p:nvPr userDrawn="1"/>
        </p:nvSpPr>
        <p:spPr>
          <a:xfrm>
            <a:off x="10008294" y="191212"/>
            <a:ext cx="2741517" cy="666101"/>
          </a:xfrm>
          <a:prstGeom prst="roundRect">
            <a:avLst/>
          </a:prstGeom>
          <a:solidFill>
            <a:schemeClr val="bg1"/>
          </a:solidFill>
          <a:ln>
            <a:noFill/>
          </a:ln>
          <a:effectLst>
            <a:outerShdw blurRad="101600" dist="254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91"/>
          </a:p>
        </p:txBody>
      </p:sp>
      <p:pic>
        <p:nvPicPr>
          <p:cNvPr id="7" name="図 6" descr="ロゴ&#10;&#10;自動的に生成された説明">
            <a:extLst>
              <a:ext uri="{FF2B5EF4-FFF2-40B4-BE49-F238E27FC236}">
                <a16:creationId xmlns:a16="http://schemas.microsoft.com/office/drawing/2014/main" id="{6228CD8C-D93D-7E46-803C-F4A88DC6216E}"/>
              </a:ext>
            </a:extLst>
          </p:cNvPr>
          <p:cNvPicPr>
            <a:picLocks noChangeAspect="1"/>
          </p:cNvPicPr>
          <p:nvPr userDrawn="1"/>
        </p:nvPicPr>
        <p:blipFill>
          <a:blip r:embed="rId2"/>
          <a:stretch>
            <a:fillRect/>
          </a:stretch>
        </p:blipFill>
        <p:spPr>
          <a:xfrm>
            <a:off x="10209214" y="254808"/>
            <a:ext cx="1728786" cy="559060"/>
          </a:xfrm>
          <a:prstGeom prst="rect">
            <a:avLst/>
          </a:prstGeom>
        </p:spPr>
      </p:pic>
      <p:sp>
        <p:nvSpPr>
          <p:cNvPr id="6" name="スライド番号プレースホルダー 5">
            <a:extLst>
              <a:ext uri="{FF2B5EF4-FFF2-40B4-BE49-F238E27FC236}">
                <a16:creationId xmlns:a16="http://schemas.microsoft.com/office/drawing/2014/main" id="{95174222-4A3F-47B4-A82C-62EDC0A4D4CE}"/>
              </a:ext>
            </a:extLst>
          </p:cNvPr>
          <p:cNvSpPr>
            <a:spLocks noGrp="1"/>
          </p:cNvSpPr>
          <p:nvPr>
            <p:ph type="sldNum" sz="quarter" idx="4"/>
          </p:nvPr>
        </p:nvSpPr>
        <p:spPr>
          <a:xfrm>
            <a:off x="8944471" y="6363406"/>
            <a:ext cx="2743200" cy="365181"/>
          </a:xfrm>
          <a:prstGeom prst="rect">
            <a:avLst/>
          </a:prstGeom>
        </p:spPr>
        <p:txBody>
          <a:bodyPr vert="horz" lIns="91440" tIns="45720" rIns="91440" bIns="45720" rtlCol="0" anchor="ctr"/>
          <a:lstStyle>
            <a:lvl1pPr algn="r">
              <a:defRPr sz="800" b="1" i="0">
                <a:solidFill>
                  <a:schemeClr val="tx1">
                    <a:tint val="75000"/>
                  </a:schemeClr>
                </a:solidFill>
                <a:latin typeface="Arial" panose="020B0604020202020204" pitchFamily="34" charset="0"/>
                <a:cs typeface="Arial" panose="020B0604020202020204" pitchFamily="34" charset="0"/>
              </a:defRPr>
            </a:lvl1pPr>
          </a:lstStyle>
          <a:p>
            <a:fld id="{287C268A-8610-0641-A129-A93283126961}" type="slidenum">
              <a:rPr kumimoji="1" lang="ja-JP" altLang="en-US" smtClean="0"/>
              <a:pPr/>
              <a:t>‹#›</a:t>
            </a:fld>
            <a:endParaRPr kumimoji="1" lang="ja-JP" altLang="en-US"/>
          </a:p>
        </p:txBody>
      </p:sp>
    </p:spTree>
    <p:extLst>
      <p:ext uri="{BB962C8B-B14F-4D97-AF65-F5344CB8AC3E}">
        <p14:creationId xmlns:p14="http://schemas.microsoft.com/office/powerpoint/2010/main" val="53063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タイトルのみ">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9E56CFA-8984-B74E-9B7A-A6548C715454}"/>
              </a:ext>
            </a:extLst>
          </p:cNvPr>
          <p:cNvPicPr>
            <a:picLocks/>
          </p:cNvPicPr>
          <p:nvPr userDrawn="1"/>
        </p:nvPicPr>
        <p:blipFill>
          <a:blip r:embed="rId2"/>
          <a:stretch>
            <a:fillRect/>
          </a:stretch>
        </p:blipFill>
        <p:spPr>
          <a:xfrm>
            <a:off x="7735200" y="0"/>
            <a:ext cx="4456800" cy="6858000"/>
          </a:xfrm>
          <a:prstGeom prst="rect">
            <a:avLst/>
          </a:prstGeom>
        </p:spPr>
      </p:pic>
      <p:sp>
        <p:nvSpPr>
          <p:cNvPr id="11" name="object 10">
            <a:extLst>
              <a:ext uri="{FF2B5EF4-FFF2-40B4-BE49-F238E27FC236}">
                <a16:creationId xmlns:a16="http://schemas.microsoft.com/office/drawing/2014/main" id="{D628CB1B-598D-9F40-9F6A-7D0DC31CC0D3}"/>
              </a:ext>
            </a:extLst>
          </p:cNvPr>
          <p:cNvSpPr txBox="1">
            <a:spLocks/>
          </p:cNvSpPr>
          <p:nvPr userDrawn="1"/>
        </p:nvSpPr>
        <p:spPr>
          <a:xfrm>
            <a:off x="504329" y="6545997"/>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14" name="テキスト プレースホルダー 12">
            <a:extLst>
              <a:ext uri="{FF2B5EF4-FFF2-40B4-BE49-F238E27FC236}">
                <a16:creationId xmlns:a16="http://schemas.microsoft.com/office/drawing/2014/main" id="{E07911D9-4E44-1646-B418-60DFD12905E1}"/>
              </a:ext>
            </a:extLst>
          </p:cNvPr>
          <p:cNvSpPr>
            <a:spLocks noGrp="1"/>
          </p:cNvSpPr>
          <p:nvPr>
            <p:ph type="body" sz="quarter" idx="10" hasCustomPrompt="1"/>
          </p:nvPr>
        </p:nvSpPr>
        <p:spPr>
          <a:xfrm>
            <a:off x="450313" y="375920"/>
            <a:ext cx="9040821" cy="340558"/>
          </a:xfrm>
          <a:prstGeom prst="rect">
            <a:avLst/>
          </a:prstGeom>
        </p:spPr>
        <p:txBody>
          <a:bodyPr anchor="ctr"/>
          <a:lstStyle>
            <a:lvl1pPr marL="0" indent="0">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sp>
        <p:nvSpPr>
          <p:cNvPr id="9" name="スライド番号プレースホルダー 5">
            <a:extLst>
              <a:ext uri="{FF2B5EF4-FFF2-40B4-BE49-F238E27FC236}">
                <a16:creationId xmlns:a16="http://schemas.microsoft.com/office/drawing/2014/main" id="{22020FFD-971E-9B41-B8AB-9FDFA24F296F}"/>
              </a:ext>
            </a:extLst>
          </p:cNvPr>
          <p:cNvSpPr>
            <a:spLocks noGrp="1"/>
          </p:cNvSpPr>
          <p:nvPr>
            <p:ph type="sldNum" sz="quarter" idx="4"/>
          </p:nvPr>
        </p:nvSpPr>
        <p:spPr>
          <a:xfrm>
            <a:off x="8944471" y="6363406"/>
            <a:ext cx="2743200" cy="365181"/>
          </a:xfrm>
          <a:prstGeom prst="rect">
            <a:avLst/>
          </a:prstGeom>
        </p:spPr>
        <p:txBody>
          <a:bodyPr vert="horz" lIns="91440" tIns="45720" rIns="91440" bIns="45720" rtlCol="0" anchor="ctr"/>
          <a:lstStyle>
            <a:lvl1pPr algn="r">
              <a:defRPr sz="800" b="1" i="0">
                <a:solidFill>
                  <a:schemeClr val="tx1">
                    <a:tint val="75000"/>
                  </a:schemeClr>
                </a:solidFill>
                <a:latin typeface="Arial" panose="020B0604020202020204" pitchFamily="34" charset="0"/>
                <a:cs typeface="Arial" panose="020B0604020202020204" pitchFamily="34" charset="0"/>
              </a:defRPr>
            </a:lvl1pPr>
          </a:lstStyle>
          <a:p>
            <a:fld id="{287C268A-8610-0641-A129-A93283126961}" type="slidenum">
              <a:rPr kumimoji="1" lang="ja-JP" altLang="en-US" smtClean="0"/>
              <a:pPr/>
              <a:t>‹#›</a:t>
            </a:fld>
            <a:endParaRPr kumimoji="1" lang="ja-JP" altLang="en-US"/>
          </a:p>
        </p:txBody>
      </p:sp>
      <p:pic>
        <p:nvPicPr>
          <p:cNvPr id="10" name="図 9" descr="ロゴ&#10;&#10;自動的に生成された説明">
            <a:extLst>
              <a:ext uri="{FF2B5EF4-FFF2-40B4-BE49-F238E27FC236}">
                <a16:creationId xmlns:a16="http://schemas.microsoft.com/office/drawing/2014/main" id="{2D764500-B3B4-1442-BF01-33F03A6EDA99}"/>
              </a:ext>
            </a:extLst>
          </p:cNvPr>
          <p:cNvPicPr>
            <a:picLocks noChangeAspect="1"/>
          </p:cNvPicPr>
          <p:nvPr userDrawn="1"/>
        </p:nvPicPr>
        <p:blipFill>
          <a:blip r:embed="rId3"/>
          <a:stretch>
            <a:fillRect/>
          </a:stretch>
        </p:blipFill>
        <p:spPr>
          <a:xfrm>
            <a:off x="10714182" y="-12861"/>
            <a:ext cx="1260764" cy="407710"/>
          </a:xfrm>
          <a:prstGeom prst="rect">
            <a:avLst/>
          </a:prstGeom>
        </p:spPr>
      </p:pic>
    </p:spTree>
    <p:extLst>
      <p:ext uri="{BB962C8B-B14F-4D97-AF65-F5344CB8AC3E}">
        <p14:creationId xmlns:p14="http://schemas.microsoft.com/office/powerpoint/2010/main" val="1114004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111769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058252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dt" sz="half" idx="10"/>
          </p:nvPr>
        </p:nvSpPr>
        <p:spPr>
          <a:xfrm>
            <a:off x="69851" y="6597650"/>
            <a:ext cx="3471333" cy="152400"/>
          </a:xfrm>
          <a:prstGeom prst="rect">
            <a:avLst/>
          </a:prstGeom>
          <a:ln/>
        </p:spPr>
        <p:txBody>
          <a:bodyPr/>
          <a:lstStyle>
            <a:lvl1pPr>
              <a:defRPr/>
            </a:lvl1pPr>
          </a:lstStyle>
          <a:p>
            <a:pPr>
              <a:defRPr/>
            </a:pPr>
            <a:endParaRPr lang="en-US" altLang="ja-JP">
              <a:solidFill>
                <a:srgbClr val="000000"/>
              </a:solidFill>
            </a:endParaRPr>
          </a:p>
        </p:txBody>
      </p:sp>
      <p:sp>
        <p:nvSpPr>
          <p:cNvPr id="4" name="Rectangle 8"/>
          <p:cNvSpPr>
            <a:spLocks noGrp="1" noChangeArrowheads="1"/>
          </p:cNvSpPr>
          <p:nvPr>
            <p:ph type="ftr" sz="quarter" idx="11"/>
          </p:nvPr>
        </p:nvSpPr>
        <p:spPr>
          <a:xfrm>
            <a:off x="4165600" y="6597656"/>
            <a:ext cx="3860800" cy="168275"/>
          </a:xfrm>
          <a:prstGeom prst="rect">
            <a:avLst/>
          </a:prstGeom>
          <a:ln/>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A469208E-6CC5-4504-B040-13206FF1069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40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EACE1E-8EB6-49E4-9454-9876C0DA04FB}"/>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000">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9789D4-91D5-46F4-82D1-19A22628BDA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50E8250-4EE7-484F-9C58-2F0B38594490}"/>
              </a:ext>
            </a:extLst>
          </p:cNvPr>
          <p:cNvSpPr>
            <a:spLocks noGrp="1"/>
          </p:cNvSpPr>
          <p:nvPr>
            <p:ph type="dt" sz="half" idx="10"/>
          </p:nvPr>
        </p:nvSpPr>
        <p:spPr/>
        <p:txBody>
          <a:bodyPr/>
          <a:lstStyle/>
          <a:p>
            <a:fld id="{8CA28C8A-42A9-4F73-91F0-ECF0377A4D4E}" type="datetime1">
              <a:rPr kumimoji="1" lang="ja-JP" altLang="en-US" smtClean="0"/>
              <a:t>2024/6/17</a:t>
            </a:fld>
            <a:endParaRPr kumimoji="1" lang="ja-JP" altLang="en-US"/>
          </a:p>
        </p:txBody>
      </p:sp>
      <p:sp>
        <p:nvSpPr>
          <p:cNvPr id="5" name="フッター プレースホルダー 4">
            <a:extLst>
              <a:ext uri="{FF2B5EF4-FFF2-40B4-BE49-F238E27FC236}">
                <a16:creationId xmlns:a16="http://schemas.microsoft.com/office/drawing/2014/main" id="{59CE8743-9317-4701-8323-5D70F08BDC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8ED1F5-E2D7-462D-BB65-C981FE0F621E}"/>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7" name="RidocStamperLargeStamp">
            <a:extLst>
              <a:ext uri="{FF2B5EF4-FFF2-40B4-BE49-F238E27FC236}">
                <a16:creationId xmlns:a16="http://schemas.microsoft.com/office/drawing/2014/main" id="{A82AE485-B4DE-4123-A733-EC10CF0CDBED}"/>
              </a:ext>
            </a:extLst>
          </p:cNvPr>
          <p:cNvSpPr/>
          <p:nvPr userDrawn="1"/>
        </p:nvSpPr>
        <p:spPr>
          <a:xfrm>
            <a:off x="0" y="23813"/>
            <a:ext cx="2160000" cy="365125"/>
          </a:xfrm>
          <a:prstGeom prst="roundRect">
            <a:avLst>
              <a:gd name="adj" fmla="val 7570"/>
            </a:avLst>
          </a:prstGeom>
          <a:solidFill>
            <a:srgbClr val="FFFFFF"/>
          </a:solidFill>
          <a:ln w="12700" cap="flat" cmpd="sng" algn="ctr">
            <a:solidFill>
              <a:schemeClr val="bg1">
                <a:lumMod val="8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nchorCtr="0">
            <a:noAutofit/>
          </a:bodyPr>
          <a:lstStyle/>
          <a:p>
            <a:pPr lvl="0"/>
            <a:endParaRPr lang="ja-JP"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endParaRPr>
          </a:p>
        </p:txBody>
      </p:sp>
    </p:spTree>
    <p:extLst>
      <p:ext uri="{BB962C8B-B14F-4D97-AF65-F5344CB8AC3E}">
        <p14:creationId xmlns:p14="http://schemas.microsoft.com/office/powerpoint/2010/main" val="1133954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5643C11-0F1C-437A-9FF3-AC7F636EEE1B}"/>
              </a:ext>
            </a:extLst>
          </p:cNvPr>
          <p:cNvSpPr>
            <a:spLocks noGrp="1"/>
          </p:cNvSpPr>
          <p:nvPr>
            <p:ph idx="1"/>
          </p:nvPr>
        </p:nvSpPr>
        <p:spPr>
          <a:xfrm>
            <a:off x="838200" y="594995"/>
            <a:ext cx="10515600" cy="5581969"/>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FB8C58-EC49-4CD1-AFF3-3DB9EC90FE62}"/>
              </a:ext>
            </a:extLst>
          </p:cNvPr>
          <p:cNvSpPr>
            <a:spLocks noGrp="1"/>
          </p:cNvSpPr>
          <p:nvPr>
            <p:ph type="dt" sz="half" idx="10"/>
          </p:nvPr>
        </p:nvSpPr>
        <p:spPr/>
        <p:txBody>
          <a:bodyPr/>
          <a:lstStyle/>
          <a:p>
            <a:fld id="{E2CE8A0F-5EF8-49E5-9E54-C2AD83A59766}" type="datetime1">
              <a:rPr kumimoji="1" lang="ja-JP" altLang="en-US" smtClean="0"/>
              <a:t>2024/6/17</a:t>
            </a:fld>
            <a:endParaRPr kumimoji="1" lang="ja-JP" altLang="en-US"/>
          </a:p>
        </p:txBody>
      </p:sp>
      <p:sp>
        <p:nvSpPr>
          <p:cNvPr id="5" name="フッター プレースホルダー 4">
            <a:extLst>
              <a:ext uri="{FF2B5EF4-FFF2-40B4-BE49-F238E27FC236}">
                <a16:creationId xmlns:a16="http://schemas.microsoft.com/office/drawing/2014/main" id="{5F4FD9B9-FB86-4246-A05D-D9C6B00757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62487D-9E9C-408D-A595-F4174A8A0431}"/>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7" name="タイトル 6">
            <a:extLst>
              <a:ext uri="{FF2B5EF4-FFF2-40B4-BE49-F238E27FC236}">
                <a16:creationId xmlns:a16="http://schemas.microsoft.com/office/drawing/2014/main" id="{109780E9-2021-41B7-9644-837FFB58AE6B}"/>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83031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1B10-9AA4-44E2-ABAB-561FEA9B1177}"/>
              </a:ext>
            </a:extLst>
          </p:cNvPr>
          <p:cNvSpPr>
            <a:spLocks noGrp="1"/>
          </p:cNvSpPr>
          <p:nvPr>
            <p:ph type="title"/>
          </p:nvPr>
        </p:nvSpPr>
        <p:spPr>
          <a:xfrm>
            <a:off x="815413" y="3051000"/>
            <a:ext cx="10560000" cy="756000"/>
          </a:xfrm>
        </p:spPr>
        <p:txBody>
          <a:bodyPr tIns="216000" bIns="36000" anchor="ctr" anchorCtr="0">
            <a:normAutofit/>
          </a:bodyPr>
          <a:lstStyle>
            <a:lvl1pP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7" name="スライド番号プレースホルダー 3">
            <a:extLst>
              <a:ext uri="{FF2B5EF4-FFF2-40B4-BE49-F238E27FC236}">
                <a16:creationId xmlns:a16="http://schemas.microsoft.com/office/drawing/2014/main" id="{B84762C8-0924-4E77-AAC5-B9706DBBAE5D}"/>
              </a:ext>
            </a:extLst>
          </p:cNvPr>
          <p:cNvSpPr txBox="1">
            <a:spLocks/>
          </p:cNvSpPr>
          <p:nvPr userDrawn="1"/>
        </p:nvSpPr>
        <p:spPr>
          <a:xfrm>
            <a:off x="9185997" y="6517006"/>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6" name="図 5">
            <a:extLst>
              <a:ext uri="{FF2B5EF4-FFF2-40B4-BE49-F238E27FC236}">
                <a16:creationId xmlns:a16="http://schemas.microsoft.com/office/drawing/2014/main" id="{FF9028EF-8A87-420C-ACEC-180C9D76DA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2965085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63A7379-D493-47DD-BBA8-CBC94D6E378F}"/>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800">
                <a:solidFill>
                  <a:schemeClr val="tx1">
                    <a:tint val="75000"/>
                  </a:schemeClr>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5C1E8C2B-A7AF-4BD0-AE9E-6A0FEB485CF3}"/>
              </a:ext>
            </a:extLst>
          </p:cNvPr>
          <p:cNvSpPr>
            <a:spLocks noGrp="1"/>
          </p:cNvSpPr>
          <p:nvPr>
            <p:ph type="dt" sz="half" idx="10"/>
          </p:nvPr>
        </p:nvSpPr>
        <p:spPr/>
        <p:txBody>
          <a:bodyPr/>
          <a:lstStyle/>
          <a:p>
            <a:fld id="{35C2F2DE-5FF0-4C37-95A9-BFE3B16C9580}" type="datetime1">
              <a:rPr kumimoji="1" lang="ja-JP" altLang="en-US" smtClean="0"/>
              <a:t>2024/6/17</a:t>
            </a:fld>
            <a:endParaRPr kumimoji="1" lang="ja-JP" altLang="en-US"/>
          </a:p>
        </p:txBody>
      </p:sp>
      <p:sp>
        <p:nvSpPr>
          <p:cNvPr id="8" name="フッター プレースホルダー 7">
            <a:extLst>
              <a:ext uri="{FF2B5EF4-FFF2-40B4-BE49-F238E27FC236}">
                <a16:creationId xmlns:a16="http://schemas.microsoft.com/office/drawing/2014/main" id="{5F989B60-21D0-4A79-B384-719DC061EBA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24F5AD-B0B3-4400-A6D7-82B71C4680D0}"/>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10" name="タイトル 9">
            <a:extLst>
              <a:ext uri="{FF2B5EF4-FFF2-40B4-BE49-F238E27FC236}">
                <a16:creationId xmlns:a16="http://schemas.microsoft.com/office/drawing/2014/main" id="{0B8172E3-8D2C-47FE-BD00-491375B40118}"/>
              </a:ext>
            </a:extLst>
          </p:cNvPr>
          <p:cNvSpPr>
            <a:spLocks noGrp="1"/>
          </p:cNvSpPr>
          <p:nvPr>
            <p:ph type="title"/>
          </p:nvPr>
        </p:nvSpPr>
        <p:spPr>
          <a:xfrm>
            <a:off x="831850" y="3753293"/>
            <a:ext cx="10515600" cy="746874"/>
          </a:xfrm>
        </p:spPr>
        <p:txBody>
          <a:bodyPr>
            <a:noAutofit/>
          </a:bodyPr>
          <a:lstStyle>
            <a:lvl1pPr>
              <a:defRPr sz="3600"/>
            </a:lvl1pPr>
          </a:lstStyle>
          <a:p>
            <a:r>
              <a:rPr kumimoji="1" lang="ja-JP" altLang="en-US"/>
              <a:t>マスター タイトルの書式設定</a:t>
            </a:r>
          </a:p>
        </p:txBody>
      </p:sp>
    </p:spTree>
    <p:extLst>
      <p:ext uri="{BB962C8B-B14F-4D97-AF65-F5344CB8AC3E}">
        <p14:creationId xmlns:p14="http://schemas.microsoft.com/office/powerpoint/2010/main" val="2094321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D67DA80-B177-4DE8-9EFB-15637478A8AA}"/>
              </a:ext>
            </a:extLst>
          </p:cNvPr>
          <p:cNvSpPr>
            <a:spLocks noGrp="1"/>
          </p:cNvSpPr>
          <p:nvPr>
            <p:ph type="dt" sz="half" idx="10"/>
          </p:nvPr>
        </p:nvSpPr>
        <p:spPr/>
        <p:txBody>
          <a:bodyPr/>
          <a:lstStyle/>
          <a:p>
            <a:fld id="{12001879-90BE-4FFC-950A-CB362BF4C5CA}" type="datetime1">
              <a:rPr kumimoji="1" lang="ja-JP" altLang="en-US" smtClean="0"/>
              <a:t>2024/6/17</a:t>
            </a:fld>
            <a:endParaRPr kumimoji="1" lang="ja-JP" altLang="en-US"/>
          </a:p>
        </p:txBody>
      </p:sp>
      <p:sp>
        <p:nvSpPr>
          <p:cNvPr id="4" name="フッター プレースホルダー 3">
            <a:extLst>
              <a:ext uri="{FF2B5EF4-FFF2-40B4-BE49-F238E27FC236}">
                <a16:creationId xmlns:a16="http://schemas.microsoft.com/office/drawing/2014/main" id="{9B1D58CD-3257-4CD8-83FC-21DEB6232B4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1694DF2-B043-4397-8303-61EC4120BE7A}"/>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6" name="タイトル 5">
            <a:extLst>
              <a:ext uri="{FF2B5EF4-FFF2-40B4-BE49-F238E27FC236}">
                <a16:creationId xmlns:a16="http://schemas.microsoft.com/office/drawing/2014/main" id="{E534F5EF-5414-4E3D-A3E3-9BC000C8B2F0}"/>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21275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タイトルと本文">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D67DA80-B177-4DE8-9EFB-15637478A8AA}"/>
              </a:ext>
            </a:extLst>
          </p:cNvPr>
          <p:cNvSpPr>
            <a:spLocks noGrp="1"/>
          </p:cNvSpPr>
          <p:nvPr>
            <p:ph type="dt" sz="half" idx="10"/>
          </p:nvPr>
        </p:nvSpPr>
        <p:spPr/>
        <p:txBody>
          <a:bodyPr/>
          <a:lstStyle/>
          <a:p>
            <a:fld id="{12001879-90BE-4FFC-950A-CB362BF4C5CA}" type="datetime1">
              <a:rPr kumimoji="1" lang="ja-JP" altLang="en-US" smtClean="0"/>
              <a:t>2024/6/17</a:t>
            </a:fld>
            <a:endParaRPr kumimoji="1" lang="ja-JP" altLang="en-US"/>
          </a:p>
        </p:txBody>
      </p:sp>
      <p:sp>
        <p:nvSpPr>
          <p:cNvPr id="4" name="フッター プレースホルダー 3">
            <a:extLst>
              <a:ext uri="{FF2B5EF4-FFF2-40B4-BE49-F238E27FC236}">
                <a16:creationId xmlns:a16="http://schemas.microsoft.com/office/drawing/2014/main" id="{9B1D58CD-3257-4CD8-83FC-21DEB6232B4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1694DF2-B043-4397-8303-61EC4120BE7A}"/>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8" name="テキスト プレースホルダー 2">
            <a:extLst>
              <a:ext uri="{FF2B5EF4-FFF2-40B4-BE49-F238E27FC236}">
                <a16:creationId xmlns:a16="http://schemas.microsoft.com/office/drawing/2014/main" id="{48C3BF27-5349-484C-8534-89869DB534DB}"/>
              </a:ext>
            </a:extLst>
          </p:cNvPr>
          <p:cNvSpPr>
            <a:spLocks noGrp="1"/>
          </p:cNvSpPr>
          <p:nvPr>
            <p:ph idx="1"/>
          </p:nvPr>
        </p:nvSpPr>
        <p:spPr>
          <a:xfrm>
            <a:off x="838200" y="573730"/>
            <a:ext cx="10515600" cy="558196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タイトル 8">
            <a:extLst>
              <a:ext uri="{FF2B5EF4-FFF2-40B4-BE49-F238E27FC236}">
                <a16:creationId xmlns:a16="http://schemas.microsoft.com/office/drawing/2014/main" id="{8AEECAE3-C3A4-4A55-9268-EB3DC36BB292}"/>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559911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923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with_company_logo" userDrawn="1">
  <p:cSld name="1_with_company_logo">
    <p:spTree>
      <p:nvGrpSpPr>
        <p:cNvPr id="1" name="Shape 21"/>
        <p:cNvGrpSpPr/>
        <p:nvPr/>
      </p:nvGrpSpPr>
      <p:grpSpPr>
        <a:xfrm>
          <a:off x="0" y="0"/>
          <a:ext cx="0" cy="0"/>
          <a:chOff x="0" y="0"/>
          <a:chExt cx="0" cy="0"/>
        </a:xfrm>
      </p:grpSpPr>
      <p:sp>
        <p:nvSpPr>
          <p:cNvPr id="25" name="Google Shape;25;p3"/>
          <p:cNvSpPr txBox="1"/>
          <p:nvPr/>
        </p:nvSpPr>
        <p:spPr>
          <a:xfrm>
            <a:off x="11646115" y="6667327"/>
            <a:ext cx="304800" cy="18112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altLang="ja" sz="1200">
                <a:solidFill>
                  <a:srgbClr val="000066"/>
                </a:solidFill>
                <a:latin typeface="Arial"/>
                <a:ea typeface="Arial"/>
                <a:cs typeface="Arial"/>
                <a:sym typeface="Arial"/>
              </a:rPr>
              <a:pPr marL="0" marR="0" lvl="0" indent="0" algn="r" rtl="0">
                <a:spcBef>
                  <a:spcPts val="0"/>
                </a:spcBef>
                <a:spcAft>
                  <a:spcPts val="0"/>
                </a:spcAft>
                <a:buNone/>
              </a:pPr>
              <a:t>‹#›</a:t>
            </a:fld>
            <a:endParaRPr sz="1200">
              <a:solidFill>
                <a:srgbClr val="000066"/>
              </a:solidFill>
              <a:latin typeface="Arial"/>
              <a:ea typeface="Arial"/>
              <a:cs typeface="Arial"/>
              <a:sym typeface="Arial"/>
            </a:endParaRPr>
          </a:p>
        </p:txBody>
      </p:sp>
      <p:sp>
        <p:nvSpPr>
          <p:cNvPr id="29" name="Google Shape;29;p3"/>
          <p:cNvSpPr txBox="1">
            <a:spLocks noGrp="1"/>
          </p:cNvSpPr>
          <p:nvPr>
            <p:ph type="body" idx="1"/>
          </p:nvPr>
        </p:nvSpPr>
        <p:spPr>
          <a:xfrm>
            <a:off x="443979" y="1124744"/>
            <a:ext cx="11341620" cy="5423440"/>
          </a:xfrm>
          <a:prstGeom prst="rect">
            <a:avLst/>
          </a:prstGeom>
          <a:noFill/>
          <a:ln>
            <a:noFill/>
          </a:ln>
        </p:spPr>
        <p:txBody>
          <a:bodyPr spcFirstLastPara="1" wrap="square" lIns="91425" tIns="91425" rIns="91425" bIns="91425" anchor="t" anchorCtr="0"/>
          <a:lstStyle>
            <a:lvl1pPr marL="609585" marR="0" lvl="0" indent="-507987" algn="l" rtl="0">
              <a:lnSpc>
                <a:spcPct val="90000"/>
              </a:lnSpc>
              <a:spcBef>
                <a:spcPts val="1333"/>
              </a:spcBef>
              <a:spcAft>
                <a:spcPts val="0"/>
              </a:spcAft>
              <a:buClr>
                <a:schemeClr val="dk1"/>
              </a:buClr>
              <a:buSzPts val="2400"/>
              <a:buFont typeface="Calibri"/>
              <a:buChar char="▪"/>
              <a:defRPr sz="3200" i="0" u="none" strike="noStrike" cap="none">
                <a:solidFill>
                  <a:schemeClr val="dk1"/>
                </a:solidFill>
              </a:defRPr>
            </a:lvl1pPr>
            <a:lvl2pPr marL="1219170" marR="0" lvl="1" indent="-457189" algn="l" rtl="0">
              <a:lnSpc>
                <a:spcPct val="90000"/>
              </a:lnSpc>
              <a:spcBef>
                <a:spcPts val="667"/>
              </a:spcBef>
              <a:spcAft>
                <a:spcPts val="0"/>
              </a:spcAft>
              <a:buClr>
                <a:schemeClr val="dk1"/>
              </a:buClr>
              <a:buSzPts val="1800"/>
              <a:buFont typeface="Calibri"/>
              <a:buChar char="•"/>
              <a:defRPr sz="2400" i="0" u="none" strike="noStrike" cap="none">
                <a:solidFill>
                  <a:schemeClr val="dk1"/>
                </a:solidFill>
              </a:defRPr>
            </a:lvl2pPr>
            <a:lvl3pPr marL="1828754" marR="0" lvl="2" indent="-423323" algn="l" rtl="0">
              <a:lnSpc>
                <a:spcPct val="90000"/>
              </a:lnSpc>
              <a:spcBef>
                <a:spcPts val="667"/>
              </a:spcBef>
              <a:spcAft>
                <a:spcPts val="0"/>
              </a:spcAft>
              <a:buClr>
                <a:schemeClr val="dk1"/>
              </a:buClr>
              <a:buSzPts val="1400"/>
              <a:buFont typeface="Calibri"/>
              <a:buChar char="o"/>
              <a:defRPr sz="1867" i="0" u="none" strike="noStrike" cap="none">
                <a:solidFill>
                  <a:schemeClr val="dk1"/>
                </a:solidFill>
              </a:defRPr>
            </a:lvl3pPr>
            <a:lvl4pPr marL="2438339" marR="0" lvl="3" indent="-406390" algn="l" rtl="0">
              <a:lnSpc>
                <a:spcPct val="90000"/>
              </a:lnSpc>
              <a:spcBef>
                <a:spcPts val="667"/>
              </a:spcBef>
              <a:spcAft>
                <a:spcPts val="0"/>
              </a:spcAft>
              <a:buClr>
                <a:schemeClr val="dk1"/>
              </a:buClr>
              <a:buSzPts val="1200"/>
              <a:buFont typeface="Calibri"/>
              <a:buChar char="•"/>
              <a:defRPr sz="1600" i="0" u="none" strike="noStrike" cap="none">
                <a:solidFill>
                  <a:schemeClr val="dk1"/>
                </a:solidFill>
              </a:defRPr>
            </a:lvl4pPr>
            <a:lvl5pPr marL="3047924" marR="0" lvl="4" indent="-389457" algn="l" rtl="0">
              <a:lnSpc>
                <a:spcPct val="90000"/>
              </a:lnSpc>
              <a:spcBef>
                <a:spcPts val="667"/>
              </a:spcBef>
              <a:spcAft>
                <a:spcPts val="0"/>
              </a:spcAft>
              <a:buClr>
                <a:schemeClr val="dk1"/>
              </a:buClr>
              <a:buSzPts val="1000"/>
              <a:buFont typeface="Calibri"/>
              <a:buChar char="•"/>
              <a:defRPr sz="1333" i="0" u="none" strike="noStrike" cap="none">
                <a:solidFill>
                  <a:schemeClr val="dk1"/>
                </a:solidFill>
              </a:defRPr>
            </a:lvl5pPr>
            <a:lvl6pPr marL="3657509" marR="0" lvl="5" indent="-389457" algn="l" rtl="0">
              <a:lnSpc>
                <a:spcPct val="90000"/>
              </a:lnSpc>
              <a:spcBef>
                <a:spcPts val="667"/>
              </a:spcBef>
              <a:spcAft>
                <a:spcPts val="0"/>
              </a:spcAft>
              <a:buClr>
                <a:schemeClr val="dk1"/>
              </a:buClr>
              <a:buSzPts val="1000"/>
              <a:buFont typeface="Calibri"/>
              <a:buChar char="•"/>
              <a:defRPr sz="1333" i="0" u="none" strike="noStrike" cap="none">
                <a:solidFill>
                  <a:schemeClr val="dk1"/>
                </a:solidFill>
              </a:defRPr>
            </a:lvl6pPr>
            <a:lvl7pPr marL="4267093" marR="0" lvl="6"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7pPr>
            <a:lvl8pPr marL="4876678" marR="0" lvl="7"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8pPr>
            <a:lvl9pPr marL="5486263" marR="0" lvl="8"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9pPr>
          </a:lstStyle>
          <a:p>
            <a:pPr lvl="0"/>
            <a:r>
              <a:rPr lang="ja-JP" altLang="en-US"/>
              <a:t>マスター テキストの書式設定</a:t>
            </a:r>
          </a:p>
        </p:txBody>
      </p:sp>
    </p:spTree>
    <p:extLst>
      <p:ext uri="{BB962C8B-B14F-4D97-AF65-F5344CB8AC3E}">
        <p14:creationId xmlns:p14="http://schemas.microsoft.com/office/powerpoint/2010/main" val="243640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中面_箇条書き（日本語）">
    <p:spTree>
      <p:nvGrpSpPr>
        <p:cNvPr id="1" name=""/>
        <p:cNvGrpSpPr/>
        <p:nvPr/>
      </p:nvGrpSpPr>
      <p:grpSpPr>
        <a:xfrm>
          <a:off x="0" y="0"/>
          <a:ext cx="0" cy="0"/>
          <a:chOff x="0" y="0"/>
          <a:chExt cx="0" cy="0"/>
        </a:xfrm>
      </p:grpSpPr>
      <p:sp>
        <p:nvSpPr>
          <p:cNvPr id="6" name="タイトル 1"/>
          <p:cNvSpPr>
            <a:spLocks noGrp="1"/>
          </p:cNvSpPr>
          <p:nvPr>
            <p:ph type="ctrTitle" hasCustomPrompt="1"/>
          </p:nvPr>
        </p:nvSpPr>
        <p:spPr>
          <a:xfrm>
            <a:off x="648000" y="248362"/>
            <a:ext cx="11041227" cy="504056"/>
          </a:xfrm>
        </p:spPr>
        <p:txBody>
          <a:bodyPr anchor="t" anchorCtr="0">
            <a:noAutofit/>
          </a:bodyPr>
          <a:lstStyle>
            <a:lvl1pPr algn="ct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箇条書き（メイリオ：</a:t>
            </a:r>
            <a:r>
              <a:rPr kumimoji="1" lang="en-US" altLang="ja-JP"/>
              <a:t>24pt)</a:t>
            </a:r>
            <a:endParaRPr kumimoji="1" lang="ja-JP" altLang="en-US"/>
          </a:p>
        </p:txBody>
      </p:sp>
      <p:sp>
        <p:nvSpPr>
          <p:cNvPr id="7" name="コンテンツ プレースホルダー 2"/>
          <p:cNvSpPr>
            <a:spLocks noGrp="1"/>
          </p:cNvSpPr>
          <p:nvPr>
            <p:ph idx="1" hasCustomPrompt="1"/>
          </p:nvPr>
        </p:nvSpPr>
        <p:spPr>
          <a:xfrm>
            <a:off x="648000" y="836718"/>
            <a:ext cx="10972800" cy="5472607"/>
          </a:xfrm>
        </p:spPr>
        <p:txBody>
          <a:bodyPr lIns="36000" tIns="36000" rIns="36000" bIns="36000">
            <a:noAutofit/>
          </a:bodyPr>
          <a:lstStyle>
            <a:lvl1pPr marL="180000" indent="-180000">
              <a:buFont typeface="Wingdings" pitchFamily="2" charset="2"/>
              <a:buChar char="n"/>
              <a:defRPr sz="1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40000" indent="-180000">
              <a:buFont typeface="Arial" pitchFamily="34" charset="0"/>
              <a:buChar cha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80000" indent="-180000">
              <a:spcBef>
                <a:spcPts val="0"/>
              </a:spcBef>
              <a:buFont typeface="Wingdings" pitchFamily="2" charset="2"/>
              <a:buChar char="ü"/>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714500" indent="-342900">
              <a:buFont typeface="Wingdings" pitchFamily="2" charset="2"/>
              <a:buChar char="ü"/>
              <a:defRPr sz="15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86000" indent="-457200">
              <a:buFont typeface="Wingdings" pitchFamily="2" charset="2"/>
              <a:buChar char="ü"/>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a:t>第１レベル：メイリオ</a:t>
            </a:r>
            <a:r>
              <a:rPr kumimoji="1" lang="en-US" altLang="ja-JP"/>
              <a:t>21pt</a:t>
            </a:r>
          </a:p>
          <a:p>
            <a:pPr lvl="1"/>
            <a:endParaRPr kumimoji="1" lang="en-US" altLang="ja-JP"/>
          </a:p>
          <a:p>
            <a:pPr lvl="2"/>
            <a:endParaRPr kumimoji="1" lang="en-US" altLang="ja-JP"/>
          </a:p>
        </p:txBody>
      </p:sp>
    </p:spTree>
    <p:extLst>
      <p:ext uri="{BB962C8B-B14F-4D97-AF65-F5344CB8AC3E}">
        <p14:creationId xmlns:p14="http://schemas.microsoft.com/office/powerpoint/2010/main" val="2898564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Another Type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510073" y="998376"/>
            <a:ext cx="11232000" cy="5523722"/>
          </a:xfrm>
        </p:spPr>
        <p:txBody>
          <a:bodyPr lIns="0" tIns="0" rIns="0" bIns="0"/>
          <a:lstStyle>
            <a:lvl1pPr>
              <a:defRPr sz="2100" baseline="0">
                <a:solidFill>
                  <a:schemeClr val="bg2"/>
                </a:solidFill>
                <a:latin typeface="+mn-ea"/>
                <a:ea typeface="+mn-ea"/>
              </a:defRPr>
            </a:lvl1pPr>
          </a:lstStyle>
          <a:p>
            <a:pPr lvl="0"/>
            <a:r>
              <a:rPr lang="ja-JP" altLang="en-US"/>
              <a:t>マスター テキストの書式設定</a:t>
            </a:r>
          </a:p>
        </p:txBody>
      </p:sp>
      <p:sp>
        <p:nvSpPr>
          <p:cNvPr id="11" name="Holder 3"/>
          <p:cNvSpPr>
            <a:spLocks noGrp="1"/>
          </p:cNvSpPr>
          <p:nvPr>
            <p:ph type="body" idx="10" hasCustomPrompt="1"/>
          </p:nvPr>
        </p:nvSpPr>
        <p:spPr>
          <a:xfrm>
            <a:off x="1234912" y="262729"/>
            <a:ext cx="9338645" cy="338768"/>
          </a:xfrm>
        </p:spPr>
        <p:txBody>
          <a:bodyPr lIns="0" tIns="0" rIns="0" bIns="0" anchor="t" anchorCtr="0"/>
          <a:lstStyle>
            <a:lvl1pPr>
              <a:defRPr sz="2400" b="1">
                <a:solidFill>
                  <a:schemeClr val="accent1"/>
                </a:solidFill>
                <a:latin typeface="+mj-lt"/>
              </a:defRPr>
            </a:lvl1pPr>
          </a:lstStyle>
          <a:p>
            <a:r>
              <a:rPr lang="ja-JP" altLang="en-US"/>
              <a:t>タイトル </a:t>
            </a:r>
            <a:r>
              <a:rPr lang="en-US" altLang="ja-JP"/>
              <a:t>XXXXXXXXXXXXXXXXXXX</a:t>
            </a:r>
            <a:r>
              <a:rPr lang="ja-JP" altLang="en-US"/>
              <a:t>（</a:t>
            </a:r>
            <a:r>
              <a:rPr lang="en-US" altLang="ja-JP"/>
              <a:t>24pt</a:t>
            </a:r>
            <a:r>
              <a:rPr lang="ja-JP" altLang="en-US"/>
              <a:t>）</a:t>
            </a:r>
            <a:endParaRPr/>
          </a:p>
        </p:txBody>
      </p:sp>
      <p:sp>
        <p:nvSpPr>
          <p:cNvPr id="15" name="Holder 6"/>
          <p:cNvSpPr>
            <a:spLocks noGrp="1"/>
          </p:cNvSpPr>
          <p:nvPr>
            <p:ph type="sldNum" sz="quarter" idx="7"/>
          </p:nvPr>
        </p:nvSpPr>
        <p:spPr>
          <a:xfrm>
            <a:off x="11709509" y="6678710"/>
            <a:ext cx="364391" cy="152032"/>
          </a:xfrm>
          <a:prstGeom prst="rect">
            <a:avLst/>
          </a:prstGeom>
        </p:spPr>
        <p:txBody>
          <a:bodyPr lIns="0" tIns="0" rIns="0" bIns="0" anchor="ctr" anchorCtr="0"/>
          <a:lstStyle>
            <a:lvl1pPr algn="r">
              <a:defRPr sz="900">
                <a:solidFill>
                  <a:schemeClr val="tx1">
                    <a:tint val="75000"/>
                  </a:schemeClr>
                </a:solidFill>
              </a:defRPr>
            </a:lvl1pPr>
          </a:lstStyle>
          <a:p>
            <a:fld id="{B6F15528-21DE-4FAA-801E-634DDDAF4B2B}" type="slidenum">
              <a:rPr lang="en-US" altLang="ja-JP" smtClean="0"/>
              <a:pPr/>
              <a:t>‹#›</a:t>
            </a:fld>
            <a:endParaRPr lang="en-US" altLang="ja-JP"/>
          </a:p>
        </p:txBody>
      </p:sp>
    </p:spTree>
    <p:extLst>
      <p:ext uri="{BB962C8B-B14F-4D97-AF65-F5344CB8AC3E}">
        <p14:creationId xmlns:p14="http://schemas.microsoft.com/office/powerpoint/2010/main" val="2183793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648322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09600" y="1600206"/>
            <a:ext cx="109728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xfrm>
            <a:off x="9347200" y="6597650"/>
            <a:ext cx="2844800" cy="196850"/>
          </a:xfrm>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230078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dt" sz="half" idx="10"/>
          </p:nvPr>
        </p:nvSpPr>
        <p:spPr>
          <a:xfrm>
            <a:off x="69851" y="6597650"/>
            <a:ext cx="3471333" cy="152400"/>
          </a:xfrm>
          <a:prstGeom prst="rect">
            <a:avLst/>
          </a:prstGeom>
          <a:ln/>
        </p:spPr>
        <p:txBody>
          <a:bodyPr/>
          <a:lstStyle>
            <a:lvl1pPr>
              <a:defRPr/>
            </a:lvl1pPr>
          </a:lstStyle>
          <a:p>
            <a:pPr>
              <a:defRPr/>
            </a:pPr>
            <a:endParaRPr lang="en-US" altLang="ja-JP">
              <a:solidFill>
                <a:srgbClr val="000000"/>
              </a:solidFill>
            </a:endParaRPr>
          </a:p>
        </p:txBody>
      </p:sp>
      <p:sp>
        <p:nvSpPr>
          <p:cNvPr id="4" name="Rectangle 8"/>
          <p:cNvSpPr>
            <a:spLocks noGrp="1" noChangeArrowheads="1"/>
          </p:cNvSpPr>
          <p:nvPr>
            <p:ph type="ftr" sz="quarter" idx="11"/>
          </p:nvPr>
        </p:nvSpPr>
        <p:spPr>
          <a:xfrm>
            <a:off x="4165600" y="6597656"/>
            <a:ext cx="3860800" cy="168275"/>
          </a:xfrm>
          <a:prstGeom prst="rect">
            <a:avLst/>
          </a:prstGeom>
          <a:ln/>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A469208E-6CC5-4504-B040-13206FF1069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23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0" indent="0">
              <a:buNone/>
              <a:defRPr sz="1800">
                <a:solidFill>
                  <a:schemeClr val="tx1">
                    <a:lumMod val="85000"/>
                    <a:lumOff val="15000"/>
                  </a:schemeClr>
                </a:solidFill>
                <a:latin typeface="メイリオ" panose="020B0604030504040204" pitchFamily="50" charset="-128"/>
                <a:ea typeface="メイリオ"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4085763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表紙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0AAD-ADBF-4A70-9488-B98375B1E25F}"/>
              </a:ext>
            </a:extLst>
          </p:cNvPr>
          <p:cNvSpPr>
            <a:spLocks noGrp="1"/>
          </p:cNvSpPr>
          <p:nvPr>
            <p:ph type="ctrTitle"/>
          </p:nvPr>
        </p:nvSpPr>
        <p:spPr>
          <a:xfrm>
            <a:off x="1295467" y="1268760"/>
            <a:ext cx="9601067" cy="1089075"/>
          </a:xfrm>
        </p:spPr>
        <p:txBody>
          <a:bodyPr bIns="0" anchor="b">
            <a:normAutofit/>
          </a:bodyPr>
          <a:lstStyle>
            <a:lvl1pPr algn="ct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35C9E1-7157-4083-B9CC-6E17ACC6D7E0}"/>
              </a:ext>
            </a:extLst>
          </p:cNvPr>
          <p:cNvSpPr>
            <a:spLocks noGrp="1"/>
          </p:cNvSpPr>
          <p:nvPr>
            <p:ph type="subTitle" idx="1"/>
          </p:nvPr>
        </p:nvSpPr>
        <p:spPr>
          <a:xfrm>
            <a:off x="1295467" y="4797152"/>
            <a:ext cx="9601067" cy="763066"/>
          </a:xfrm>
        </p:spPr>
        <p:txBody>
          <a:bodyPr tIns="46800" bIns="0">
            <a:normAutofit/>
          </a:bodyPr>
          <a:lstStyle>
            <a:lvl1pPr marL="0" indent="0" algn="ctr">
              <a:buNone/>
              <a:defRPr sz="2000">
                <a:latin typeface="メイリオ" panose="020B0604030504040204" pitchFamily="50" charset="-128"/>
                <a:ea typeface="メイリオ" panose="020B0604030504040204" pitchFamily="50" charset="-128"/>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kumimoji="1" lang="ja-JP" altLang="en-US"/>
              <a:t>マスター サブタイトルの書式設定</a:t>
            </a:r>
            <a:endParaRPr kumimoji="1" lang="en-US" altLang="ja-JP"/>
          </a:p>
        </p:txBody>
      </p:sp>
      <p:pic>
        <p:nvPicPr>
          <p:cNvPr id="6" name="図 5">
            <a:extLst>
              <a:ext uri="{FF2B5EF4-FFF2-40B4-BE49-F238E27FC236}">
                <a16:creationId xmlns:a16="http://schemas.microsoft.com/office/drawing/2014/main" id="{E8568B1C-21A2-4A26-89A9-109B053E99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673717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1B10-9AA4-44E2-ABAB-561FEA9B1177}"/>
              </a:ext>
            </a:extLst>
          </p:cNvPr>
          <p:cNvSpPr>
            <a:spLocks noGrp="1"/>
          </p:cNvSpPr>
          <p:nvPr>
            <p:ph type="title"/>
          </p:nvPr>
        </p:nvSpPr>
        <p:spPr>
          <a:xfrm>
            <a:off x="815413" y="3051000"/>
            <a:ext cx="10560000" cy="756000"/>
          </a:xfrm>
        </p:spPr>
        <p:txBody>
          <a:bodyPr tIns="216000" bIns="36000" anchor="ctr" anchorCtr="0">
            <a:normAutofit/>
          </a:bodyPr>
          <a:lstStyle>
            <a:lvl1pP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7" name="スライド番号プレースホルダー 3">
            <a:extLst>
              <a:ext uri="{FF2B5EF4-FFF2-40B4-BE49-F238E27FC236}">
                <a16:creationId xmlns:a16="http://schemas.microsoft.com/office/drawing/2014/main" id="{B84762C8-0924-4E77-AAC5-B9706DBBAE5D}"/>
              </a:ext>
            </a:extLst>
          </p:cNvPr>
          <p:cNvSpPr txBox="1">
            <a:spLocks/>
          </p:cNvSpPr>
          <p:nvPr userDrawn="1"/>
        </p:nvSpPr>
        <p:spPr>
          <a:xfrm>
            <a:off x="9185997" y="6517006"/>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6" name="図 5">
            <a:extLst>
              <a:ext uri="{FF2B5EF4-FFF2-40B4-BE49-F238E27FC236}">
                <a16:creationId xmlns:a16="http://schemas.microsoft.com/office/drawing/2014/main" id="{FF9028EF-8A87-420C-ACEC-180C9D76DA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275028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119132"/>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0" indent="0">
              <a:buNone/>
              <a:defRPr sz="1800">
                <a:solidFill>
                  <a:schemeClr val="tx1">
                    <a:lumMod val="85000"/>
                    <a:lumOff val="15000"/>
                  </a:schemeClr>
                </a:solidFill>
                <a:latin typeface="メイリオ" panose="020B0604030504040204" pitchFamily="50" charset="-128"/>
                <a:ea typeface="メイリオ"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323185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119135"/>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285750" indent="-285750">
              <a:buFont typeface="Arial" panose="020B0604020202020204" pitchFamily="34" charset="0"/>
              <a:buChar char="•"/>
              <a:defRPr sz="1800">
                <a:solidFill>
                  <a:schemeClr val="tx1">
                    <a:lumMod val="85000"/>
                    <a:lumOff val="15000"/>
                  </a:schemeClr>
                </a:solidFill>
                <a:latin typeface="+mn-ea"/>
                <a:ea typeface="+mn-ea"/>
              </a:defRPr>
            </a:lvl1pPr>
            <a:lvl2pPr marL="685800" indent="-228600">
              <a:buFont typeface="メイリオ" panose="020B0604030504040204" pitchFamily="50" charset="-128"/>
              <a:buChar char="-"/>
              <a:defRPr sz="1800">
                <a:latin typeface="+mn-ea"/>
                <a:ea typeface="+mn-ea"/>
              </a:defRPr>
            </a:lvl2pPr>
            <a:lvl3pPr marL="1143000" indent="-228600">
              <a:buFont typeface="メイリオ" panose="020B0604030504040204" pitchFamily="50" charset="-128"/>
              <a:buChar char="-"/>
              <a:defRPr sz="1600">
                <a:latin typeface="+mn-ea"/>
                <a:ea typeface="+mn-ea"/>
              </a:defRPr>
            </a:lvl3pPr>
            <a:lvl4pPr marL="1600200" indent="-228600">
              <a:buFont typeface="メイリオ" panose="020B0604030504040204" pitchFamily="50" charset="-128"/>
              <a:buChar char="-"/>
              <a:defRPr sz="1400">
                <a:latin typeface="+mn-ea"/>
                <a:ea typeface="+mn-ea"/>
              </a:defRPr>
            </a:lvl4pPr>
            <a:lvl5pPr marL="2057400" indent="-228600">
              <a:buFont typeface="メイリオ" panose="020B0604030504040204" pitchFamily="50" charset="-128"/>
              <a:buChar char="-"/>
              <a:defRPr sz="14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193188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119134"/>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73033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285750" indent="-285750">
              <a:buFont typeface="Arial" panose="020B0604020202020204" pitchFamily="34" charset="0"/>
              <a:buChar char="•"/>
              <a:defRPr sz="1800">
                <a:solidFill>
                  <a:schemeClr val="tx1">
                    <a:lumMod val="85000"/>
                    <a:lumOff val="15000"/>
                  </a:schemeClr>
                </a:solidFill>
                <a:latin typeface="+mn-ea"/>
                <a:ea typeface="+mn-ea"/>
              </a:defRPr>
            </a:lvl1pPr>
            <a:lvl2pPr marL="685800" indent="-228600">
              <a:buFont typeface="メイリオ" panose="020B0604030504040204" pitchFamily="50" charset="-128"/>
              <a:buChar char="-"/>
              <a:defRPr sz="1800">
                <a:latin typeface="+mn-ea"/>
                <a:ea typeface="+mn-ea"/>
              </a:defRPr>
            </a:lvl2pPr>
            <a:lvl3pPr marL="1143000" indent="-228600">
              <a:buFont typeface="メイリオ" panose="020B0604030504040204" pitchFamily="50" charset="-128"/>
              <a:buChar char="-"/>
              <a:defRPr sz="1600">
                <a:latin typeface="+mn-ea"/>
                <a:ea typeface="+mn-ea"/>
              </a:defRPr>
            </a:lvl3pPr>
            <a:lvl4pPr marL="1600200" indent="-228600">
              <a:buFont typeface="メイリオ" panose="020B0604030504040204" pitchFamily="50" charset="-128"/>
              <a:buChar char="-"/>
              <a:defRPr sz="1400">
                <a:latin typeface="+mn-ea"/>
                <a:ea typeface="+mn-ea"/>
              </a:defRPr>
            </a:lvl4pPr>
            <a:lvl5pPr marL="2057400" indent="-228600">
              <a:buFont typeface="メイリオ" panose="020B0604030504040204" pitchFamily="50" charset="-128"/>
              <a:buChar char="-"/>
              <a:defRPr sz="14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3960232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F8484B8-6CFC-4527-90EB-B751BE534E2C}"/>
              </a:ext>
            </a:extLst>
          </p:cNvPr>
          <p:cNvSpPr>
            <a:spLocks noGrp="1"/>
          </p:cNvSpPr>
          <p:nvPr>
            <p:ph sz="half" idx="1"/>
          </p:nvPr>
        </p:nvSpPr>
        <p:spPr>
          <a:xfrm>
            <a:off x="264000" y="835200"/>
            <a:ext cx="5758880" cy="5472000"/>
          </a:xfrm>
        </p:spPr>
        <p:txBody>
          <a:bodyPr tIns="46800"/>
          <a:lstStyle>
            <a:lvl1pPr>
              <a:defRPr>
                <a:latin typeface="メイリオ" panose="020B0604030504040204" pitchFamily="50" charset="-128"/>
                <a:ea typeface="メイリオ" panose="020B0604030504040204" pitchFamily="50" charset="-128"/>
              </a:defRPr>
            </a:lvl1pPr>
            <a:lvl2pPr marL="6858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2pPr>
            <a:lvl3pPr marL="11430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3pPr>
            <a:lvl4pPr marL="16002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4pPr>
            <a:lvl5pPr marL="20574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BCE6669-215F-4DDE-929F-EA562018213F}"/>
              </a:ext>
            </a:extLst>
          </p:cNvPr>
          <p:cNvSpPr>
            <a:spLocks noGrp="1"/>
          </p:cNvSpPr>
          <p:nvPr>
            <p:ph sz="half" idx="2"/>
          </p:nvPr>
        </p:nvSpPr>
        <p:spPr>
          <a:xfrm>
            <a:off x="6172200" y="835200"/>
            <a:ext cx="5760000" cy="5472000"/>
          </a:xfrm>
        </p:spPr>
        <p:txBody>
          <a:bodyPr tIns="46800"/>
          <a:lstStyle>
            <a:lvl1pPr>
              <a:defRPr>
                <a:latin typeface="メイリオ" panose="020B0604030504040204" pitchFamily="50" charset="-128"/>
                <a:ea typeface="メイリオ" panose="020B0604030504040204" pitchFamily="50" charset="-128"/>
              </a:defRPr>
            </a:lvl1pPr>
            <a:lvl2pPr marL="6858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2pPr>
            <a:lvl3pPr marL="11430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3pPr>
            <a:lvl4pPr marL="16002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4pPr>
            <a:lvl5pPr marL="20574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3">
            <a:extLst>
              <a:ext uri="{FF2B5EF4-FFF2-40B4-BE49-F238E27FC236}">
                <a16:creationId xmlns:a16="http://schemas.microsoft.com/office/drawing/2014/main" id="{D361A0BD-8340-49FE-ADAD-7B9EC284F00A}"/>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6" name="タイトル 1">
            <a:extLst>
              <a:ext uri="{FF2B5EF4-FFF2-40B4-BE49-F238E27FC236}">
                <a16:creationId xmlns:a16="http://schemas.microsoft.com/office/drawing/2014/main" id="{45B3A2BA-F678-43CC-A64F-EB83D7A7CBD7}"/>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7" name="図 6">
            <a:extLst>
              <a:ext uri="{FF2B5EF4-FFF2-40B4-BE49-F238E27FC236}">
                <a16:creationId xmlns:a16="http://schemas.microsoft.com/office/drawing/2014/main" id="{C1A6536F-28D6-43A6-8B64-1FB4D9EDC6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47999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89200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4" name="図 3">
            <a:extLst>
              <a:ext uri="{FF2B5EF4-FFF2-40B4-BE49-F238E27FC236}">
                <a16:creationId xmlns:a16="http://schemas.microsoft.com/office/drawing/2014/main" id="{3B3EDB24-48F7-41E4-B8BC-7F161B5270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73179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画像背景用_淡色">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5CC2EC-ECE0-4E33-9EBD-058C84324981}"/>
              </a:ext>
            </a:extLst>
          </p:cNvPr>
          <p:cNvSpPr/>
          <p:nvPr userDrawn="1"/>
        </p:nvSpPr>
        <p:spPr>
          <a:xfrm>
            <a:off x="0" y="6083300"/>
            <a:ext cx="12192000" cy="7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4CC0FB5C-C372-4C88-8495-9676A54C55A8}"/>
              </a:ext>
            </a:extLst>
          </p:cNvPr>
          <p:cNvSpPr txBox="1">
            <a:spLocks/>
          </p:cNvSpPr>
          <p:nvPr userDrawn="1"/>
        </p:nvSpPr>
        <p:spPr>
          <a:xfrm>
            <a:off x="9185996" y="6517250"/>
            <a:ext cx="2743611" cy="288000"/>
          </a:xfrm>
          <a:prstGeom prst="rect">
            <a:avLst/>
          </a:prstGeom>
        </p:spPr>
        <p:txBody>
          <a:bodyPr vert="horz" lIns="60968" tIns="0" rIns="60968"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solidFill>
                  <a:schemeClr val="tx1"/>
                </a:solidFill>
              </a:rPr>
              <a:pPr lvl="0"/>
              <a:t>‹#›</a:t>
            </a:fld>
            <a:endParaRPr lang="ja-JP" altLang="en-US" sz="800">
              <a:solidFill>
                <a:schemeClr val="tx1"/>
              </a:solidFill>
            </a:endParaRPr>
          </a:p>
        </p:txBody>
      </p:sp>
      <p:sp>
        <p:nvSpPr>
          <p:cNvPr id="11" name="object 10">
            <a:extLst>
              <a:ext uri="{FF2B5EF4-FFF2-40B4-BE49-F238E27FC236}">
                <a16:creationId xmlns:a16="http://schemas.microsoft.com/office/drawing/2014/main" id="{C399D192-F649-4805-AC2E-F5A0BEF63C06}"/>
              </a:ext>
            </a:extLst>
          </p:cNvPr>
          <p:cNvSpPr txBox="1">
            <a:spLocks/>
          </p:cNvSpPr>
          <p:nvPr userDrawn="1"/>
        </p:nvSpPr>
        <p:spPr>
          <a:xfrm>
            <a:off x="210395" y="6597352"/>
            <a:ext cx="4115455" cy="154276"/>
          </a:xfrm>
          <a:prstGeom prst="rect">
            <a:avLst/>
          </a:prstGeom>
          <a:noFill/>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latin typeface="Arial" panose="020B0604020202020204" pitchFamily="34" charset="0"/>
                <a:cs typeface="Arial" panose="020B0604020202020204" pitchFamily="34" charset="0"/>
              </a:rPr>
              <a:t>© NTT Communications Corporation All Rights Reserved.</a:t>
            </a:r>
            <a:endParaRPr lang="en" sz="1000" spc="-15">
              <a:latin typeface="Arial" panose="020B0604020202020204" pitchFamily="34" charset="0"/>
              <a:cs typeface="Arial" panose="020B0604020202020204" pitchFamily="34" charset="0"/>
            </a:endParaRPr>
          </a:p>
        </p:txBody>
      </p:sp>
      <p:sp>
        <p:nvSpPr>
          <p:cNvPr id="12" name="Line 7">
            <a:extLst>
              <a:ext uri="{FF2B5EF4-FFF2-40B4-BE49-F238E27FC236}">
                <a16:creationId xmlns:a16="http://schemas.microsoft.com/office/drawing/2014/main" id="{35366864-990E-4DFD-90EF-0D8B3CAFDFB8}"/>
              </a:ext>
            </a:extLst>
          </p:cNvPr>
          <p:cNvSpPr>
            <a:spLocks noChangeShapeType="1"/>
          </p:cNvSpPr>
          <p:nvPr userDrawn="1"/>
        </p:nvSpPr>
        <p:spPr bwMode="auto">
          <a:xfrm>
            <a:off x="179400" y="6525344"/>
            <a:ext cx="11833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A0E35223-0726-4A9F-B6DF-CDA98A1D53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7"/>
            <a:ext cx="1029600" cy="400623"/>
          </a:xfrm>
          <a:prstGeom prst="rect">
            <a:avLst/>
          </a:prstGeom>
        </p:spPr>
      </p:pic>
    </p:spTree>
    <p:extLst>
      <p:ext uri="{BB962C8B-B14F-4D97-AF65-F5344CB8AC3E}">
        <p14:creationId xmlns:p14="http://schemas.microsoft.com/office/powerpoint/2010/main" val="134425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画像背景用_濃色">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5CC2EC-ECE0-4E33-9EBD-058C84324981}"/>
              </a:ext>
            </a:extLst>
          </p:cNvPr>
          <p:cNvSpPr/>
          <p:nvPr userDrawn="1"/>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28A09120-55D7-4113-8BDD-C555A79E7628}"/>
              </a:ext>
            </a:extLst>
          </p:cNvPr>
          <p:cNvSpPr txBox="1">
            <a:spLocks/>
          </p:cNvSpPr>
          <p:nvPr userDrawn="1"/>
        </p:nvSpPr>
        <p:spPr>
          <a:xfrm>
            <a:off x="9185996" y="6517250"/>
            <a:ext cx="2743611" cy="288000"/>
          </a:xfrm>
          <a:prstGeom prst="rect">
            <a:avLst/>
          </a:prstGeom>
        </p:spPr>
        <p:txBody>
          <a:bodyPr vert="horz" lIns="60968" tIns="0" rIns="60968"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solidFill>
                  <a:schemeClr val="bg1"/>
                </a:solidFill>
              </a:rPr>
              <a:pPr lvl="0"/>
              <a:t>‹#›</a:t>
            </a:fld>
            <a:endParaRPr lang="ja-JP" altLang="en-US" sz="800">
              <a:solidFill>
                <a:schemeClr val="bg1"/>
              </a:solidFill>
            </a:endParaRPr>
          </a:p>
        </p:txBody>
      </p:sp>
      <p:sp>
        <p:nvSpPr>
          <p:cNvPr id="11" name="object 10">
            <a:extLst>
              <a:ext uri="{FF2B5EF4-FFF2-40B4-BE49-F238E27FC236}">
                <a16:creationId xmlns:a16="http://schemas.microsoft.com/office/drawing/2014/main" id="{A6B10F9B-392C-41C4-BB38-A9919B1A8C67}"/>
              </a:ext>
            </a:extLst>
          </p:cNvPr>
          <p:cNvSpPr txBox="1">
            <a:spLocks/>
          </p:cNvSpPr>
          <p:nvPr userDrawn="1"/>
        </p:nvSpPr>
        <p:spPr>
          <a:xfrm>
            <a:off x="210395" y="6597352"/>
            <a:ext cx="4115455" cy="154276"/>
          </a:xfrm>
          <a:prstGeom prst="rect">
            <a:avLst/>
          </a:prstGeom>
          <a:noFill/>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bg1"/>
                </a:solidFill>
                <a:latin typeface="Arial" panose="020B0604020202020204" pitchFamily="34" charset="0"/>
                <a:cs typeface="Arial" panose="020B0604020202020204" pitchFamily="34" charset="0"/>
              </a:rPr>
              <a:t>© NTT Communications Corporation All Rights Reserved.</a:t>
            </a:r>
            <a:endParaRPr lang="en" sz="1000" spc="-15">
              <a:solidFill>
                <a:schemeClr val="bg1"/>
              </a:solidFill>
              <a:latin typeface="Arial" panose="020B0604020202020204" pitchFamily="34" charset="0"/>
              <a:cs typeface="Arial" panose="020B0604020202020204" pitchFamily="34" charset="0"/>
            </a:endParaRPr>
          </a:p>
        </p:txBody>
      </p:sp>
      <p:pic>
        <p:nvPicPr>
          <p:cNvPr id="12" name="図 11">
            <a:extLst>
              <a:ext uri="{FF2B5EF4-FFF2-40B4-BE49-F238E27FC236}">
                <a16:creationId xmlns:a16="http://schemas.microsoft.com/office/drawing/2014/main" id="{9543BAD2-FDAE-4618-AD15-976C7FDF369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933" t="11047" r="4867" b="10828"/>
          <a:stretch/>
        </p:blipFill>
        <p:spPr>
          <a:xfrm>
            <a:off x="10939364" y="218767"/>
            <a:ext cx="1030986" cy="402729"/>
          </a:xfrm>
          <a:prstGeom prst="rect">
            <a:avLst/>
          </a:prstGeom>
          <a:noFill/>
        </p:spPr>
      </p:pic>
      <p:sp>
        <p:nvSpPr>
          <p:cNvPr id="13" name="Line 7">
            <a:extLst>
              <a:ext uri="{FF2B5EF4-FFF2-40B4-BE49-F238E27FC236}">
                <a16:creationId xmlns:a16="http://schemas.microsoft.com/office/drawing/2014/main" id="{4C07D682-590D-4460-A905-45510C0DEEAB}"/>
              </a:ext>
            </a:extLst>
          </p:cNvPr>
          <p:cNvSpPr>
            <a:spLocks noChangeShapeType="1"/>
          </p:cNvSpPr>
          <p:nvPr userDrawn="1"/>
        </p:nvSpPr>
        <p:spPr bwMode="auto">
          <a:xfrm>
            <a:off x="179400" y="6525344"/>
            <a:ext cx="11833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092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FC19C-89F2-4E4F-8242-40F706BC9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86433F-8E96-4067-B020-07E95A06C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object 10">
            <a:extLst>
              <a:ext uri="{FF2B5EF4-FFF2-40B4-BE49-F238E27FC236}">
                <a16:creationId xmlns:a16="http://schemas.microsoft.com/office/drawing/2014/main" id="{F3AACBC8-2B9E-43EB-B423-0213F4277A90}"/>
              </a:ext>
            </a:extLst>
          </p:cNvPr>
          <p:cNvSpPr txBox="1">
            <a:spLocks/>
          </p:cNvSpPr>
          <p:nvPr userDrawn="1"/>
        </p:nvSpPr>
        <p:spPr>
          <a:xfrm>
            <a:off x="210395" y="6597352"/>
            <a:ext cx="4115455" cy="154276"/>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tx1"/>
                </a:solidFill>
                <a:latin typeface="Arial" panose="020B0604020202020204" pitchFamily="34" charset="0"/>
                <a:cs typeface="Arial" panose="020B0604020202020204" pitchFamily="34" charset="0"/>
              </a:rPr>
              <a:t>© NTT Communications Corporation All Rights Reserved.</a:t>
            </a:r>
            <a:endParaRPr lang="en" sz="1000" spc="-15">
              <a:solidFill>
                <a:schemeClr val="tx1"/>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87A783EB-B067-4BC6-AA33-735456E3198E}"/>
              </a:ext>
            </a:extLst>
          </p:cNvPr>
          <p:cNvSpPr>
            <a:spLocks noChangeShapeType="1"/>
          </p:cNvSpPr>
          <p:nvPr userDrawn="1"/>
        </p:nvSpPr>
        <p:spPr bwMode="auto">
          <a:xfrm>
            <a:off x="179400" y="6525344"/>
            <a:ext cx="11833200" cy="0"/>
          </a:xfrm>
          <a:prstGeom prst="line">
            <a:avLst/>
          </a:prstGeom>
          <a:noFill/>
          <a:ln w="38100">
            <a:solidFill>
              <a:srgbClr val="CC0033"/>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00390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5"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3"/>
          <a:stretch>
            <a:fillRect/>
          </a:stretch>
        </p:blipFill>
        <p:spPr>
          <a:xfrm>
            <a:off x="11502140" y="8621"/>
            <a:ext cx="685953" cy="557337"/>
          </a:xfrm>
          <a:prstGeom prst="rect">
            <a:avLst/>
          </a:prstGeom>
        </p:spPr>
      </p:pic>
    </p:spTree>
    <p:extLst>
      <p:ext uri="{BB962C8B-B14F-4D97-AF65-F5344CB8AC3E}">
        <p14:creationId xmlns:p14="http://schemas.microsoft.com/office/powerpoint/2010/main" val="1695950369"/>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4"/>
          <a:stretch>
            <a:fillRect/>
          </a:stretch>
        </p:blipFill>
        <p:spPr>
          <a:xfrm>
            <a:off x="11502140" y="8621"/>
            <a:ext cx="685953" cy="557337"/>
          </a:xfrm>
          <a:prstGeom prst="rect">
            <a:avLst/>
          </a:prstGeom>
        </p:spPr>
      </p:pic>
    </p:spTree>
    <p:extLst>
      <p:ext uri="{BB962C8B-B14F-4D97-AF65-F5344CB8AC3E}">
        <p14:creationId xmlns:p14="http://schemas.microsoft.com/office/powerpoint/2010/main" val="4235990432"/>
      </p:ext>
    </p:extLst>
  </p:cSld>
  <p:clrMap bg1="lt1" tx1="dk1" bg2="lt2" tx2="dk2" accent1="accent1" accent2="accent2" accent3="accent3" accent4="accent4" accent5="accent5" accent6="accent6" hlink="hlink" folHlink="folHlink"/>
  <p:sldLayoutIdLst>
    <p:sldLayoutId id="2147483679" r:id="rId1"/>
    <p:sldLayoutId id="2147483681" r:id="rId2"/>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4EA9D24-EC4D-4B01-8954-703495C7E9CA}"/>
              </a:ext>
            </a:extLst>
          </p:cNvPr>
          <p:cNvSpPr>
            <a:spLocks noGrp="1"/>
          </p:cNvSpPr>
          <p:nvPr>
            <p:ph type="title"/>
          </p:nvPr>
        </p:nvSpPr>
        <p:spPr>
          <a:xfrm>
            <a:off x="1244009" y="0"/>
            <a:ext cx="8506047" cy="396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2EABD2-E4BD-4AF8-B6E0-EC20E043ED8E}"/>
              </a:ext>
            </a:extLst>
          </p:cNvPr>
          <p:cNvSpPr>
            <a:spLocks noGrp="1"/>
          </p:cNvSpPr>
          <p:nvPr>
            <p:ph type="body" idx="1"/>
          </p:nvPr>
        </p:nvSpPr>
        <p:spPr>
          <a:xfrm>
            <a:off x="838200" y="573730"/>
            <a:ext cx="10515600" cy="558196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5CF26C-F1E9-4A54-8F30-FFF86EA17F54}"/>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2F2DE-5FF0-4C37-95A9-BFE3B16C9580}" type="datetime1">
              <a:rPr kumimoji="1" lang="ja-JP" altLang="en-US" smtClean="0"/>
              <a:t>2024/6/17</a:t>
            </a:fld>
            <a:endParaRPr kumimoji="1" lang="ja-JP" altLang="en-US"/>
          </a:p>
        </p:txBody>
      </p:sp>
      <p:sp>
        <p:nvSpPr>
          <p:cNvPr id="5" name="フッター プレースホルダー 4">
            <a:extLst>
              <a:ext uri="{FF2B5EF4-FFF2-40B4-BE49-F238E27FC236}">
                <a16:creationId xmlns:a16="http://schemas.microsoft.com/office/drawing/2014/main" id="{F6457D7D-2C0F-4F6E-8DBE-72D628631AF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CA1BBBE-EDF3-4631-9C4B-8E05B0077C3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AC6A8-1CB7-4908-AFF1-A2023BC0C81F}" type="slidenum">
              <a:rPr kumimoji="1" lang="ja-JP" altLang="en-US" smtClean="0"/>
              <a:t>‹#›</a:t>
            </a:fld>
            <a:endParaRPr kumimoji="1" lang="ja-JP" altLang="en-US"/>
          </a:p>
        </p:txBody>
      </p:sp>
      <p:sp>
        <p:nvSpPr>
          <p:cNvPr id="7" name="RidocStamperSmallStamp">
            <a:extLst>
              <a:ext uri="{FF2B5EF4-FFF2-40B4-BE49-F238E27FC236}">
                <a16:creationId xmlns:a16="http://schemas.microsoft.com/office/drawing/2014/main" id="{703F0A46-A8C3-409C-BDE3-5649B984C0B6}"/>
              </a:ext>
            </a:extLst>
          </p:cNvPr>
          <p:cNvSpPr/>
          <p:nvPr userDrawn="1"/>
        </p:nvSpPr>
        <p:spPr>
          <a:xfrm>
            <a:off x="36000" y="36000"/>
            <a:ext cx="1054800" cy="360000"/>
          </a:xfrm>
          <a:prstGeom prst="roundRect">
            <a:avLst>
              <a:gd name="adj" fmla="val 7570"/>
            </a:avLst>
          </a:prstGeom>
          <a:solidFill>
            <a:srgbClr val="FFFFFF"/>
          </a:solidFill>
          <a:ln w="12700" cap="flat" cmpd="sng" algn="ctr">
            <a:solidFill>
              <a:schemeClr val="bg1">
                <a:lumMod val="8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nchorCtr="0">
            <a:noAutofit/>
          </a:bodyPr>
          <a:lstStyle/>
          <a:p>
            <a:r>
              <a:rPr lang="zh-TW"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rPr>
              <a:t>　　　</a:t>
            </a:r>
            <a:endParaRPr lang="ja-JP"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endParaRPr>
          </a:p>
        </p:txBody>
      </p:sp>
    </p:spTree>
    <p:extLst>
      <p:ext uri="{BB962C8B-B14F-4D97-AF65-F5344CB8AC3E}">
        <p14:creationId xmlns:p14="http://schemas.microsoft.com/office/powerpoint/2010/main" val="20354600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lvl1pPr algn="l" defTabSz="914400" rtl="0" eaLnBrk="1" latinLnBrk="0" hangingPunct="1">
        <a:lnSpc>
          <a:spcPct val="90000"/>
        </a:lnSpc>
        <a:spcBef>
          <a:spcPct val="0"/>
        </a:spcBef>
        <a:buNone/>
        <a:defRPr kumimoji="1" sz="20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5"/>
          <a:stretch>
            <a:fillRect/>
          </a:stretch>
        </p:blipFill>
        <p:spPr>
          <a:xfrm>
            <a:off x="11502140" y="8621"/>
            <a:ext cx="685953" cy="557337"/>
          </a:xfrm>
          <a:prstGeom prst="rect">
            <a:avLst/>
          </a:prstGeom>
        </p:spPr>
      </p:pic>
    </p:spTree>
    <p:extLst>
      <p:ext uri="{BB962C8B-B14F-4D97-AF65-F5344CB8AC3E}">
        <p14:creationId xmlns:p14="http://schemas.microsoft.com/office/powerpoint/2010/main" val="30701342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FC19C-89F2-4E4F-8242-40F706BC9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86433F-8E96-4067-B020-07E95A06C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object 10">
            <a:extLst>
              <a:ext uri="{FF2B5EF4-FFF2-40B4-BE49-F238E27FC236}">
                <a16:creationId xmlns:a16="http://schemas.microsoft.com/office/drawing/2014/main" id="{F3AACBC8-2B9E-43EB-B423-0213F4277A90}"/>
              </a:ext>
            </a:extLst>
          </p:cNvPr>
          <p:cNvSpPr txBox="1">
            <a:spLocks/>
          </p:cNvSpPr>
          <p:nvPr userDrawn="1"/>
        </p:nvSpPr>
        <p:spPr>
          <a:xfrm>
            <a:off x="210395" y="6597352"/>
            <a:ext cx="4115455" cy="154276"/>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tx1"/>
                </a:solidFill>
                <a:latin typeface="Arial" panose="020B0604020202020204" pitchFamily="34" charset="0"/>
                <a:cs typeface="Arial" panose="020B0604020202020204" pitchFamily="34" charset="0"/>
              </a:rPr>
              <a:t>© NTT Communications Corporation All Rights Reserved.</a:t>
            </a:r>
            <a:endParaRPr lang="en" sz="1000" spc="-15">
              <a:solidFill>
                <a:schemeClr val="tx1"/>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87A783EB-B067-4BC6-AA33-735456E3198E}"/>
              </a:ext>
            </a:extLst>
          </p:cNvPr>
          <p:cNvSpPr>
            <a:spLocks noChangeShapeType="1"/>
          </p:cNvSpPr>
          <p:nvPr userDrawn="1"/>
        </p:nvSpPr>
        <p:spPr bwMode="auto">
          <a:xfrm>
            <a:off x="179400" y="6525344"/>
            <a:ext cx="11833200" cy="0"/>
          </a:xfrm>
          <a:prstGeom prst="line">
            <a:avLst/>
          </a:prstGeom>
          <a:noFill/>
          <a:ln w="38100">
            <a:solidFill>
              <a:srgbClr val="CC0033"/>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54207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portal.ntt.net/help/totpinst/" TargetMode="Externa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image" Target="../media/image25.png"/><Relationship Id="rId5" Type="http://schemas.openxmlformats.org/officeDocument/2006/relationships/diagramQuickStyle" Target="../diagrams/quickStyle6.xml"/><Relationship Id="rId10" Type="http://schemas.openxmlformats.org/officeDocument/2006/relationships/image" Target="../media/image24.png"/><Relationship Id="rId4" Type="http://schemas.openxmlformats.org/officeDocument/2006/relationships/diagramLayout" Target="../diagrams/layout6.xm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12" Type="http://schemas.openxmlformats.org/officeDocument/2006/relationships/image" Target="../media/image14.png"/><Relationship Id="rId2" Type="http://schemas.openxmlformats.org/officeDocument/2006/relationships/hyperlink" Target="https://portal-jp.ecl.ntt.com/" TargetMode="External"/><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image" Target="../media/image13.pn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1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19.png"/><Relationship Id="rId5" Type="http://schemas.openxmlformats.org/officeDocument/2006/relationships/diagramColors" Target="../diagrams/colors2.xml"/><Relationship Id="rId10" Type="http://schemas.openxmlformats.org/officeDocument/2006/relationships/image" Target="../media/image18.png"/><Relationship Id="rId4" Type="http://schemas.openxmlformats.org/officeDocument/2006/relationships/diagramQuickStyle" Target="../diagrams/quickStyle2.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21.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image" Target="../media/image23.png"/><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25.png"/><Relationship Id="rId5" Type="http://schemas.openxmlformats.org/officeDocument/2006/relationships/diagramQuickStyle" Target="../diagrams/quickStyle5.xml"/><Relationship Id="rId10" Type="http://schemas.openxmlformats.org/officeDocument/2006/relationships/image" Target="../media/image24.png"/><Relationship Id="rId4" Type="http://schemas.openxmlformats.org/officeDocument/2006/relationships/diagramLayout" Target="../diagrams/layout5.xml"/><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F007DAC-1617-B566-4C92-B4CFCFDF3BED}"/>
              </a:ext>
            </a:extLst>
          </p:cNvPr>
          <p:cNvSpPr txBox="1"/>
          <p:nvPr/>
        </p:nvSpPr>
        <p:spPr>
          <a:xfrm>
            <a:off x="815413" y="4247909"/>
            <a:ext cx="10283222" cy="1200329"/>
          </a:xfrm>
          <a:prstGeom prst="rect">
            <a:avLst/>
          </a:prstGeom>
          <a:noFill/>
        </p:spPr>
        <p:txBody>
          <a:bodyPr wrap="square" rtlCol="0">
            <a:spAutoFit/>
          </a:bodyPr>
          <a:lstStyle/>
          <a:p>
            <a:r>
              <a:rPr kumimoji="1" lang="ja-JP" altLang="en-US"/>
              <a:t>以下は、パートナーさまが子契約のお客さまにご案内いただく内容を想定し記載しております。</a:t>
            </a:r>
            <a:endParaRPr kumimoji="1" lang="en-US" altLang="ja-JP"/>
          </a:p>
          <a:p>
            <a:r>
              <a:rPr kumimoji="1" lang="ja-JP" altLang="en-US"/>
              <a:t>本資料をご参考に、パートナーさまにて適宜修正の上、ご利用ください。</a:t>
            </a:r>
            <a:endParaRPr kumimoji="1" lang="en-US" altLang="ja-JP"/>
          </a:p>
          <a:p>
            <a:endParaRPr lang="en-US" altLang="ja-JP"/>
          </a:p>
          <a:p>
            <a:r>
              <a:rPr kumimoji="1" lang="en-US" altLang="ja-JP" b="1">
                <a:solidFill>
                  <a:srgbClr val="C00000"/>
                </a:solidFill>
              </a:rPr>
              <a:t>※</a:t>
            </a:r>
            <a:r>
              <a:rPr lang="ja-JP" altLang="en-US" b="1">
                <a:solidFill>
                  <a:srgbClr val="C00000"/>
                </a:solidFill>
              </a:rPr>
              <a:t>ログインポータルを利用されていない場合はご案内不要です</a:t>
            </a:r>
            <a:endParaRPr kumimoji="1" lang="ja-JP" altLang="en-US" b="1">
              <a:solidFill>
                <a:srgbClr val="C00000"/>
              </a:solidFill>
            </a:endParaRPr>
          </a:p>
        </p:txBody>
      </p:sp>
      <p:sp>
        <p:nvSpPr>
          <p:cNvPr id="2" name="吹き出し: 四角形 1">
            <a:extLst>
              <a:ext uri="{FF2B5EF4-FFF2-40B4-BE49-F238E27FC236}">
                <a16:creationId xmlns:a16="http://schemas.microsoft.com/office/drawing/2014/main" id="{A25D22A6-E7CC-E480-BE67-D4EAA66FA345}"/>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
        <p:nvSpPr>
          <p:cNvPr id="9" name="タイトル 3">
            <a:extLst>
              <a:ext uri="{FF2B5EF4-FFF2-40B4-BE49-F238E27FC236}">
                <a16:creationId xmlns:a16="http://schemas.microsoft.com/office/drawing/2014/main" id="{0DBA7BF2-57AA-0496-BC5D-9DB5097EFCE7}"/>
              </a:ext>
            </a:extLst>
          </p:cNvPr>
          <p:cNvSpPr>
            <a:spLocks noGrp="1"/>
          </p:cNvSpPr>
          <p:nvPr>
            <p:ph type="title"/>
          </p:nvPr>
        </p:nvSpPr>
        <p:spPr>
          <a:xfrm>
            <a:off x="815413" y="2085474"/>
            <a:ext cx="10560000" cy="1721526"/>
          </a:xfrm>
        </p:spPr>
        <p:txBody>
          <a:bodyPr>
            <a:normAutofit fontScale="90000"/>
          </a:bodyPr>
          <a:lstStyle/>
          <a:p>
            <a:r>
              <a:rPr lang="ja-JP" altLang="en-US" dirty="0"/>
              <a:t>ログイン方法等変更に伴う作業のご依頼</a:t>
            </a:r>
            <a:br>
              <a:rPr lang="en-US" altLang="ja-JP" dirty="0"/>
            </a:br>
            <a:br>
              <a:rPr lang="en-US" altLang="ja-JP" dirty="0"/>
            </a:br>
            <a:r>
              <a:rPr lang="ja-JP" altLang="en-US" dirty="0"/>
              <a:t>子契約のお客さま向けご案内</a:t>
            </a:r>
          </a:p>
        </p:txBody>
      </p:sp>
    </p:spTree>
    <p:extLst>
      <p:ext uri="{BB962C8B-B14F-4D97-AF65-F5344CB8AC3E}">
        <p14:creationId xmlns:p14="http://schemas.microsoft.com/office/powerpoint/2010/main" val="150221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⑤</a:t>
            </a:r>
            <a:endParaRPr kumimoji="1" lang="ja-JP" altLang="en-US"/>
          </a:p>
        </p:txBody>
      </p:sp>
      <p:sp>
        <p:nvSpPr>
          <p:cNvPr id="3" name="吹き出し: 四角形 2">
            <a:extLst>
              <a:ext uri="{FF2B5EF4-FFF2-40B4-BE49-F238E27FC236}">
                <a16:creationId xmlns:a16="http://schemas.microsoft.com/office/drawing/2014/main" id="{133424A8-D386-0553-D291-25632F5AAA7E}"/>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graphicFrame>
        <p:nvGraphicFramePr>
          <p:cNvPr id="30" name="表 10">
            <a:extLst>
              <a:ext uri="{FF2B5EF4-FFF2-40B4-BE49-F238E27FC236}">
                <a16:creationId xmlns:a16="http://schemas.microsoft.com/office/drawing/2014/main" id="{C997C555-A474-FC6D-3B3C-BB11BEB00E74}"/>
              </a:ext>
            </a:extLst>
          </p:cNvPr>
          <p:cNvGraphicFramePr>
            <a:graphicFrameLocks noGrp="1"/>
          </p:cNvGraphicFramePr>
          <p:nvPr>
            <p:extLst>
              <p:ext uri="{D42A27DB-BD31-4B8C-83A1-F6EECF244321}">
                <p14:modId xmlns:p14="http://schemas.microsoft.com/office/powerpoint/2010/main" val="1368950541"/>
              </p:ext>
            </p:extLst>
          </p:nvPr>
        </p:nvGraphicFramePr>
        <p:xfrm>
          <a:off x="345174" y="1692000"/>
          <a:ext cx="11190334" cy="4761423"/>
        </p:xfrm>
        <a:graphic>
          <a:graphicData uri="http://schemas.openxmlformats.org/drawingml/2006/table">
            <a:tbl>
              <a:tblPr firstRow="1" bandRow="1">
                <a:tableStyleId>{5C22544A-7EE6-4342-B048-85BDC9FD1C3A}</a:tableStyleId>
              </a:tblPr>
              <a:tblGrid>
                <a:gridCol w="2845187">
                  <a:extLst>
                    <a:ext uri="{9D8B030D-6E8A-4147-A177-3AD203B41FA5}">
                      <a16:colId xmlns:a16="http://schemas.microsoft.com/office/drawing/2014/main" val="2435888218"/>
                    </a:ext>
                  </a:extLst>
                </a:gridCol>
                <a:gridCol w="2795063">
                  <a:extLst>
                    <a:ext uri="{9D8B030D-6E8A-4147-A177-3AD203B41FA5}">
                      <a16:colId xmlns:a16="http://schemas.microsoft.com/office/drawing/2014/main" val="4163396910"/>
                    </a:ext>
                  </a:extLst>
                </a:gridCol>
                <a:gridCol w="2775042">
                  <a:extLst>
                    <a:ext uri="{9D8B030D-6E8A-4147-A177-3AD203B41FA5}">
                      <a16:colId xmlns:a16="http://schemas.microsoft.com/office/drawing/2014/main" val="3647581388"/>
                    </a:ext>
                  </a:extLst>
                </a:gridCol>
                <a:gridCol w="2775042">
                  <a:extLst>
                    <a:ext uri="{9D8B030D-6E8A-4147-A177-3AD203B41FA5}">
                      <a16:colId xmlns:a16="http://schemas.microsoft.com/office/drawing/2014/main" val="3288876552"/>
                    </a:ext>
                  </a:extLst>
                </a:gridCol>
              </a:tblGrid>
              <a:tr h="2298590">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39493641"/>
                  </a:ext>
                </a:extLst>
              </a:tr>
              <a:tr h="2462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a:ea typeface="メイリオ"/>
                        </a:rPr>
                        <a:t>TOTP</a:t>
                      </a:r>
                      <a:r>
                        <a:rPr kumimoji="0" lang="ja-JP" altLang="en-US" sz="1100" b="0" i="0" u="none" strike="noStrike" kern="0" cap="none" spc="0" normalizeH="0" baseline="0" noProof="0">
                          <a:ln>
                            <a:noFill/>
                          </a:ln>
                          <a:solidFill>
                            <a:srgbClr val="000000"/>
                          </a:solidFill>
                          <a:effectLst/>
                          <a:uLnTx/>
                          <a:uFillTx/>
                          <a:latin typeface="メイリオ"/>
                          <a:ea typeface="メイリオ"/>
                        </a:rPr>
                        <a:t>設定画面が表示されますので、画面に従って設定してください。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rPr>
                        <a:t>まず</a:t>
                      </a:r>
                      <a:r>
                        <a:rPr kumimoji="0" lang="en-US" altLang="ja-JP" sz="1100" b="0" i="0" u="none" strike="noStrike" kern="0" cap="none" spc="0" normalizeH="0" baseline="0" noProof="0">
                          <a:ln>
                            <a:noFill/>
                          </a:ln>
                          <a:solidFill>
                            <a:srgbClr val="000000"/>
                          </a:solidFill>
                          <a:effectLst/>
                          <a:uLnTx/>
                          <a:uFillTx/>
                          <a:latin typeface="メイリオ"/>
                          <a:ea typeface="メイリオ"/>
                        </a:rPr>
                        <a:t>TOTP</a:t>
                      </a:r>
                      <a:r>
                        <a:rPr kumimoji="0" lang="ja-JP" altLang="en-US" sz="1100" b="0" i="0" u="none" strike="noStrike" kern="0" cap="none" spc="0" normalizeH="0" baseline="0" noProof="0">
                          <a:ln>
                            <a:noFill/>
                          </a:ln>
                          <a:solidFill>
                            <a:srgbClr val="000000"/>
                          </a:solidFill>
                          <a:effectLst/>
                          <a:uLnTx/>
                          <a:uFillTx/>
                          <a:latin typeface="メイリオ"/>
                          <a:ea typeface="メイリオ"/>
                        </a:rPr>
                        <a:t>認証用アプリケーションをインストールします。詳細は</a:t>
                      </a:r>
                      <a:r>
                        <a:rPr kumimoji="0" lang="ja-JP" altLang="en-US" sz="1100" b="0" i="0" u="none" strike="noStrike" kern="0" cap="none" spc="0" normalizeH="0" baseline="0" noProof="0">
                          <a:ln>
                            <a:noFill/>
                          </a:ln>
                          <a:solidFill>
                            <a:srgbClr val="000000"/>
                          </a:solidFill>
                          <a:effectLst/>
                          <a:uLnTx/>
                          <a:uFillTx/>
                          <a:latin typeface="メイリオ"/>
                          <a:ea typeface="メイリオ"/>
                          <a:hlinkClick r:id="rId2"/>
                        </a:rPr>
                        <a:t>こちら</a:t>
                      </a:r>
                      <a:r>
                        <a:rPr kumimoji="0" lang="ja-JP" altLang="en-US" sz="1100" b="0" i="0" u="none" strike="noStrike" kern="0" cap="none" spc="0" normalizeH="0" baseline="0" noProof="0">
                          <a:ln>
                            <a:noFill/>
                          </a:ln>
                          <a:solidFill>
                            <a:srgbClr val="000000"/>
                          </a:solidFill>
                          <a:effectLst/>
                          <a:uLnTx/>
                          <a:uFillTx/>
                          <a:latin typeface="メイリオ"/>
                          <a:ea typeface="メイリオ"/>
                        </a:rPr>
                        <a:t>をご覧ください。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rPr>
                        <a:t>インストールした認証用アプリケーションにて表示されている</a:t>
                      </a:r>
                      <a:r>
                        <a:rPr kumimoji="0" lang="en-US" altLang="ja-JP" sz="1100" b="0" i="0" u="none" strike="noStrike" kern="0" cap="none" spc="0" normalizeH="0" baseline="0" noProof="0">
                          <a:ln>
                            <a:noFill/>
                          </a:ln>
                          <a:solidFill>
                            <a:srgbClr val="000000"/>
                          </a:solidFill>
                          <a:effectLst/>
                          <a:uLnTx/>
                          <a:uFillTx/>
                          <a:latin typeface="メイリオ"/>
                          <a:ea typeface="メイリオ"/>
                        </a:rPr>
                        <a:t>QR</a:t>
                      </a:r>
                      <a:r>
                        <a:rPr kumimoji="0" lang="ja-JP" altLang="en-US" sz="1100" b="0" i="0" u="none" strike="noStrike" kern="0" cap="none" spc="0" normalizeH="0" baseline="0" noProof="0">
                          <a:ln>
                            <a:noFill/>
                          </a:ln>
                          <a:solidFill>
                            <a:srgbClr val="000000"/>
                          </a:solidFill>
                          <a:effectLst/>
                          <a:uLnTx/>
                          <a:uFillTx/>
                          <a:latin typeface="メイリオ"/>
                          <a:ea typeface="メイリオ"/>
                        </a:rPr>
                        <a:t>コードをスキャンします。</a:t>
                      </a:r>
                      <a:endParaRPr kumimoji="0" lang="en-US" altLang="ja-JP" sz="1100" b="0" i="0" u="none" strike="noStrike" kern="0" cap="none" spc="0" normalizeH="0" baseline="0" noProof="0">
                        <a:ln>
                          <a:noFill/>
                        </a:ln>
                        <a:solidFill>
                          <a:srgbClr val="000000"/>
                        </a:solidFill>
                        <a:effectLst/>
                        <a:uLnTx/>
                        <a:uFillTx/>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rPr>
                        <a:t>スキャンが完了すると</a:t>
                      </a:r>
                      <a:r>
                        <a:rPr kumimoji="0" lang="en-US" altLang="ja-JP" sz="1100" b="0" i="0" u="none" strike="noStrike" kern="0" cap="none" spc="0" normalizeH="0" baseline="0" noProof="0">
                          <a:ln>
                            <a:noFill/>
                          </a:ln>
                          <a:solidFill>
                            <a:srgbClr val="000000"/>
                          </a:solidFill>
                          <a:effectLst/>
                          <a:uLnTx/>
                          <a:uFillTx/>
                          <a:latin typeface="メイリオ"/>
                          <a:ea typeface="メイリオ"/>
                        </a:rPr>
                        <a:t>6</a:t>
                      </a:r>
                      <a:r>
                        <a:rPr kumimoji="0" lang="ja-JP" altLang="en-US" sz="1100" b="0" i="0" u="none" strike="noStrike" kern="0" cap="none" spc="0" normalizeH="0" baseline="0" noProof="0">
                          <a:ln>
                            <a:noFill/>
                          </a:ln>
                          <a:solidFill>
                            <a:srgbClr val="000000"/>
                          </a:solidFill>
                          <a:effectLst/>
                          <a:uLnTx/>
                          <a:uFillTx/>
                          <a:latin typeface="メイリオ"/>
                          <a:ea typeface="メイリオ"/>
                        </a:rPr>
                        <a:t>桁の数字が表示されます。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表示された数字を入力し「有効化」をクリックしてください。</a:t>
                      </a:r>
                      <a:endParaRPr kumimoji="1" lang="ja-JP" altLang="en-US" sz="1100">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endParaRPr kumimoji="1" lang="ja-JP" altLang="en-US" sz="1100" kern="1200">
                        <a:solidFill>
                          <a:schemeClr val="dk1"/>
                        </a:solidFill>
                        <a:latin typeface="+mn-lt"/>
                        <a:ea typeface="+mn-ea"/>
                        <a:cs typeface="+mn-cs"/>
                      </a:endParaRPr>
                    </a:p>
                  </a:txBody>
                  <a:tcPr>
                    <a:solidFill>
                      <a:schemeClr val="bg1">
                        <a:lumMod val="95000"/>
                      </a:schemeClr>
                    </a:solidFill>
                  </a:tcPr>
                </a:tc>
                <a:tc>
                  <a:txBody>
                    <a:bodyPr/>
                    <a:lstStyle/>
                    <a:p>
                      <a:r>
                        <a:rPr kumimoji="1" lang="en-US" altLang="ja-JP" sz="1100">
                          <a:latin typeface="+mn-ea"/>
                          <a:ea typeface="+mn-ea"/>
                        </a:rPr>
                        <a:t>TOTP</a:t>
                      </a:r>
                      <a:r>
                        <a:rPr kumimoji="1" lang="ja-JP" altLang="en-US" sz="1100">
                          <a:latin typeface="+mn-ea"/>
                          <a:ea typeface="+mn-ea"/>
                        </a:rPr>
                        <a:t>設定が完了すると上記画面が表示されますので、バックアップコードを保管してください。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a:ln>
                          <a:noFill/>
                        </a:ln>
                        <a:solidFill>
                          <a:schemeClr val="tx1"/>
                        </a:solidFill>
                        <a:effectLst/>
                        <a:uLnTx/>
                        <a:uFillTx/>
                        <a:latin typeface="+mj-lt"/>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規約が表示されます。</a:t>
                      </a:r>
                      <a:endParaRPr kumimoji="1" lang="en-US" altLang="ja-JP" sz="110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内容を確認していただき、同意をお願いします。</a:t>
                      </a:r>
                      <a:endParaRPr kumimoji="1" lang="en-US" altLang="ja-JP" sz="110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規約同意後、ダッシュボード画面に遷移します。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a:ea typeface="メイリオ"/>
                        </a:rPr>
                        <a:t>以上で</a:t>
                      </a:r>
                      <a:r>
                        <a:rPr lang="en-US" altLang="ja-JP" sz="1100">
                          <a:solidFill>
                            <a:srgbClr val="000000"/>
                          </a:solidFill>
                          <a:latin typeface="メイリオ"/>
                          <a:ea typeface="メイリオ"/>
                        </a:rPr>
                        <a:t>TOTP</a:t>
                      </a:r>
                      <a:r>
                        <a:rPr lang="ja-JP" altLang="en-US" sz="1100">
                          <a:solidFill>
                            <a:srgbClr val="000000"/>
                          </a:solidFill>
                          <a:latin typeface="メイリオ"/>
                          <a:ea typeface="メイリオ"/>
                        </a:rPr>
                        <a:t>で</a:t>
                      </a:r>
                      <a:r>
                        <a:rPr kumimoji="1" lang="ja-JP" altLang="en-US" sz="1100">
                          <a:solidFill>
                            <a:srgbClr val="000000"/>
                          </a:solidFill>
                          <a:latin typeface="メイリオ"/>
                          <a:ea typeface="メイリオ"/>
                        </a:rPr>
                        <a:t>の初回ログイン作業は完了です。</a:t>
                      </a:r>
                      <a:endParaRPr kumimoji="1" lang="en-US" altLang="ja-JP" sz="1100">
                        <a:latin typeface="メイリオ"/>
                        <a:ea typeface="メイリオ"/>
                      </a:endParaRPr>
                    </a:p>
                  </a:txBody>
                  <a:tcPr>
                    <a:solidFill>
                      <a:schemeClr val="bg1">
                        <a:lumMod val="95000"/>
                      </a:schemeClr>
                    </a:solidFill>
                  </a:tcPr>
                </a:tc>
                <a:extLst>
                  <a:ext uri="{0D108BD9-81ED-4DB2-BD59-A6C34878D82A}">
                    <a16:rowId xmlns:a16="http://schemas.microsoft.com/office/drawing/2014/main" val="2090162017"/>
                  </a:ext>
                </a:extLst>
              </a:tr>
            </a:tbl>
          </a:graphicData>
        </a:graphic>
      </p:graphicFrame>
      <p:graphicFrame>
        <p:nvGraphicFramePr>
          <p:cNvPr id="31" name="図表 30">
            <a:extLst>
              <a:ext uri="{FF2B5EF4-FFF2-40B4-BE49-F238E27FC236}">
                <a16:creationId xmlns:a16="http://schemas.microsoft.com/office/drawing/2014/main" id="{F5193538-6A8D-F277-EBF9-D06E8A7E7AC9}"/>
              </a:ext>
            </a:extLst>
          </p:cNvPr>
          <p:cNvGraphicFramePr/>
          <p:nvPr>
            <p:extLst>
              <p:ext uri="{D42A27DB-BD31-4B8C-83A1-F6EECF244321}">
                <p14:modId xmlns:p14="http://schemas.microsoft.com/office/powerpoint/2010/main" val="632038160"/>
              </p:ext>
            </p:extLst>
          </p:nvPr>
        </p:nvGraphicFramePr>
        <p:xfrm>
          <a:off x="409037" y="1238756"/>
          <a:ext cx="11190334" cy="3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テキスト ボックス 43">
            <a:extLst>
              <a:ext uri="{FF2B5EF4-FFF2-40B4-BE49-F238E27FC236}">
                <a16:creationId xmlns:a16="http://schemas.microsoft.com/office/drawing/2014/main" id="{032BC91B-32D3-841B-8CA3-F40702E5A18B}"/>
              </a:ext>
            </a:extLst>
          </p:cNvPr>
          <p:cNvSpPr txBox="1"/>
          <p:nvPr/>
        </p:nvSpPr>
        <p:spPr>
          <a:xfrm>
            <a:off x="345175" y="1699570"/>
            <a:ext cx="806977" cy="369332"/>
          </a:xfrm>
          <a:prstGeom prst="rect">
            <a:avLst/>
          </a:prstGeom>
          <a:solidFill>
            <a:schemeClr val="tx2">
              <a:lumMod val="20000"/>
              <a:lumOff val="80000"/>
            </a:schemeClr>
          </a:solidFill>
          <a:ln>
            <a:noFill/>
          </a:ln>
        </p:spPr>
        <p:txBody>
          <a:bodyPr wrap="square">
            <a:spAutoFit/>
          </a:bodyPr>
          <a:lstStyle/>
          <a:p>
            <a:pPr defTabSz="304836"/>
            <a:r>
              <a:rPr lang="en-US" altLang="ja-JP" sz="1800">
                <a:solidFill>
                  <a:srgbClr val="000000"/>
                </a:solidFill>
                <a:latin typeface="Arial"/>
                <a:ea typeface="ＭＳ Ｐゴシック" panose="020B0600070205080204" pitchFamily="50" charset="-128"/>
              </a:rPr>
              <a:t>TOTP</a:t>
            </a:r>
            <a:endParaRPr lang="ja-JP" altLang="en-US"/>
          </a:p>
        </p:txBody>
      </p:sp>
      <p:pic>
        <p:nvPicPr>
          <p:cNvPr id="5" name="図 4">
            <a:extLst>
              <a:ext uri="{FF2B5EF4-FFF2-40B4-BE49-F238E27FC236}">
                <a16:creationId xmlns:a16="http://schemas.microsoft.com/office/drawing/2014/main" id="{4F8FC9BF-C35A-0132-3545-9837FE138F7F}"/>
              </a:ext>
            </a:extLst>
          </p:cNvPr>
          <p:cNvPicPr>
            <a:picLocks noChangeAspect="1"/>
          </p:cNvPicPr>
          <p:nvPr/>
        </p:nvPicPr>
        <p:blipFill>
          <a:blip r:embed="rId8"/>
          <a:stretch>
            <a:fillRect/>
          </a:stretch>
        </p:blipFill>
        <p:spPr>
          <a:xfrm>
            <a:off x="438532" y="2076471"/>
            <a:ext cx="2707351" cy="1394205"/>
          </a:xfrm>
          <a:prstGeom prst="rect">
            <a:avLst/>
          </a:prstGeom>
        </p:spPr>
      </p:pic>
      <p:pic>
        <p:nvPicPr>
          <p:cNvPr id="11" name="図 10">
            <a:extLst>
              <a:ext uri="{FF2B5EF4-FFF2-40B4-BE49-F238E27FC236}">
                <a16:creationId xmlns:a16="http://schemas.microsoft.com/office/drawing/2014/main" id="{142B5C9B-3A1F-5436-15A5-49B3DF77B39B}"/>
              </a:ext>
            </a:extLst>
          </p:cNvPr>
          <p:cNvPicPr>
            <a:picLocks noChangeAspect="1"/>
          </p:cNvPicPr>
          <p:nvPr/>
        </p:nvPicPr>
        <p:blipFill>
          <a:blip r:embed="rId9"/>
          <a:stretch>
            <a:fillRect/>
          </a:stretch>
        </p:blipFill>
        <p:spPr>
          <a:xfrm>
            <a:off x="3251600" y="2097320"/>
            <a:ext cx="2707351" cy="1307186"/>
          </a:xfrm>
          <a:prstGeom prst="rect">
            <a:avLst/>
          </a:prstGeom>
        </p:spPr>
      </p:pic>
      <p:pic>
        <p:nvPicPr>
          <p:cNvPr id="12" name="図 11">
            <a:extLst>
              <a:ext uri="{FF2B5EF4-FFF2-40B4-BE49-F238E27FC236}">
                <a16:creationId xmlns:a16="http://schemas.microsoft.com/office/drawing/2014/main" id="{1FC24A7D-90C6-04C7-FAA0-7325ABB6502E}"/>
              </a:ext>
            </a:extLst>
          </p:cNvPr>
          <p:cNvPicPr>
            <a:picLocks noChangeAspect="1"/>
          </p:cNvPicPr>
          <p:nvPr/>
        </p:nvPicPr>
        <p:blipFill>
          <a:blip r:embed="rId10"/>
          <a:stretch>
            <a:fillRect/>
          </a:stretch>
        </p:blipFill>
        <p:spPr>
          <a:xfrm>
            <a:off x="6105148" y="2073588"/>
            <a:ext cx="2577253" cy="1321823"/>
          </a:xfrm>
          <a:prstGeom prst="rect">
            <a:avLst/>
          </a:prstGeom>
        </p:spPr>
      </p:pic>
      <p:sp>
        <p:nvSpPr>
          <p:cNvPr id="10" name="正方形/長方形 9">
            <a:extLst>
              <a:ext uri="{FF2B5EF4-FFF2-40B4-BE49-F238E27FC236}">
                <a16:creationId xmlns:a16="http://schemas.microsoft.com/office/drawing/2014/main" id="{388EE3B1-1E2F-AD58-69CB-29E1F3987AE8}"/>
              </a:ext>
            </a:extLst>
          </p:cNvPr>
          <p:cNvSpPr/>
          <p:nvPr/>
        </p:nvSpPr>
        <p:spPr bwMode="gray">
          <a:xfrm>
            <a:off x="7162143" y="3282005"/>
            <a:ext cx="463261" cy="122501"/>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0B70E7D8-126A-D30C-3EFF-2C620F608778}"/>
              </a:ext>
            </a:extLst>
          </p:cNvPr>
          <p:cNvPicPr>
            <a:picLocks noChangeAspect="1"/>
          </p:cNvPicPr>
          <p:nvPr/>
        </p:nvPicPr>
        <p:blipFill>
          <a:blip r:embed="rId11"/>
          <a:stretch>
            <a:fillRect/>
          </a:stretch>
        </p:blipFill>
        <p:spPr>
          <a:xfrm>
            <a:off x="8851508" y="2076471"/>
            <a:ext cx="2577253" cy="1253137"/>
          </a:xfrm>
          <a:prstGeom prst="rect">
            <a:avLst/>
          </a:prstGeom>
        </p:spPr>
      </p:pic>
    </p:spTree>
    <p:extLst>
      <p:ext uri="{BB962C8B-B14F-4D97-AF65-F5344CB8AC3E}">
        <p14:creationId xmlns:p14="http://schemas.microsoft.com/office/powerpoint/2010/main" val="4175739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p:txBody>
          <a:bodyPr/>
          <a:lstStyle/>
          <a:p>
            <a:r>
              <a:rPr lang="ja-JP" altLang="en-US"/>
              <a:t>移行期間後</a:t>
            </a:r>
            <a:r>
              <a:rPr lang="en-US" altLang="ja-JP"/>
              <a:t>(</a:t>
            </a:r>
            <a:r>
              <a:rPr lang="ja-JP" altLang="en-US"/>
              <a:t>移行期間中に未実施の場合</a:t>
            </a:r>
            <a:r>
              <a:rPr lang="en-US" altLang="ja-JP"/>
              <a:t>)</a:t>
            </a:r>
            <a:r>
              <a:rPr lang="ja-JP" altLang="en-US"/>
              <a:t>の作業概要</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a:xfrm>
            <a:off x="264000" y="836712"/>
            <a:ext cx="11826400" cy="5472000"/>
          </a:xfrm>
        </p:spPr>
        <p:txBody>
          <a:bodyPr/>
          <a:lstStyle/>
          <a:p>
            <a:pPr marL="342900" indent="-342900">
              <a:buFont typeface="+mj-ea"/>
              <a:buAutoNum type="circleNumDbPlain"/>
            </a:pPr>
            <a:r>
              <a:rPr lang="en-US" altLang="ja-JP"/>
              <a:t>【</a:t>
            </a:r>
            <a:r>
              <a:rPr lang="ja-JP" altLang="en-US"/>
              <a:t>弊社（</a:t>
            </a:r>
            <a:r>
              <a:rPr lang="zh-TW" altLang="en-US"/>
              <a:t>事前作業</a:t>
            </a:r>
            <a:r>
              <a:rPr lang="ja-JP" altLang="en-US"/>
              <a:t>時）</a:t>
            </a:r>
            <a:r>
              <a:rPr lang="en-US" altLang="ja-JP"/>
              <a:t>】</a:t>
            </a:r>
            <a:r>
              <a:rPr lang="ja-JP" altLang="en-US"/>
              <a:t>ログインポータルのユーザーを、</a:t>
            </a:r>
            <a:r>
              <a:rPr lang="en-US" altLang="ja-JP"/>
              <a:t>SDPF</a:t>
            </a:r>
            <a:r>
              <a:rPr lang="ja-JP" altLang="en-US"/>
              <a:t>ポータルのユーザーへ複製</a:t>
            </a:r>
            <a:endParaRPr lang="en-US" altLang="ja-JP"/>
          </a:p>
          <a:p>
            <a:pPr marL="342900" indent="-342900">
              <a:buFont typeface="+mj-ea"/>
              <a:buAutoNum type="circleNumDbPlain"/>
            </a:pPr>
            <a:r>
              <a:rPr lang="en-US" altLang="ja-JP"/>
              <a:t>【</a:t>
            </a:r>
            <a:r>
              <a:rPr lang="ja-JP" altLang="en-US"/>
              <a:t>子契約</a:t>
            </a:r>
            <a:r>
              <a:rPr lang="en-US" altLang="ja-JP"/>
              <a:t>】SDPF</a:t>
            </a:r>
            <a:r>
              <a:rPr lang="ja-JP" altLang="en-US"/>
              <a:t>ポータルのログイン</a:t>
            </a:r>
            <a:r>
              <a:rPr lang="en-US" altLang="ja-JP"/>
              <a:t>URL</a:t>
            </a:r>
            <a:r>
              <a:rPr lang="ja-JP" altLang="en-US"/>
              <a:t>にアクセスし、本人情報を入力。</a:t>
            </a:r>
            <a:endParaRPr lang="en-US" altLang="ja-JP"/>
          </a:p>
          <a:p>
            <a:pPr marL="342900" indent="-342900">
              <a:buFont typeface="+mj-ea"/>
              <a:buAutoNum type="circleNumDbPlain"/>
            </a:pPr>
            <a:r>
              <a:rPr lang="en-US" altLang="ja-JP" sz="1800"/>
              <a:t>【</a:t>
            </a:r>
            <a:r>
              <a:rPr lang="ja-JP" altLang="en-US"/>
              <a:t>子契約</a:t>
            </a:r>
            <a:r>
              <a:rPr lang="en-US" altLang="ja-JP" sz="1800"/>
              <a:t>】</a:t>
            </a:r>
            <a:r>
              <a:rPr lang="ja-JP" altLang="en-US" sz="1800"/>
              <a:t>本人情報を入力後、パスワード再設定メールを受信</a:t>
            </a:r>
            <a:endParaRPr lang="en-US" altLang="ja-JP" sz="1800"/>
          </a:p>
          <a:p>
            <a:pPr marL="342900" indent="-342900">
              <a:buFont typeface="+mj-ea"/>
              <a:buAutoNum type="circleNumDbPlain"/>
            </a:pPr>
            <a:r>
              <a:rPr lang="en-US" altLang="ja-JP" sz="1800"/>
              <a:t>【</a:t>
            </a:r>
            <a:r>
              <a:rPr lang="ja-JP" altLang="en-US"/>
              <a:t>子契約</a:t>
            </a:r>
            <a:r>
              <a:rPr lang="en-US" altLang="ja-JP" sz="1800"/>
              <a:t>】</a:t>
            </a:r>
            <a:r>
              <a:rPr lang="ja-JP" altLang="en-US" sz="1800"/>
              <a:t>パスワード再設定メールから、パスワード再設定および初回ログイン設定を実施</a:t>
            </a:r>
            <a:br>
              <a:rPr lang="en-US" altLang="ja-JP"/>
            </a:br>
            <a:endParaRPr kumimoji="1" lang="en-US" altLang="ja-JP"/>
          </a:p>
        </p:txBody>
      </p:sp>
      <p:pic>
        <p:nvPicPr>
          <p:cNvPr id="52" name="図 51">
            <a:extLst>
              <a:ext uri="{FF2B5EF4-FFF2-40B4-BE49-F238E27FC236}">
                <a16:creationId xmlns:a16="http://schemas.microsoft.com/office/drawing/2014/main" id="{3E28DA8C-740D-4B56-BD40-7C58A7783B32}"/>
              </a:ext>
            </a:extLst>
          </p:cNvPr>
          <p:cNvPicPr>
            <a:picLocks noChangeAspect="1"/>
          </p:cNvPicPr>
          <p:nvPr/>
        </p:nvPicPr>
        <p:blipFill>
          <a:blip r:embed="rId3"/>
          <a:stretch>
            <a:fillRect/>
          </a:stretch>
        </p:blipFill>
        <p:spPr>
          <a:xfrm>
            <a:off x="1800491" y="4486773"/>
            <a:ext cx="609653" cy="646232"/>
          </a:xfrm>
          <a:prstGeom prst="rect">
            <a:avLst/>
          </a:prstGeom>
        </p:spPr>
      </p:pic>
      <p:sp>
        <p:nvSpPr>
          <p:cNvPr id="97" name="テキスト ボックス 96">
            <a:extLst>
              <a:ext uri="{FF2B5EF4-FFF2-40B4-BE49-F238E27FC236}">
                <a16:creationId xmlns:a16="http://schemas.microsoft.com/office/drawing/2014/main" id="{BF2B42BE-DF42-49EF-9747-6554A05DCD39}"/>
              </a:ext>
            </a:extLst>
          </p:cNvPr>
          <p:cNvSpPr txBox="1"/>
          <p:nvPr/>
        </p:nvSpPr>
        <p:spPr>
          <a:xfrm>
            <a:off x="1781237" y="5158037"/>
            <a:ext cx="723275" cy="523220"/>
          </a:xfrm>
          <a:prstGeom prst="rect">
            <a:avLst/>
          </a:prstGeom>
          <a:noFill/>
        </p:spPr>
        <p:txBody>
          <a:bodyPr wrap="none" rtlCol="0">
            <a:spAutoFit/>
          </a:bodyPr>
          <a:lstStyle/>
          <a:p>
            <a:pPr algn="ctr"/>
            <a:r>
              <a:rPr kumimoji="1" lang="ja-JP" altLang="en-US" sz="1400"/>
              <a:t>子契約</a:t>
            </a:r>
            <a:endParaRPr kumimoji="1" lang="en-US" altLang="ja-JP" sz="1400"/>
          </a:p>
          <a:p>
            <a:pPr algn="ctr"/>
            <a:r>
              <a:rPr lang="ja-JP" altLang="en-US" sz="1400"/>
              <a:t>利用者</a:t>
            </a:r>
            <a:endParaRPr kumimoji="1" lang="en-US" altLang="ja-JP" sz="1400"/>
          </a:p>
        </p:txBody>
      </p:sp>
      <p:sp>
        <p:nvSpPr>
          <p:cNvPr id="17" name="Google Shape;482;p23">
            <a:extLst>
              <a:ext uri="{FF2B5EF4-FFF2-40B4-BE49-F238E27FC236}">
                <a16:creationId xmlns:a16="http://schemas.microsoft.com/office/drawing/2014/main" id="{E62AD45B-6468-D3EE-0376-6D8930597511}"/>
              </a:ext>
            </a:extLst>
          </p:cNvPr>
          <p:cNvSpPr/>
          <p:nvPr/>
        </p:nvSpPr>
        <p:spPr>
          <a:xfrm>
            <a:off x="4479721" y="3271550"/>
            <a:ext cx="3604334" cy="1153542"/>
          </a:xfrm>
          <a:prstGeom prst="roundRect">
            <a:avLst>
              <a:gd name="adj" fmla="val 5273"/>
            </a:avLst>
          </a:prstGeom>
          <a:noFill/>
          <a:ln w="38100" cap="flat" cmpd="sng">
            <a:solidFill>
              <a:schemeClr val="bg1">
                <a:lumMod val="75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ja-JP" altLang="en-US" sz="1400" b="1" i="0" u="none" strike="noStrike" cap="none">
                <a:solidFill>
                  <a:schemeClr val="bg1">
                    <a:lumMod val="65000"/>
                  </a:schemeClr>
                </a:solidFill>
                <a:latin typeface="Meiryo"/>
                <a:ea typeface="Meiryo"/>
                <a:cs typeface="Meiryo"/>
                <a:sym typeface="Meiryo"/>
              </a:rPr>
              <a:t>ログインポータル</a:t>
            </a:r>
            <a:endParaRPr sz="1400" b="1" i="0" u="none" strike="noStrike" cap="none">
              <a:solidFill>
                <a:schemeClr val="bg1">
                  <a:lumMod val="65000"/>
                </a:schemeClr>
              </a:solidFill>
              <a:latin typeface="Meiryo"/>
              <a:ea typeface="Meiryo"/>
              <a:cs typeface="Meiryo"/>
              <a:sym typeface="Meiryo"/>
            </a:endParaRPr>
          </a:p>
        </p:txBody>
      </p:sp>
      <p:sp>
        <p:nvSpPr>
          <p:cNvPr id="22" name="Google Shape;482;p23">
            <a:extLst>
              <a:ext uri="{FF2B5EF4-FFF2-40B4-BE49-F238E27FC236}">
                <a16:creationId xmlns:a16="http://schemas.microsoft.com/office/drawing/2014/main" id="{C7667515-6F2D-7B0B-1472-9CCD4739FB01}"/>
              </a:ext>
            </a:extLst>
          </p:cNvPr>
          <p:cNvSpPr/>
          <p:nvPr/>
        </p:nvSpPr>
        <p:spPr>
          <a:xfrm>
            <a:off x="4479722" y="5158037"/>
            <a:ext cx="3604334" cy="1165875"/>
          </a:xfrm>
          <a:prstGeom prst="roundRect">
            <a:avLst>
              <a:gd name="adj" fmla="val 5273"/>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en-US" altLang="ja-JP" sz="1400" b="1">
                <a:solidFill>
                  <a:schemeClr val="accent3"/>
                </a:solidFill>
                <a:latin typeface="Meiryo"/>
                <a:ea typeface="Meiryo"/>
                <a:cs typeface="Meiryo"/>
                <a:sym typeface="Meiryo"/>
              </a:rPr>
              <a:t>SDPF</a:t>
            </a:r>
            <a:r>
              <a:rPr lang="ja-JP" altLang="en-US" sz="1400" b="1" i="0" u="none" strike="noStrike" cap="none">
                <a:solidFill>
                  <a:schemeClr val="accent3"/>
                </a:solidFill>
                <a:latin typeface="Meiryo"/>
                <a:ea typeface="Meiryo"/>
                <a:cs typeface="Meiryo"/>
                <a:sym typeface="Meiryo"/>
              </a:rPr>
              <a:t>ポータル</a:t>
            </a:r>
          </a:p>
        </p:txBody>
      </p:sp>
      <p:sp>
        <p:nvSpPr>
          <p:cNvPr id="23" name="矢印: 下 22">
            <a:extLst>
              <a:ext uri="{FF2B5EF4-FFF2-40B4-BE49-F238E27FC236}">
                <a16:creationId xmlns:a16="http://schemas.microsoft.com/office/drawing/2014/main" id="{E5CD2A5C-2CF5-3ADA-F617-9BCFEE78650D}"/>
              </a:ext>
            </a:extLst>
          </p:cNvPr>
          <p:cNvSpPr/>
          <p:nvPr/>
        </p:nvSpPr>
        <p:spPr bwMode="gray">
          <a:xfrm>
            <a:off x="7049097" y="4256304"/>
            <a:ext cx="312000" cy="1484672"/>
          </a:xfrm>
          <a:prstGeom prst="down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BCC2A98-4FDF-E012-7785-7F715CCE00AD}"/>
              </a:ext>
            </a:extLst>
          </p:cNvPr>
          <p:cNvSpPr txBox="1"/>
          <p:nvPr/>
        </p:nvSpPr>
        <p:spPr>
          <a:xfrm>
            <a:off x="7205097" y="5200418"/>
            <a:ext cx="441146" cy="400110"/>
          </a:xfrm>
          <a:prstGeom prst="rect">
            <a:avLst/>
          </a:prstGeom>
          <a:noFill/>
        </p:spPr>
        <p:txBody>
          <a:bodyPr wrap="square" rtlCol="0">
            <a:spAutoFit/>
          </a:bodyPr>
          <a:lstStyle/>
          <a:p>
            <a:r>
              <a:rPr kumimoji="1" lang="ja-JP" altLang="en-US" sz="2000" b="1">
                <a:solidFill>
                  <a:srgbClr val="C00000"/>
                </a:solidFill>
              </a:rPr>
              <a:t>①</a:t>
            </a:r>
            <a:endParaRPr kumimoji="1" lang="ja-JP" altLang="en-US" b="1">
              <a:solidFill>
                <a:srgbClr val="C00000"/>
              </a:solidFill>
            </a:endParaRPr>
          </a:p>
        </p:txBody>
      </p:sp>
      <p:sp>
        <p:nvSpPr>
          <p:cNvPr id="26" name="Google Shape;466;p22">
            <a:extLst>
              <a:ext uri="{FF2B5EF4-FFF2-40B4-BE49-F238E27FC236}">
                <a16:creationId xmlns:a16="http://schemas.microsoft.com/office/drawing/2014/main" id="{F1B50F95-2282-3F01-14F8-A5E8A47167E4}"/>
              </a:ext>
            </a:extLst>
          </p:cNvPr>
          <p:cNvSpPr/>
          <p:nvPr/>
        </p:nvSpPr>
        <p:spPr>
          <a:xfrm>
            <a:off x="4982995" y="3588664"/>
            <a:ext cx="1466437" cy="548372"/>
          </a:xfrm>
          <a:prstGeom prst="roundRect">
            <a:avLst>
              <a:gd name="adj" fmla="val 16667"/>
            </a:avLst>
          </a:prstGeom>
          <a:noFill/>
          <a:ln w="19050"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bg1">
                    <a:lumMod val="65000"/>
                  </a:schemeClr>
                </a:solidFill>
              </a:rPr>
              <a:t>SDPF契約</a:t>
            </a:r>
            <a:endParaRPr lang="en-US" altLang="ja-JP" sz="1400">
              <a:solidFill>
                <a:schemeClr val="bg1">
                  <a:lumMod val="65000"/>
                </a:schemeClr>
              </a:solidFill>
            </a:endParaRPr>
          </a:p>
          <a:p>
            <a:pPr marL="0" lvl="0" indent="0" algn="ctr" rtl="0">
              <a:spcBef>
                <a:spcPts val="0"/>
              </a:spcBef>
              <a:spcAft>
                <a:spcPts val="0"/>
              </a:spcAft>
              <a:buNone/>
            </a:pPr>
            <a:r>
              <a:rPr lang="en-US" sz="1400">
                <a:solidFill>
                  <a:schemeClr val="bg1">
                    <a:lumMod val="65000"/>
                  </a:schemeClr>
                </a:solidFill>
              </a:rPr>
              <a:t>(</a:t>
            </a:r>
            <a:r>
              <a:rPr lang="ja-JP" altLang="en-US" sz="1400">
                <a:solidFill>
                  <a:schemeClr val="bg1">
                    <a:lumMod val="65000"/>
                  </a:schemeClr>
                </a:solidFill>
              </a:rPr>
              <a:t>子契約</a:t>
            </a:r>
            <a:r>
              <a:rPr lang="en-US" sz="1400">
                <a:solidFill>
                  <a:schemeClr val="bg1">
                    <a:lumMod val="65000"/>
                  </a:schemeClr>
                </a:solidFill>
              </a:rPr>
              <a:t>)</a:t>
            </a:r>
          </a:p>
        </p:txBody>
      </p:sp>
      <p:cxnSp>
        <p:nvCxnSpPr>
          <p:cNvPr id="27" name="Google Shape;468;p22">
            <a:extLst>
              <a:ext uri="{FF2B5EF4-FFF2-40B4-BE49-F238E27FC236}">
                <a16:creationId xmlns:a16="http://schemas.microsoft.com/office/drawing/2014/main" id="{0FB433A0-317C-38CF-5DDF-F59393C8D653}"/>
              </a:ext>
            </a:extLst>
          </p:cNvPr>
          <p:cNvCxnSpPr>
            <a:cxnSpLocks/>
            <a:stCxn id="26" idx="3"/>
            <a:endCxn id="28" idx="1"/>
          </p:cNvCxnSpPr>
          <p:nvPr/>
        </p:nvCxnSpPr>
        <p:spPr>
          <a:xfrm flipV="1">
            <a:off x="6449432" y="3860833"/>
            <a:ext cx="264000" cy="2017"/>
          </a:xfrm>
          <a:prstGeom prst="bentConnector3">
            <a:avLst>
              <a:gd name="adj1" fmla="val 50000"/>
            </a:avLst>
          </a:prstGeom>
          <a:noFill/>
          <a:ln w="19050" cap="flat" cmpd="sng">
            <a:solidFill>
              <a:schemeClr val="bg1">
                <a:lumMod val="75000"/>
              </a:schemeClr>
            </a:solidFill>
            <a:prstDash val="solid"/>
            <a:round/>
            <a:headEnd type="none" w="med" len="med"/>
            <a:tailEnd type="none" w="med" len="med"/>
          </a:ln>
        </p:spPr>
      </p:cxnSp>
      <p:sp>
        <p:nvSpPr>
          <p:cNvPr id="28" name="テキスト ボックス 27">
            <a:extLst>
              <a:ext uri="{FF2B5EF4-FFF2-40B4-BE49-F238E27FC236}">
                <a16:creationId xmlns:a16="http://schemas.microsoft.com/office/drawing/2014/main" id="{F4293FFD-8FBA-5C56-A025-2B793323E06C}"/>
              </a:ext>
            </a:extLst>
          </p:cNvPr>
          <p:cNvSpPr txBox="1"/>
          <p:nvPr/>
        </p:nvSpPr>
        <p:spPr>
          <a:xfrm>
            <a:off x="6713432" y="3722333"/>
            <a:ext cx="792452" cy="276999"/>
          </a:xfrm>
          <a:prstGeom prst="rect">
            <a:avLst/>
          </a:prstGeom>
          <a:noFill/>
          <a:ln>
            <a:noFill/>
          </a:ln>
        </p:spPr>
        <p:txBody>
          <a:bodyPr wrap="none" lIns="36000" rIns="36000" rtlCol="0">
            <a:spAutoFit/>
          </a:bodyPr>
          <a:lstStyle/>
          <a:p>
            <a:r>
              <a:rPr kumimoji="1" lang="ja-JP" altLang="en-US" sz="1200">
                <a:solidFill>
                  <a:schemeClr val="bg1">
                    <a:lumMod val="65000"/>
                  </a:schemeClr>
                </a:solidFill>
                <a:latin typeface="+mn-ea"/>
              </a:rPr>
              <a:t>ユーザー</a:t>
            </a:r>
            <a:r>
              <a:rPr kumimoji="1" lang="en-US" altLang="ja-JP" sz="1200">
                <a:solidFill>
                  <a:schemeClr val="bg1">
                    <a:lumMod val="65000"/>
                  </a:schemeClr>
                </a:solidFill>
                <a:latin typeface="+mn-ea"/>
              </a:rPr>
              <a:t>A</a:t>
            </a:r>
          </a:p>
        </p:txBody>
      </p:sp>
      <p:sp>
        <p:nvSpPr>
          <p:cNvPr id="30" name="テキスト ボックス 29">
            <a:extLst>
              <a:ext uri="{FF2B5EF4-FFF2-40B4-BE49-F238E27FC236}">
                <a16:creationId xmlns:a16="http://schemas.microsoft.com/office/drawing/2014/main" id="{330D8569-1602-35D5-1998-5B589D7E86DC}"/>
              </a:ext>
            </a:extLst>
          </p:cNvPr>
          <p:cNvSpPr txBox="1"/>
          <p:nvPr/>
        </p:nvSpPr>
        <p:spPr>
          <a:xfrm>
            <a:off x="6713432" y="4014532"/>
            <a:ext cx="792452" cy="276999"/>
          </a:xfrm>
          <a:prstGeom prst="rect">
            <a:avLst/>
          </a:prstGeom>
          <a:noFill/>
          <a:ln>
            <a:noFill/>
          </a:ln>
        </p:spPr>
        <p:txBody>
          <a:bodyPr wrap="none" lIns="36000" rIns="36000" rtlCol="0">
            <a:spAutoFit/>
          </a:bodyPr>
          <a:lstStyle/>
          <a:p>
            <a:r>
              <a:rPr kumimoji="1" lang="ja-JP" altLang="en-US" sz="1200">
                <a:solidFill>
                  <a:schemeClr val="bg1">
                    <a:lumMod val="65000"/>
                  </a:schemeClr>
                </a:solidFill>
                <a:latin typeface="+mn-ea"/>
              </a:rPr>
              <a:t>ユーザー</a:t>
            </a:r>
            <a:r>
              <a:rPr lang="en-US" altLang="ja-JP" sz="1200">
                <a:solidFill>
                  <a:schemeClr val="bg1">
                    <a:lumMod val="65000"/>
                  </a:schemeClr>
                </a:solidFill>
                <a:latin typeface="+mn-ea"/>
              </a:rPr>
              <a:t>B</a:t>
            </a:r>
            <a:endParaRPr kumimoji="1" lang="en-US" altLang="ja-JP" sz="1200">
              <a:solidFill>
                <a:schemeClr val="bg1">
                  <a:lumMod val="65000"/>
                </a:schemeClr>
              </a:solidFill>
              <a:latin typeface="+mn-ea"/>
            </a:endParaRPr>
          </a:p>
        </p:txBody>
      </p:sp>
      <p:cxnSp>
        <p:nvCxnSpPr>
          <p:cNvPr id="31" name="Google Shape;468;p22">
            <a:extLst>
              <a:ext uri="{FF2B5EF4-FFF2-40B4-BE49-F238E27FC236}">
                <a16:creationId xmlns:a16="http://schemas.microsoft.com/office/drawing/2014/main" id="{95EB0526-7023-F92F-55E0-3F6F73B22A10}"/>
              </a:ext>
            </a:extLst>
          </p:cNvPr>
          <p:cNvCxnSpPr>
            <a:cxnSpLocks/>
            <a:stCxn id="26" idx="3"/>
            <a:endCxn id="30" idx="1"/>
          </p:cNvCxnSpPr>
          <p:nvPr/>
        </p:nvCxnSpPr>
        <p:spPr>
          <a:xfrm>
            <a:off x="6449432" y="3862850"/>
            <a:ext cx="264000" cy="290182"/>
          </a:xfrm>
          <a:prstGeom prst="bentConnector3">
            <a:avLst>
              <a:gd name="adj1" fmla="val 50000"/>
            </a:avLst>
          </a:prstGeom>
          <a:noFill/>
          <a:ln w="19050" cap="flat" cmpd="sng">
            <a:solidFill>
              <a:schemeClr val="bg1">
                <a:lumMod val="75000"/>
              </a:schemeClr>
            </a:solidFill>
            <a:prstDash val="solid"/>
            <a:round/>
            <a:headEnd type="none" w="med" len="med"/>
            <a:tailEnd type="none" w="med" len="med"/>
          </a:ln>
        </p:spPr>
      </p:cxnSp>
      <p:sp>
        <p:nvSpPr>
          <p:cNvPr id="32" name="Google Shape;466;p22">
            <a:extLst>
              <a:ext uri="{FF2B5EF4-FFF2-40B4-BE49-F238E27FC236}">
                <a16:creationId xmlns:a16="http://schemas.microsoft.com/office/drawing/2014/main" id="{9682BC2D-5553-FFEF-051D-CCE7B94ADDEC}"/>
              </a:ext>
            </a:extLst>
          </p:cNvPr>
          <p:cNvSpPr/>
          <p:nvPr/>
        </p:nvSpPr>
        <p:spPr>
          <a:xfrm>
            <a:off x="4982995" y="5548788"/>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子契約</a:t>
            </a:r>
            <a:r>
              <a:rPr lang="en-US" sz="1400">
                <a:solidFill>
                  <a:schemeClr val="dk1"/>
                </a:solidFill>
              </a:rPr>
              <a:t>)</a:t>
            </a:r>
          </a:p>
        </p:txBody>
      </p:sp>
      <p:cxnSp>
        <p:nvCxnSpPr>
          <p:cNvPr id="33" name="Google Shape;468;p22">
            <a:extLst>
              <a:ext uri="{FF2B5EF4-FFF2-40B4-BE49-F238E27FC236}">
                <a16:creationId xmlns:a16="http://schemas.microsoft.com/office/drawing/2014/main" id="{F1DA6B67-8EAF-B8B5-29EF-7D391D85D99A}"/>
              </a:ext>
            </a:extLst>
          </p:cNvPr>
          <p:cNvCxnSpPr>
            <a:cxnSpLocks/>
            <a:stCxn id="32" idx="3"/>
            <a:endCxn id="34" idx="1"/>
          </p:cNvCxnSpPr>
          <p:nvPr/>
        </p:nvCxnSpPr>
        <p:spPr>
          <a:xfrm flipV="1">
            <a:off x="6449432" y="5820957"/>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34" name="テキスト ボックス 33">
            <a:extLst>
              <a:ext uri="{FF2B5EF4-FFF2-40B4-BE49-F238E27FC236}">
                <a16:creationId xmlns:a16="http://schemas.microsoft.com/office/drawing/2014/main" id="{41FFA9E2-D8DF-6554-AE58-58CE65B27A9A}"/>
              </a:ext>
            </a:extLst>
          </p:cNvPr>
          <p:cNvSpPr txBox="1"/>
          <p:nvPr/>
        </p:nvSpPr>
        <p:spPr>
          <a:xfrm>
            <a:off x="6713432" y="5682457"/>
            <a:ext cx="823614" cy="276999"/>
          </a:xfrm>
          <a:prstGeom prst="rect">
            <a:avLst/>
          </a:prstGeom>
          <a:noFill/>
        </p:spPr>
        <p:txBody>
          <a:bodyPr wrap="none" lIns="36000" rIns="36000" rtlCol="0">
            <a:spAutoFit/>
          </a:bodyPr>
          <a:lstStyle/>
          <a:p>
            <a:r>
              <a:rPr kumimoji="1" lang="ja-JP" altLang="en-US" sz="1200">
                <a:latin typeface="+mn-ea"/>
              </a:rPr>
              <a:t>ユーザー</a:t>
            </a:r>
            <a:r>
              <a:rPr kumimoji="1" lang="en-US" altLang="ja-JP" sz="1200">
                <a:latin typeface="+mn-ea"/>
              </a:rPr>
              <a:t>A</a:t>
            </a:r>
          </a:p>
        </p:txBody>
      </p:sp>
      <p:sp>
        <p:nvSpPr>
          <p:cNvPr id="35" name="テキスト ボックス 34">
            <a:extLst>
              <a:ext uri="{FF2B5EF4-FFF2-40B4-BE49-F238E27FC236}">
                <a16:creationId xmlns:a16="http://schemas.microsoft.com/office/drawing/2014/main" id="{9ECE9632-B4AF-9992-904E-C6CD9B1CF76F}"/>
              </a:ext>
            </a:extLst>
          </p:cNvPr>
          <p:cNvSpPr txBox="1"/>
          <p:nvPr/>
        </p:nvSpPr>
        <p:spPr>
          <a:xfrm>
            <a:off x="6713432" y="5974656"/>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B</a:t>
            </a:r>
            <a:endParaRPr kumimoji="1" lang="en-US" altLang="ja-JP" sz="1200">
              <a:latin typeface="+mn-ea"/>
            </a:endParaRPr>
          </a:p>
        </p:txBody>
      </p:sp>
      <p:cxnSp>
        <p:nvCxnSpPr>
          <p:cNvPr id="36" name="Google Shape;468;p22">
            <a:extLst>
              <a:ext uri="{FF2B5EF4-FFF2-40B4-BE49-F238E27FC236}">
                <a16:creationId xmlns:a16="http://schemas.microsoft.com/office/drawing/2014/main" id="{AF511A9A-74BF-53F5-8FF2-087A97EF02BE}"/>
              </a:ext>
            </a:extLst>
          </p:cNvPr>
          <p:cNvCxnSpPr>
            <a:cxnSpLocks/>
            <a:stCxn id="32" idx="3"/>
            <a:endCxn id="35" idx="1"/>
          </p:cNvCxnSpPr>
          <p:nvPr/>
        </p:nvCxnSpPr>
        <p:spPr>
          <a:xfrm>
            <a:off x="6449432" y="5822974"/>
            <a:ext cx="264000" cy="290182"/>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5" name="吹き出し: 四角形 4">
            <a:extLst>
              <a:ext uri="{FF2B5EF4-FFF2-40B4-BE49-F238E27FC236}">
                <a16:creationId xmlns:a16="http://schemas.microsoft.com/office/drawing/2014/main" id="{C3798F2F-4C9C-09CC-4979-4100AF90E267}"/>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cxnSp>
        <p:nvCxnSpPr>
          <p:cNvPr id="4" name="直線矢印コネクタ 3">
            <a:extLst>
              <a:ext uri="{FF2B5EF4-FFF2-40B4-BE49-F238E27FC236}">
                <a16:creationId xmlns:a16="http://schemas.microsoft.com/office/drawing/2014/main" id="{45FA720B-4CF4-7400-F0CF-EE3152BFB23A}"/>
              </a:ext>
            </a:extLst>
          </p:cNvPr>
          <p:cNvCxnSpPr>
            <a:cxnSpLocks/>
          </p:cNvCxnSpPr>
          <p:nvPr/>
        </p:nvCxnSpPr>
        <p:spPr>
          <a:xfrm>
            <a:off x="2404112" y="5422968"/>
            <a:ext cx="2075610" cy="685543"/>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6" name="テキスト ボックス 5">
            <a:extLst>
              <a:ext uri="{FF2B5EF4-FFF2-40B4-BE49-F238E27FC236}">
                <a16:creationId xmlns:a16="http://schemas.microsoft.com/office/drawing/2014/main" id="{2ACB6802-93A1-9203-EB67-9A116426144F}"/>
              </a:ext>
            </a:extLst>
          </p:cNvPr>
          <p:cNvSpPr txBox="1"/>
          <p:nvPr/>
        </p:nvSpPr>
        <p:spPr>
          <a:xfrm>
            <a:off x="2904791" y="5657540"/>
            <a:ext cx="441146" cy="400110"/>
          </a:xfrm>
          <a:prstGeom prst="rect">
            <a:avLst/>
          </a:prstGeom>
          <a:noFill/>
        </p:spPr>
        <p:txBody>
          <a:bodyPr wrap="none" rtlCol="0">
            <a:spAutoFit/>
          </a:bodyPr>
          <a:lstStyle/>
          <a:p>
            <a:r>
              <a:rPr lang="ja-JP" altLang="en-US" sz="2000" b="1">
                <a:solidFill>
                  <a:srgbClr val="C00000"/>
                </a:solidFill>
              </a:rPr>
              <a:t>④</a:t>
            </a:r>
            <a:endParaRPr lang="en-US" altLang="ja-JP" sz="2000" b="1">
              <a:solidFill>
                <a:srgbClr val="C00000"/>
              </a:solidFill>
            </a:endParaRPr>
          </a:p>
        </p:txBody>
      </p:sp>
      <p:sp>
        <p:nvSpPr>
          <p:cNvPr id="8" name="テキスト ボックス 7">
            <a:extLst>
              <a:ext uri="{FF2B5EF4-FFF2-40B4-BE49-F238E27FC236}">
                <a16:creationId xmlns:a16="http://schemas.microsoft.com/office/drawing/2014/main" id="{8E0F89C8-B69B-7B37-C7A8-7F8A39AF315C}"/>
              </a:ext>
            </a:extLst>
          </p:cNvPr>
          <p:cNvSpPr txBox="1"/>
          <p:nvPr/>
        </p:nvSpPr>
        <p:spPr>
          <a:xfrm>
            <a:off x="3169235" y="5278770"/>
            <a:ext cx="441146" cy="400110"/>
          </a:xfrm>
          <a:prstGeom prst="rect">
            <a:avLst/>
          </a:prstGeom>
          <a:noFill/>
        </p:spPr>
        <p:txBody>
          <a:bodyPr wrap="none" rtlCol="0">
            <a:spAutoFit/>
          </a:bodyPr>
          <a:lstStyle/>
          <a:p>
            <a:r>
              <a:rPr kumimoji="1" lang="ja-JP" altLang="en-US" sz="2000" b="1">
                <a:solidFill>
                  <a:srgbClr val="C00000"/>
                </a:solidFill>
              </a:rPr>
              <a:t>③</a:t>
            </a:r>
            <a:endParaRPr kumimoji="1" lang="ja-JP" altLang="en-US" b="1">
              <a:solidFill>
                <a:srgbClr val="C00000"/>
              </a:solidFill>
            </a:endParaRPr>
          </a:p>
        </p:txBody>
      </p:sp>
      <p:pic>
        <p:nvPicPr>
          <p:cNvPr id="9" name="グラフィックス 8" descr="封筒 枠線">
            <a:extLst>
              <a:ext uri="{FF2B5EF4-FFF2-40B4-BE49-F238E27FC236}">
                <a16:creationId xmlns:a16="http://schemas.microsoft.com/office/drawing/2014/main" id="{FE733127-9C38-A5B8-3BC4-813631C271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1698" y="5198585"/>
            <a:ext cx="382157" cy="382157"/>
          </a:xfrm>
          <a:prstGeom prst="rect">
            <a:avLst/>
          </a:prstGeom>
        </p:spPr>
      </p:pic>
      <p:cxnSp>
        <p:nvCxnSpPr>
          <p:cNvPr id="10" name="直線矢印コネクタ 9">
            <a:extLst>
              <a:ext uri="{FF2B5EF4-FFF2-40B4-BE49-F238E27FC236}">
                <a16:creationId xmlns:a16="http://schemas.microsoft.com/office/drawing/2014/main" id="{8F598A93-48EB-97D4-5F0D-0A27F6E395A1}"/>
              </a:ext>
            </a:extLst>
          </p:cNvPr>
          <p:cNvCxnSpPr>
            <a:cxnSpLocks/>
          </p:cNvCxnSpPr>
          <p:nvPr/>
        </p:nvCxnSpPr>
        <p:spPr>
          <a:xfrm flipH="1" flipV="1">
            <a:off x="2409724" y="5004542"/>
            <a:ext cx="2028195" cy="606826"/>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11" name="矢印: 五方向 10">
            <a:extLst>
              <a:ext uri="{FF2B5EF4-FFF2-40B4-BE49-F238E27FC236}">
                <a16:creationId xmlns:a16="http://schemas.microsoft.com/office/drawing/2014/main" id="{AA382A1A-D71E-AD99-18A7-4F0ED72464D4}"/>
              </a:ext>
            </a:extLst>
          </p:cNvPr>
          <p:cNvSpPr/>
          <p:nvPr/>
        </p:nvSpPr>
        <p:spPr>
          <a:xfrm>
            <a:off x="0" y="-15668"/>
            <a:ext cx="1980000" cy="216000"/>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2" name="矢印: 五方向 11">
            <a:extLst>
              <a:ext uri="{FF2B5EF4-FFF2-40B4-BE49-F238E27FC236}">
                <a16:creationId xmlns:a16="http://schemas.microsoft.com/office/drawing/2014/main" id="{F4207FF9-D255-95BA-EF3F-7A013AA769F5}"/>
              </a:ext>
            </a:extLst>
          </p:cNvPr>
          <p:cNvSpPr/>
          <p:nvPr/>
        </p:nvSpPr>
        <p:spPr>
          <a:xfrm>
            <a:off x="1980000" y="-15668"/>
            <a:ext cx="1980000" cy="21600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3" name="テキスト ボックス 12">
            <a:extLst>
              <a:ext uri="{FF2B5EF4-FFF2-40B4-BE49-F238E27FC236}">
                <a16:creationId xmlns:a16="http://schemas.microsoft.com/office/drawing/2014/main" id="{1FAB49E0-A042-0218-69C7-F29918E22726}"/>
              </a:ext>
            </a:extLst>
          </p:cNvPr>
          <p:cNvSpPr txBox="1"/>
          <p:nvPr/>
        </p:nvSpPr>
        <p:spPr>
          <a:xfrm>
            <a:off x="3215403" y="4804868"/>
            <a:ext cx="441146" cy="400110"/>
          </a:xfrm>
          <a:prstGeom prst="rect">
            <a:avLst/>
          </a:prstGeom>
          <a:noFill/>
        </p:spPr>
        <p:txBody>
          <a:bodyPr wrap="square" rtlCol="0">
            <a:spAutoFit/>
          </a:bodyPr>
          <a:lstStyle/>
          <a:p>
            <a:r>
              <a:rPr lang="ja-JP" altLang="en-US" sz="2000" b="1">
                <a:solidFill>
                  <a:srgbClr val="C00000"/>
                </a:solidFill>
              </a:rPr>
              <a:t>②</a:t>
            </a:r>
            <a:endParaRPr kumimoji="1" lang="ja-JP" altLang="en-US" b="1">
              <a:solidFill>
                <a:srgbClr val="C00000"/>
              </a:solidFill>
            </a:endParaRPr>
          </a:p>
        </p:txBody>
      </p:sp>
      <p:cxnSp>
        <p:nvCxnSpPr>
          <p:cNvPr id="14" name="直線矢印コネクタ 13">
            <a:extLst>
              <a:ext uri="{FF2B5EF4-FFF2-40B4-BE49-F238E27FC236}">
                <a16:creationId xmlns:a16="http://schemas.microsoft.com/office/drawing/2014/main" id="{1554A7E7-3D54-E30A-0481-D4521FDCBF87}"/>
              </a:ext>
            </a:extLst>
          </p:cNvPr>
          <p:cNvCxnSpPr>
            <a:cxnSpLocks/>
          </p:cNvCxnSpPr>
          <p:nvPr/>
        </p:nvCxnSpPr>
        <p:spPr>
          <a:xfrm>
            <a:off x="2452365" y="4852423"/>
            <a:ext cx="1983684" cy="599485"/>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19" name="吹き出し: 四角形 18">
            <a:extLst>
              <a:ext uri="{FF2B5EF4-FFF2-40B4-BE49-F238E27FC236}">
                <a16:creationId xmlns:a16="http://schemas.microsoft.com/office/drawing/2014/main" id="{E20AF436-F808-C752-DD9C-393401CFBFC5}"/>
              </a:ext>
            </a:extLst>
          </p:cNvPr>
          <p:cNvSpPr/>
          <p:nvPr/>
        </p:nvSpPr>
        <p:spPr bwMode="gray">
          <a:xfrm>
            <a:off x="8152235" y="6008382"/>
            <a:ext cx="4007127" cy="461665"/>
          </a:xfrm>
          <a:prstGeom prst="wedgeRectCallout">
            <a:avLst>
              <a:gd name="adj1" fmla="val -17660"/>
              <a:gd name="adj2" fmla="val -1830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360363" lvl="2" indent="-360363" algn="ctr">
              <a:defRPr/>
            </a:pPr>
            <a:r>
              <a:rPr lang="ja-JP" altLang="en-US" sz="1400" b="1">
                <a:solidFill>
                  <a:schemeClr val="bg1"/>
                </a:solidFill>
                <a:latin typeface="メイリオ"/>
                <a:ea typeface="メイリオ"/>
              </a:rPr>
              <a:t>詳細手順については、別途お知らせいたします。</a:t>
            </a:r>
            <a:endParaRPr lang="en-US" altLang="ja-JP" sz="1400" b="1">
              <a:solidFill>
                <a:schemeClr val="bg1"/>
              </a:solidFill>
              <a:latin typeface="メイリオ"/>
              <a:ea typeface="メイリオ"/>
            </a:endParaRPr>
          </a:p>
        </p:txBody>
      </p:sp>
    </p:spTree>
    <p:extLst>
      <p:ext uri="{BB962C8B-B14F-4D97-AF65-F5344CB8AC3E}">
        <p14:creationId xmlns:p14="http://schemas.microsoft.com/office/powerpoint/2010/main" val="177276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p:txBody>
          <a:bodyPr/>
          <a:lstStyle/>
          <a:p>
            <a:r>
              <a:rPr lang="ja-JP" altLang="en-US"/>
              <a:t>本変更スケジュールにおけるご依頼作業について</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a:xfrm>
            <a:off x="264000" y="827835"/>
            <a:ext cx="11634279" cy="5472000"/>
          </a:xfrm>
        </p:spPr>
        <p:txBody>
          <a:bodyPr/>
          <a:lstStyle/>
          <a:p>
            <a:pPr marL="0" indent="0">
              <a:buNone/>
            </a:pPr>
            <a:r>
              <a:rPr lang="ja-JP" altLang="en-US" sz="1800">
                <a:latin typeface="メイリオ" panose="020B0604030504040204" pitchFamily="50" charset="-128"/>
                <a:ea typeface="メイリオ" panose="020B0604030504040204" pitchFamily="50" charset="-128"/>
              </a:rPr>
              <a:t>本変更においては、親契約および子契約のユーザー共にユーザー移行が発生し、ユーザー個々に</a:t>
            </a:r>
            <a:r>
              <a:rPr lang="ja-JP" altLang="en-US" sz="1800">
                <a:solidFill>
                  <a:schemeClr val="tx1"/>
                </a:solidFill>
                <a:latin typeface="メイリオ" panose="020B0604030504040204" pitchFamily="50" charset="-128"/>
                <a:ea typeface="メイリオ" panose="020B0604030504040204" pitchFamily="50" charset="-128"/>
              </a:rPr>
              <a:t>初回ログイン作業</a:t>
            </a:r>
            <a:r>
              <a:rPr lang="ja-JP" altLang="en-US" sz="1800">
                <a:latin typeface="メイリオ" panose="020B0604030504040204" pitchFamily="50" charset="-128"/>
                <a:ea typeface="メイリオ" panose="020B0604030504040204" pitchFamily="50" charset="-128"/>
              </a:rPr>
              <a:t>を実施いただく必要がございます。そのため、移行期間</a:t>
            </a:r>
            <a:r>
              <a:rPr lang="en-US" altLang="ja-JP" sz="1800" baseline="30000">
                <a:latin typeface="メイリオ" panose="020B0604030504040204" pitchFamily="50" charset="-128"/>
                <a:ea typeface="メイリオ" panose="020B0604030504040204" pitchFamily="50" charset="-128"/>
              </a:rPr>
              <a:t>※</a:t>
            </a:r>
            <a:r>
              <a:rPr lang="en-US" altLang="ja-JP" sz="1800">
                <a:latin typeface="メイリオ" panose="020B0604030504040204" pitchFamily="50" charset="-128"/>
                <a:ea typeface="メイリオ" panose="020B0604030504040204" pitchFamily="50" charset="-128"/>
              </a:rPr>
              <a:t>(2024/7/17~2024/8/27)</a:t>
            </a:r>
            <a:r>
              <a:rPr lang="ja-JP" altLang="en-US" sz="1800">
                <a:latin typeface="メイリオ" panose="020B0604030504040204" pitchFamily="50" charset="-128"/>
                <a:ea typeface="メイリオ" panose="020B0604030504040204" pitchFamily="50" charset="-128"/>
              </a:rPr>
              <a:t>を設定いたします。</a:t>
            </a:r>
            <a:br>
              <a:rPr lang="en-US" altLang="ja-JP" sz="1800">
                <a:latin typeface="メイリオ" panose="020B0604030504040204" pitchFamily="50" charset="-128"/>
                <a:ea typeface="メイリオ" panose="020B0604030504040204" pitchFamily="50" charset="-128"/>
              </a:rPr>
            </a:br>
            <a:r>
              <a:rPr lang="en-US" altLang="ja-JP" sz="1200">
                <a:latin typeface="メイリオ" panose="020B0604030504040204" pitchFamily="50" charset="-128"/>
                <a:ea typeface="メイリオ" panose="020B0604030504040204" pitchFamily="50" charset="-128"/>
              </a:rPr>
              <a:t>※</a:t>
            </a:r>
            <a:r>
              <a:rPr lang="ja-JP" altLang="en-US" sz="1200">
                <a:latin typeface="メイリオ" panose="020B0604030504040204" pitchFamily="50" charset="-128"/>
                <a:ea typeface="メイリオ" panose="020B0604030504040204" pitchFamily="50" charset="-128"/>
              </a:rPr>
              <a:t>詳細な時間については特設サイトをご覧ください</a:t>
            </a:r>
            <a:endParaRPr lang="en-US" altLang="ja-JP" sz="1200">
              <a:latin typeface="メイリオ" panose="020B0604030504040204" pitchFamily="50" charset="-128"/>
              <a:ea typeface="メイリオ" panose="020B0604030504040204" pitchFamily="50" charset="-128"/>
            </a:endParaRPr>
          </a:p>
          <a:p>
            <a:pPr marL="0" indent="0">
              <a:buNone/>
            </a:pPr>
            <a:r>
              <a:rPr lang="ja-JP" altLang="en-US"/>
              <a:t>下記スケジュールにおいて、「移行期間」と「ログインポータル廃止作業後</a:t>
            </a:r>
            <a:r>
              <a:rPr lang="en-US" altLang="ja-JP"/>
              <a:t>(</a:t>
            </a:r>
            <a:r>
              <a:rPr lang="ja-JP" altLang="en-US"/>
              <a:t>以降、移行期間後</a:t>
            </a:r>
            <a:r>
              <a:rPr lang="en-US" altLang="ja-JP"/>
              <a:t>)</a:t>
            </a:r>
            <a:r>
              <a:rPr lang="ja-JP" altLang="en-US"/>
              <a:t>」では移行に必要な手順が異なります。</a:t>
            </a:r>
            <a:endParaRPr lang="en-US" altLang="ja-JP"/>
          </a:p>
          <a:p>
            <a:pPr marL="0" indent="0">
              <a:buNone/>
            </a:pPr>
            <a:endParaRPr lang="en-US" altLang="ja-JP"/>
          </a:p>
          <a:p>
            <a:pPr marL="0" indent="0">
              <a:buNone/>
            </a:pPr>
            <a:r>
              <a:rPr lang="en-US" altLang="ja-JP" b="1"/>
              <a:t>【</a:t>
            </a:r>
            <a:r>
              <a:rPr lang="ja-JP" altLang="en-US" b="1"/>
              <a:t>！重要</a:t>
            </a:r>
            <a:r>
              <a:rPr lang="en-US" altLang="ja-JP" b="1"/>
              <a:t>】</a:t>
            </a:r>
            <a:r>
              <a:rPr lang="ja-JP" altLang="en-US" sz="1800" b="1">
                <a:latin typeface="メイリオ" panose="020B0604030504040204" pitchFamily="50" charset="-128"/>
                <a:ea typeface="メイリオ" panose="020B0604030504040204" pitchFamily="50" charset="-128"/>
              </a:rPr>
              <a:t>移行期間を過ぎると移行に必要な情報が確認しづらくなるため、</a:t>
            </a:r>
            <a:r>
              <a:rPr lang="ja-JP" altLang="en-US" sz="1800" b="1">
                <a:solidFill>
                  <a:srgbClr val="C00000"/>
                </a:solidFill>
                <a:latin typeface="メイリオ" panose="020B0604030504040204" pitchFamily="50" charset="-128"/>
                <a:ea typeface="メイリオ" panose="020B0604030504040204" pitchFamily="50" charset="-128"/>
              </a:rPr>
              <a:t>移行期間内での初回ログイン作業</a:t>
            </a:r>
            <a:r>
              <a:rPr lang="ja-JP" altLang="en-US" sz="1800" b="1">
                <a:latin typeface="メイリオ" panose="020B0604030504040204" pitchFamily="50" charset="-128"/>
                <a:ea typeface="メイリオ" panose="020B0604030504040204" pitchFamily="50" charset="-128"/>
              </a:rPr>
              <a:t>をお願いいたします。</a:t>
            </a:r>
            <a:br>
              <a:rPr lang="en-US" altLang="ja-JP" b="1"/>
            </a:br>
            <a:endParaRPr kumimoji="1" lang="en-US" altLang="ja-JP"/>
          </a:p>
        </p:txBody>
      </p:sp>
      <p:graphicFrame>
        <p:nvGraphicFramePr>
          <p:cNvPr id="4" name="表 3">
            <a:extLst>
              <a:ext uri="{FF2B5EF4-FFF2-40B4-BE49-F238E27FC236}">
                <a16:creationId xmlns:a16="http://schemas.microsoft.com/office/drawing/2014/main" id="{B1FD0BF3-39C4-4C6B-B7C5-4C30C908DECC}"/>
              </a:ext>
            </a:extLst>
          </p:cNvPr>
          <p:cNvGraphicFramePr>
            <a:graphicFrameLocks noGrp="1"/>
          </p:cNvGraphicFramePr>
          <p:nvPr/>
        </p:nvGraphicFramePr>
        <p:xfrm>
          <a:off x="432111" y="4248886"/>
          <a:ext cx="11177049" cy="1901269"/>
        </p:xfrm>
        <a:graphic>
          <a:graphicData uri="http://schemas.openxmlformats.org/drawingml/2006/table">
            <a:tbl>
              <a:tblPr firstRow="1" bandRow="1">
                <a:tableStyleId>{F5AB1C69-6EDB-4FF4-983F-18BD219EF322}</a:tableStyleId>
              </a:tblPr>
              <a:tblGrid>
                <a:gridCol w="3725683">
                  <a:extLst>
                    <a:ext uri="{9D8B030D-6E8A-4147-A177-3AD203B41FA5}">
                      <a16:colId xmlns:a16="http://schemas.microsoft.com/office/drawing/2014/main" val="2783044422"/>
                    </a:ext>
                  </a:extLst>
                </a:gridCol>
                <a:gridCol w="3725683">
                  <a:extLst>
                    <a:ext uri="{9D8B030D-6E8A-4147-A177-3AD203B41FA5}">
                      <a16:colId xmlns:a16="http://schemas.microsoft.com/office/drawing/2014/main" val="3785430158"/>
                    </a:ext>
                  </a:extLst>
                </a:gridCol>
                <a:gridCol w="3725683">
                  <a:extLst>
                    <a:ext uri="{9D8B030D-6E8A-4147-A177-3AD203B41FA5}">
                      <a16:colId xmlns:a16="http://schemas.microsoft.com/office/drawing/2014/main" val="4136450340"/>
                    </a:ext>
                  </a:extLst>
                </a:gridCol>
              </a:tblGrid>
              <a:tr h="214057">
                <a:tc gridSpan="3">
                  <a:txBody>
                    <a:bodyPr/>
                    <a:lstStyle/>
                    <a:p>
                      <a:r>
                        <a:rPr kumimoji="1" lang="en-US" altLang="ja-JP" sz="1100"/>
                        <a:t>2024</a:t>
                      </a:r>
                      <a:r>
                        <a:rPr kumimoji="1" lang="ja-JP" altLang="en-US" sz="110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tc hMerge="1">
                  <a:txBody>
                    <a:bodyPr/>
                    <a:lstStyle/>
                    <a:p>
                      <a:endParaRPr kumimoji="1" lang="ja-JP" altLang="en-US" sz="1400"/>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tc hMerge="1">
                  <a:txBody>
                    <a:bodyPr/>
                    <a:lstStyle/>
                    <a:p>
                      <a:endParaRPr kumimoji="1" lang="ja-JP" altLang="en-US" sz="1400"/>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2194510859"/>
                  </a:ext>
                </a:extLst>
              </a:tr>
              <a:tr h="0">
                <a:tc>
                  <a:txBody>
                    <a:bodyPr/>
                    <a:lstStyle/>
                    <a:p>
                      <a:r>
                        <a:rPr kumimoji="1" lang="en-US" altLang="ja-JP" sz="1100">
                          <a:solidFill>
                            <a:schemeClr val="bg1"/>
                          </a:solidFill>
                        </a:rPr>
                        <a:t>7</a:t>
                      </a:r>
                      <a:r>
                        <a:rPr kumimoji="1" lang="ja-JP" altLang="en-US" sz="1100">
                          <a:solidFill>
                            <a:schemeClr val="bg1"/>
                          </a:solidFill>
                        </a:rPr>
                        <a:t>月</a:t>
                      </a:r>
                    </a:p>
                  </a:txBody>
                  <a:tcPr>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100">
                          <a:solidFill>
                            <a:schemeClr val="bg1"/>
                          </a:solidFill>
                        </a:rPr>
                        <a:t>8</a:t>
                      </a:r>
                      <a:r>
                        <a:rPr kumimoji="1" lang="ja-JP" altLang="en-US" sz="1100">
                          <a:solidFill>
                            <a:schemeClr val="bg1"/>
                          </a:solidFill>
                        </a:rPr>
                        <a:t>月</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100">
                          <a:solidFill>
                            <a:schemeClr val="bg1"/>
                          </a:solidFill>
                        </a:rPr>
                        <a:t>9</a:t>
                      </a:r>
                      <a:r>
                        <a:rPr kumimoji="1" lang="ja-JP" altLang="en-US" sz="1100">
                          <a:solidFill>
                            <a:schemeClr val="bg1"/>
                          </a:solidFill>
                        </a:rPr>
                        <a:t>月</a:t>
                      </a:r>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283996334"/>
                  </a:ext>
                </a:extLst>
              </a:tr>
              <a:tr h="1383109">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1626349"/>
                  </a:ext>
                </a:extLst>
              </a:tr>
            </a:tbl>
          </a:graphicData>
        </a:graphic>
      </p:graphicFrame>
      <p:sp>
        <p:nvSpPr>
          <p:cNvPr id="6" name="矢印: 右 5">
            <a:extLst>
              <a:ext uri="{FF2B5EF4-FFF2-40B4-BE49-F238E27FC236}">
                <a16:creationId xmlns:a16="http://schemas.microsoft.com/office/drawing/2014/main" id="{07F33AFA-71EF-4E1F-856B-460A9519D051}"/>
              </a:ext>
            </a:extLst>
          </p:cNvPr>
          <p:cNvSpPr/>
          <p:nvPr/>
        </p:nvSpPr>
        <p:spPr bwMode="gray">
          <a:xfrm>
            <a:off x="1950130" y="5305925"/>
            <a:ext cx="5767744" cy="611242"/>
          </a:xfrm>
          <a:prstGeom prst="right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600" b="1" kern="0">
                <a:solidFill>
                  <a:schemeClr val="bg1"/>
                </a:solidFill>
                <a:ea typeface="Meiryo UI" panose="020B0604030504040204" pitchFamily="50" charset="-128"/>
              </a:rPr>
              <a:t>移行期間</a:t>
            </a:r>
            <a:r>
              <a:rPr kumimoji="1" lang="en-US" altLang="ja-JP" sz="1600" b="1" kern="0" baseline="30000">
                <a:solidFill>
                  <a:schemeClr val="bg1"/>
                </a:solidFill>
                <a:ea typeface="Meiryo UI" panose="020B0604030504040204" pitchFamily="50" charset="-128"/>
              </a:rPr>
              <a:t>※ </a:t>
            </a:r>
            <a:r>
              <a:rPr kumimoji="1" lang="ja-JP" altLang="en-US" sz="1600" b="1" kern="0">
                <a:solidFill>
                  <a:schemeClr val="bg1"/>
                </a:solidFill>
                <a:ea typeface="Meiryo UI" panose="020B0604030504040204" pitchFamily="50" charset="-128"/>
              </a:rPr>
              <a:t>　</a:t>
            </a:r>
            <a:r>
              <a:rPr kumimoji="1" lang="en-US" altLang="ja-JP" sz="1400" b="1" kern="0">
                <a:solidFill>
                  <a:schemeClr val="bg1"/>
                </a:solidFill>
                <a:ea typeface="Meiryo UI" panose="020B0604030504040204" pitchFamily="50" charset="-128"/>
              </a:rPr>
              <a:t>2024/7/17~2024/8/27</a:t>
            </a:r>
            <a:endParaRPr kumimoji="1" lang="ja-JP" altLang="en-US" sz="1600" b="1" kern="0">
              <a:solidFill>
                <a:schemeClr val="bg1"/>
              </a:solidFill>
              <a:ea typeface="Meiryo UI" panose="020B0604030504040204" pitchFamily="50" charset="-128"/>
            </a:endParaRPr>
          </a:p>
        </p:txBody>
      </p:sp>
      <p:sp>
        <p:nvSpPr>
          <p:cNvPr id="16" name="テキスト ボックス 15">
            <a:extLst>
              <a:ext uri="{FF2B5EF4-FFF2-40B4-BE49-F238E27FC236}">
                <a16:creationId xmlns:a16="http://schemas.microsoft.com/office/drawing/2014/main" id="{8170B458-06EC-4E50-8A3D-19C7DA7D6FEF}"/>
              </a:ext>
            </a:extLst>
          </p:cNvPr>
          <p:cNvSpPr txBox="1"/>
          <p:nvPr/>
        </p:nvSpPr>
        <p:spPr>
          <a:xfrm>
            <a:off x="7505352" y="4907132"/>
            <a:ext cx="2031325" cy="584775"/>
          </a:xfrm>
          <a:prstGeom prst="rect">
            <a:avLst/>
          </a:prstGeom>
          <a:noFill/>
        </p:spPr>
        <p:txBody>
          <a:bodyPr wrap="none" rtlCol="0">
            <a:spAutoFit/>
          </a:bodyPr>
          <a:lstStyle/>
          <a:p>
            <a:r>
              <a:rPr kumimoji="1" lang="ja-JP" altLang="en-US" sz="1600" b="1">
                <a:solidFill>
                  <a:schemeClr val="accent5"/>
                </a:solidFill>
              </a:rPr>
              <a:t>▲ログインポータル</a:t>
            </a:r>
            <a:endParaRPr kumimoji="1" lang="en-US" altLang="ja-JP" sz="1600" b="1">
              <a:solidFill>
                <a:schemeClr val="accent5"/>
              </a:solidFill>
            </a:endParaRPr>
          </a:p>
          <a:p>
            <a:r>
              <a:rPr lang="ja-JP" altLang="en-US" sz="1600" b="1">
                <a:solidFill>
                  <a:schemeClr val="accent5"/>
                </a:solidFill>
              </a:rPr>
              <a:t>　廃止作業</a:t>
            </a:r>
            <a:endParaRPr kumimoji="1" lang="ja-JP" altLang="en-US" sz="1600" b="1">
              <a:solidFill>
                <a:schemeClr val="accent5"/>
              </a:solidFill>
            </a:endParaRPr>
          </a:p>
        </p:txBody>
      </p:sp>
      <p:sp>
        <p:nvSpPr>
          <p:cNvPr id="12" name="テキスト ボックス 11">
            <a:extLst>
              <a:ext uri="{FF2B5EF4-FFF2-40B4-BE49-F238E27FC236}">
                <a16:creationId xmlns:a16="http://schemas.microsoft.com/office/drawing/2014/main" id="{4D99A9F9-DD9A-4ED4-8B4D-79F39F838131}"/>
              </a:ext>
            </a:extLst>
          </p:cNvPr>
          <p:cNvSpPr txBox="1"/>
          <p:nvPr/>
        </p:nvSpPr>
        <p:spPr>
          <a:xfrm>
            <a:off x="1841462" y="5176381"/>
            <a:ext cx="1210588" cy="338554"/>
          </a:xfrm>
          <a:prstGeom prst="rect">
            <a:avLst/>
          </a:prstGeom>
          <a:noFill/>
        </p:spPr>
        <p:txBody>
          <a:bodyPr wrap="none" rtlCol="0">
            <a:spAutoFit/>
          </a:bodyPr>
          <a:lstStyle/>
          <a:p>
            <a:r>
              <a:rPr kumimoji="1" lang="ja-JP" altLang="en-US" sz="1600" b="1">
                <a:solidFill>
                  <a:schemeClr val="accent5"/>
                </a:solidFill>
              </a:rPr>
              <a:t>▲事前</a:t>
            </a:r>
            <a:r>
              <a:rPr lang="ja-JP" altLang="en-US" sz="1600" b="1">
                <a:solidFill>
                  <a:schemeClr val="accent5"/>
                </a:solidFill>
              </a:rPr>
              <a:t>作業</a:t>
            </a:r>
            <a:endParaRPr lang="en-US" altLang="ja-JP" sz="1600" b="1">
              <a:solidFill>
                <a:schemeClr val="accent5"/>
              </a:solidFill>
            </a:endParaRPr>
          </a:p>
        </p:txBody>
      </p:sp>
      <p:sp>
        <p:nvSpPr>
          <p:cNvPr id="8" name="矢印: 右 7">
            <a:extLst>
              <a:ext uri="{FF2B5EF4-FFF2-40B4-BE49-F238E27FC236}">
                <a16:creationId xmlns:a16="http://schemas.microsoft.com/office/drawing/2014/main" id="{66A25D1F-B435-38A3-28EB-ED45D35EC19F}"/>
              </a:ext>
            </a:extLst>
          </p:cNvPr>
          <p:cNvSpPr/>
          <p:nvPr/>
        </p:nvSpPr>
        <p:spPr bwMode="gray">
          <a:xfrm>
            <a:off x="7717875" y="5305925"/>
            <a:ext cx="3891286" cy="611242"/>
          </a:xfrm>
          <a:prstGeom prst="rightArrow">
            <a:avLst/>
          </a:prstGeom>
          <a:solidFill>
            <a:schemeClr val="bg1"/>
          </a:solidFill>
          <a:ln>
            <a:solidFill>
              <a:srgbClr val="C00000"/>
            </a:solidFill>
            <a:prstDash val="dash"/>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600" b="1" i="0" u="none" strike="noStrike" kern="0" cap="none" spc="0" normalizeH="0" baseline="0" noProof="0">
                <a:ln>
                  <a:noFill/>
                </a:ln>
                <a:solidFill>
                  <a:schemeClr val="accent2"/>
                </a:solidFill>
                <a:effectLst/>
                <a:uLnTx/>
                <a:uFillTx/>
                <a:latin typeface="メイリオ"/>
                <a:ea typeface="Meiryo UI" panose="020B0604030504040204" pitchFamily="50" charset="-128"/>
                <a:cs typeface="+mn-cs"/>
              </a:rPr>
              <a:t>移行期間後</a:t>
            </a:r>
          </a:p>
        </p:txBody>
      </p:sp>
      <p:sp>
        <p:nvSpPr>
          <p:cNvPr id="5" name="吹き出し: 四角形 4">
            <a:extLst>
              <a:ext uri="{FF2B5EF4-FFF2-40B4-BE49-F238E27FC236}">
                <a16:creationId xmlns:a16="http://schemas.microsoft.com/office/drawing/2014/main" id="{97ACE16A-F68E-A78A-91B9-751A6B9CD7C2}"/>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32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113B0-E8A0-1D88-A8E4-A85140CCE22C}"/>
              </a:ext>
            </a:extLst>
          </p:cNvPr>
          <p:cNvSpPr>
            <a:spLocks noGrp="1"/>
          </p:cNvSpPr>
          <p:nvPr>
            <p:ph type="title"/>
          </p:nvPr>
        </p:nvSpPr>
        <p:spPr>
          <a:xfrm>
            <a:off x="264000" y="260298"/>
            <a:ext cx="10515600" cy="422365"/>
          </a:xfrm>
        </p:spPr>
        <p:txBody>
          <a:bodyPr/>
          <a:lstStyle/>
          <a:p>
            <a:r>
              <a:rPr kumimoji="1" lang="ja-JP" altLang="en-US"/>
              <a:t>移行</a:t>
            </a:r>
            <a:r>
              <a:rPr kumimoji="1" lang="en-US" altLang="ja-JP"/>
              <a:t>STEP</a:t>
            </a:r>
            <a:r>
              <a:rPr kumimoji="1" lang="ja-JP" altLang="en-US"/>
              <a:t>毎のお願い事項</a:t>
            </a:r>
          </a:p>
        </p:txBody>
      </p:sp>
      <p:sp>
        <p:nvSpPr>
          <p:cNvPr id="3" name="Google Shape;63;p10">
            <a:extLst>
              <a:ext uri="{FF2B5EF4-FFF2-40B4-BE49-F238E27FC236}">
                <a16:creationId xmlns:a16="http://schemas.microsoft.com/office/drawing/2014/main" id="{5C4196D8-573B-F6C4-3047-C4A45739D311}"/>
              </a:ext>
            </a:extLst>
          </p:cNvPr>
          <p:cNvSpPr/>
          <p:nvPr/>
        </p:nvSpPr>
        <p:spPr>
          <a:xfrm>
            <a:off x="134086" y="3307899"/>
            <a:ext cx="1680000" cy="1617496"/>
          </a:xfrm>
          <a:prstGeom prst="rect">
            <a:avLst/>
          </a:prstGeom>
          <a:solidFill>
            <a:schemeClr val="bg1">
              <a:lumMod val="85000"/>
            </a:schemeClr>
          </a:solidFill>
          <a:ln>
            <a:noFill/>
          </a:ln>
        </p:spPr>
        <p:txBody>
          <a:bodyPr spcFirstLastPara="1" wrap="square" lIns="60950" tIns="60950" rIns="60950" bIns="60950" anchor="ctr" anchorCtr="0">
            <a:noAutofit/>
          </a:bodyPr>
          <a:lstStyle/>
          <a:p>
            <a:pPr algn="ctr" defTabSz="609630">
              <a:buClr>
                <a:srgbClr val="000000"/>
              </a:buClr>
              <a:defRPr/>
            </a:pPr>
            <a:r>
              <a:rPr lang="ja-JP" altLang="en-US" sz="1333" b="1" kern="0">
                <a:latin typeface="Arial"/>
                <a:cs typeface="Arial"/>
                <a:sym typeface="Arial"/>
              </a:rPr>
              <a:t>実施いただく事項</a:t>
            </a:r>
            <a:endParaRPr lang="en-US" altLang="ja-JP" sz="1333" b="1" kern="0">
              <a:latin typeface="Arial"/>
              <a:cs typeface="Arial"/>
              <a:sym typeface="Arial"/>
            </a:endParaRPr>
          </a:p>
          <a:p>
            <a:pPr algn="ctr" defTabSz="609630">
              <a:buClr>
                <a:srgbClr val="000000"/>
              </a:buClr>
              <a:defRPr/>
            </a:pPr>
            <a:r>
              <a:rPr kumimoji="0" lang="ja-JP" altLang="en-US" sz="1333" b="1" kern="0">
                <a:latin typeface="Arial"/>
                <a:cs typeface="Arial"/>
                <a:sym typeface="Arial"/>
              </a:rPr>
              <a:t>（ユーザーごと）</a:t>
            </a:r>
          </a:p>
        </p:txBody>
      </p:sp>
      <p:sp>
        <p:nvSpPr>
          <p:cNvPr id="4" name="Google Shape;63;p10">
            <a:extLst>
              <a:ext uri="{FF2B5EF4-FFF2-40B4-BE49-F238E27FC236}">
                <a16:creationId xmlns:a16="http://schemas.microsoft.com/office/drawing/2014/main" id="{35823AA6-45B7-E54F-5D79-5CB505508C96}"/>
              </a:ext>
            </a:extLst>
          </p:cNvPr>
          <p:cNvSpPr/>
          <p:nvPr/>
        </p:nvSpPr>
        <p:spPr>
          <a:xfrm>
            <a:off x="134086" y="5031875"/>
            <a:ext cx="1680000" cy="1410075"/>
          </a:xfrm>
          <a:prstGeom prst="rect">
            <a:avLst/>
          </a:prstGeom>
          <a:solidFill>
            <a:schemeClr val="bg1">
              <a:lumMod val="85000"/>
            </a:schemeClr>
          </a:solidFill>
          <a:ln>
            <a:noFill/>
          </a:ln>
        </p:spPr>
        <p:txBody>
          <a:bodyPr spcFirstLastPara="1" wrap="square" lIns="60950" tIns="60950" rIns="60950" bIns="60950" anchor="ctr" anchorCtr="0">
            <a:noAutofit/>
          </a:bodyPr>
          <a:lstStyle/>
          <a:p>
            <a:pPr algn="ctr" defTabSz="609630">
              <a:buClr>
                <a:srgbClr val="000000"/>
              </a:buClr>
              <a:defRPr/>
            </a:pPr>
            <a:r>
              <a:rPr lang="ja-JP" altLang="en-US" sz="1333" b="1" kern="0">
                <a:latin typeface="Arial"/>
                <a:cs typeface="Arial"/>
                <a:sym typeface="Arial"/>
              </a:rPr>
              <a:t>期間中の</a:t>
            </a:r>
            <a:endParaRPr lang="en-US" altLang="ja-JP" sz="1333" b="1" kern="0">
              <a:latin typeface="Arial"/>
              <a:cs typeface="Arial"/>
              <a:sym typeface="Arial"/>
            </a:endParaRPr>
          </a:p>
          <a:p>
            <a:pPr algn="ctr" defTabSz="609630">
              <a:buClr>
                <a:srgbClr val="000000"/>
              </a:buClr>
              <a:defRPr/>
            </a:pPr>
            <a:r>
              <a:rPr kumimoji="0" lang="ja-JP" altLang="en-US" sz="1333" b="1" kern="0">
                <a:latin typeface="Arial"/>
                <a:cs typeface="Arial"/>
                <a:sym typeface="Arial"/>
              </a:rPr>
              <a:t>システム面での</a:t>
            </a:r>
            <a:endParaRPr kumimoji="0" lang="en-US" altLang="ja-JP" sz="1333" b="1" kern="0">
              <a:latin typeface="Arial"/>
              <a:cs typeface="Arial"/>
              <a:sym typeface="Arial"/>
            </a:endParaRPr>
          </a:p>
          <a:p>
            <a:pPr algn="ctr" defTabSz="609630">
              <a:buClr>
                <a:srgbClr val="000000"/>
              </a:buClr>
              <a:defRPr/>
            </a:pPr>
            <a:r>
              <a:rPr kumimoji="0" lang="ja-JP" altLang="en-US" sz="1333" b="1" kern="0">
                <a:latin typeface="Arial"/>
                <a:cs typeface="Arial"/>
                <a:sym typeface="Arial"/>
              </a:rPr>
              <a:t>制約事項・注意事項</a:t>
            </a:r>
            <a:endParaRPr kumimoji="0" sz="1333" b="1" kern="0">
              <a:latin typeface="Arial"/>
              <a:cs typeface="Arial"/>
              <a:sym typeface="Arial"/>
            </a:endParaRPr>
          </a:p>
        </p:txBody>
      </p:sp>
      <p:sp>
        <p:nvSpPr>
          <p:cNvPr id="5" name="Google Shape;63;p10">
            <a:extLst>
              <a:ext uri="{FF2B5EF4-FFF2-40B4-BE49-F238E27FC236}">
                <a16:creationId xmlns:a16="http://schemas.microsoft.com/office/drawing/2014/main" id="{B8C51FCB-8236-EE40-7273-88243CAA94C7}"/>
              </a:ext>
            </a:extLst>
          </p:cNvPr>
          <p:cNvSpPr/>
          <p:nvPr/>
        </p:nvSpPr>
        <p:spPr>
          <a:xfrm>
            <a:off x="134086" y="1921292"/>
            <a:ext cx="1680000" cy="1228663"/>
          </a:xfrm>
          <a:prstGeom prst="rect">
            <a:avLst/>
          </a:prstGeom>
          <a:solidFill>
            <a:schemeClr val="bg1">
              <a:lumMod val="85000"/>
            </a:schemeClr>
          </a:solidFill>
          <a:ln>
            <a:noFill/>
          </a:ln>
        </p:spPr>
        <p:txBody>
          <a:bodyPr spcFirstLastPara="1" wrap="square" lIns="60950" tIns="60950" rIns="60950" bIns="60950" anchor="ctr" anchorCtr="0">
            <a:noAutofit/>
          </a:bodyPr>
          <a:lstStyle/>
          <a:p>
            <a:pPr algn="ctr" defTabSz="609630">
              <a:buClr>
                <a:srgbClr val="000000"/>
              </a:buClr>
              <a:defRPr/>
            </a:pPr>
            <a:r>
              <a:rPr lang="ja-JP" altLang="en-US" sz="1333" b="1" kern="0">
                <a:latin typeface="Arial"/>
                <a:cs typeface="Arial"/>
                <a:sym typeface="Arial"/>
              </a:rPr>
              <a:t>システムイメージ</a:t>
            </a:r>
            <a:endParaRPr kumimoji="0" sz="1333" b="1" kern="0">
              <a:latin typeface="Arial"/>
              <a:cs typeface="Arial"/>
              <a:sym typeface="Arial"/>
            </a:endParaRPr>
          </a:p>
        </p:txBody>
      </p:sp>
      <p:cxnSp>
        <p:nvCxnSpPr>
          <p:cNvPr id="16" name="直線コネクタ 15">
            <a:extLst>
              <a:ext uri="{FF2B5EF4-FFF2-40B4-BE49-F238E27FC236}">
                <a16:creationId xmlns:a16="http://schemas.microsoft.com/office/drawing/2014/main" id="{ED62B1CF-6906-DA49-F641-F90DC1E6D701}"/>
              </a:ext>
            </a:extLst>
          </p:cNvPr>
          <p:cNvCxnSpPr>
            <a:cxnSpLocks/>
          </p:cNvCxnSpPr>
          <p:nvPr/>
        </p:nvCxnSpPr>
        <p:spPr>
          <a:xfrm>
            <a:off x="4686927" y="1176912"/>
            <a:ext cx="7081" cy="526504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F0B52FF-A215-A5A3-A499-BA714267DB99}"/>
              </a:ext>
            </a:extLst>
          </p:cNvPr>
          <p:cNvCxnSpPr>
            <a:cxnSpLocks/>
          </p:cNvCxnSpPr>
          <p:nvPr/>
        </p:nvCxnSpPr>
        <p:spPr>
          <a:xfrm>
            <a:off x="8374509" y="1238538"/>
            <a:ext cx="0" cy="520341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E37A0F9-9850-3547-E4E5-8CCD1590426F}"/>
              </a:ext>
            </a:extLst>
          </p:cNvPr>
          <p:cNvCxnSpPr>
            <a:cxnSpLocks/>
          </p:cNvCxnSpPr>
          <p:nvPr/>
        </p:nvCxnSpPr>
        <p:spPr>
          <a:xfrm>
            <a:off x="124093" y="3208259"/>
            <a:ext cx="1188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AA6B13A-0943-4433-03E8-7570F414C065}"/>
              </a:ext>
            </a:extLst>
          </p:cNvPr>
          <p:cNvCxnSpPr>
            <a:cxnSpLocks/>
          </p:cNvCxnSpPr>
          <p:nvPr/>
        </p:nvCxnSpPr>
        <p:spPr>
          <a:xfrm>
            <a:off x="51083" y="4965788"/>
            <a:ext cx="1188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3C54D153-D0A9-A2BB-0F0E-A434E6EB98B4}"/>
              </a:ext>
            </a:extLst>
          </p:cNvPr>
          <p:cNvSpPr txBox="1"/>
          <p:nvPr/>
        </p:nvSpPr>
        <p:spPr>
          <a:xfrm>
            <a:off x="1868779" y="3272612"/>
            <a:ext cx="2760000" cy="276999"/>
          </a:xfrm>
          <a:prstGeom prst="rect">
            <a:avLst/>
          </a:prstGeom>
          <a:noFill/>
        </p:spPr>
        <p:txBody>
          <a:bodyPr wrap="square" rtlCol="0">
            <a:spAutoFit/>
          </a:bodyPr>
          <a:lstStyle/>
          <a:p>
            <a:pPr marL="176213" indent="-176213">
              <a:buFont typeface="Arial" panose="020B0604020202020204" pitchFamily="34" charset="0"/>
              <a:buChar char="•"/>
            </a:pPr>
            <a:r>
              <a:rPr lang="ja-JP" altLang="en-US" sz="1200"/>
              <a:t>パートナーさまからの周知の確認</a:t>
            </a:r>
            <a:endParaRPr lang="en-US" altLang="ja-JP" sz="1200"/>
          </a:p>
        </p:txBody>
      </p:sp>
      <p:sp>
        <p:nvSpPr>
          <p:cNvPr id="56" name="テキスト ボックス 55">
            <a:extLst>
              <a:ext uri="{FF2B5EF4-FFF2-40B4-BE49-F238E27FC236}">
                <a16:creationId xmlns:a16="http://schemas.microsoft.com/office/drawing/2014/main" id="{3983BF8F-78F4-AEB1-1237-8CF912762A96}"/>
              </a:ext>
            </a:extLst>
          </p:cNvPr>
          <p:cNvSpPr txBox="1"/>
          <p:nvPr/>
        </p:nvSpPr>
        <p:spPr>
          <a:xfrm>
            <a:off x="4694007" y="3272612"/>
            <a:ext cx="3629685" cy="1641590"/>
          </a:xfrm>
          <a:prstGeom prst="rect">
            <a:avLst/>
          </a:prstGeom>
          <a:noFill/>
        </p:spPr>
        <p:txBody>
          <a:bodyPr wrap="square" rtlCol="0">
            <a:noAutofit/>
          </a:bodyPr>
          <a:lstStyle/>
          <a:p>
            <a:pPr marL="176213" marR="0" lvl="0" indent="-176213"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SDPF</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ポータルで本人情報のご確認</a:t>
            </a:r>
            <a:b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b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★必要に応じて有効な情報へ変更してください</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a:p>
            <a:pPr marL="176213" indent="-176213">
              <a:buFont typeface="+mj-lt"/>
              <a:buAutoNum type="arabicPeriod"/>
            </a:pPr>
            <a:endParaRPr lang="en-US" altLang="ja-JP" sz="1200"/>
          </a:p>
          <a:p>
            <a:pPr marL="176213" indent="-176213">
              <a:buFont typeface="+mj-lt"/>
              <a:buAutoNum type="arabicPeriod"/>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初回ログイン設定</a:t>
            </a:r>
            <a:br>
              <a:rPr lang="en-US" altLang="ja-JP" sz="1200"/>
            </a:br>
            <a:br>
              <a:rPr lang="en-US" altLang="ja-JP" sz="1200"/>
            </a:br>
            <a:endParaRPr lang="en-US" altLang="ja-JP" sz="1200"/>
          </a:p>
        </p:txBody>
      </p:sp>
      <p:sp>
        <p:nvSpPr>
          <p:cNvPr id="57" name="テキスト ボックス 56">
            <a:extLst>
              <a:ext uri="{FF2B5EF4-FFF2-40B4-BE49-F238E27FC236}">
                <a16:creationId xmlns:a16="http://schemas.microsoft.com/office/drawing/2014/main" id="{715D12EC-2B14-2567-171E-E3C09C431F64}"/>
              </a:ext>
            </a:extLst>
          </p:cNvPr>
          <p:cNvSpPr txBox="1"/>
          <p:nvPr/>
        </p:nvSpPr>
        <p:spPr>
          <a:xfrm>
            <a:off x="8383501" y="3272612"/>
            <a:ext cx="3600000" cy="830997"/>
          </a:xfrm>
          <a:prstGeom prst="rect">
            <a:avLst/>
          </a:prstGeom>
          <a:noFill/>
        </p:spPr>
        <p:txBody>
          <a:bodyPr wrap="square" rtlCol="0">
            <a:spAutoFit/>
          </a:bodyPr>
          <a:lstStyle/>
          <a:p>
            <a:pPr marL="228611" indent="-228611">
              <a:buFont typeface="Arial" panose="020B0604020202020204" pitchFamily="34" charset="0"/>
              <a:buChar char="•"/>
            </a:pPr>
            <a:r>
              <a:rPr lang="en-US" altLang="ja-JP" sz="1200" b="1"/>
              <a:t>【</a:t>
            </a:r>
            <a:r>
              <a:rPr lang="ja-JP" altLang="en-US" sz="1200" b="1"/>
              <a:t>移行期間中に</a:t>
            </a:r>
            <a:r>
              <a:rPr lang="en-US" altLang="ja-JP" sz="1200" b="1"/>
              <a:t>SDPF</a:t>
            </a:r>
            <a:r>
              <a:rPr lang="ja-JP" altLang="en-US" sz="1200" b="1"/>
              <a:t>ポータルへ</a:t>
            </a:r>
            <a:br>
              <a:rPr lang="en-US" altLang="ja-JP" sz="1200" b="1"/>
            </a:br>
            <a:r>
              <a:rPr lang="ja-JP" altLang="en-US" sz="1200" b="1"/>
              <a:t>ログインいただかなかったお客さま</a:t>
            </a:r>
            <a:r>
              <a:rPr lang="en-US" altLang="ja-JP" sz="1200" b="1"/>
              <a:t>】</a:t>
            </a:r>
            <a:r>
              <a:rPr lang="ja-JP" altLang="en-US" sz="1200" b="1"/>
              <a:t> </a:t>
            </a:r>
            <a:endParaRPr lang="en-US" altLang="ja-JP" sz="1200" b="1"/>
          </a:p>
          <a:p>
            <a:pPr marL="360363" marR="0" lvl="1" indent="-18415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本人情報のご確認</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a:p>
            <a:pPr marL="360363" marR="0" lvl="1" indent="-18415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初回ログイン設定</a:t>
            </a:r>
          </a:p>
        </p:txBody>
      </p:sp>
      <p:sp>
        <p:nvSpPr>
          <p:cNvPr id="59" name="テキスト ボックス 58">
            <a:extLst>
              <a:ext uri="{FF2B5EF4-FFF2-40B4-BE49-F238E27FC236}">
                <a16:creationId xmlns:a16="http://schemas.microsoft.com/office/drawing/2014/main" id="{301631F6-2F28-E7F2-6078-4651535A6F7C}"/>
              </a:ext>
            </a:extLst>
          </p:cNvPr>
          <p:cNvSpPr txBox="1"/>
          <p:nvPr/>
        </p:nvSpPr>
        <p:spPr>
          <a:xfrm>
            <a:off x="8383501" y="5038289"/>
            <a:ext cx="3600000" cy="830997"/>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ログインポータル利用不可</a:t>
            </a:r>
          </a:p>
          <a:p>
            <a:pPr marL="228611" indent="-228611">
              <a:buFont typeface="Arial" panose="020B0604020202020204" pitchFamily="34" charset="0"/>
              <a:buChar char="•"/>
            </a:pPr>
            <a:r>
              <a:rPr kumimoji="1" lang="en-US" altLang="ja-JP" sz="1200" b="1"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200" b="1" i="0" u="none" strike="noStrike" kern="1200" cap="none" spc="0" normalizeH="0" baseline="0" noProof="0">
                <a:ln>
                  <a:noFill/>
                </a:ln>
                <a:solidFill>
                  <a:srgbClr val="000000"/>
                </a:solidFill>
                <a:effectLst/>
                <a:uLnTx/>
                <a:uFillTx/>
                <a:latin typeface="メイリオ"/>
                <a:ea typeface="メイリオ"/>
                <a:cs typeface="+mn-cs"/>
              </a:rPr>
              <a:t>本人情報が不明</a:t>
            </a:r>
            <a:r>
              <a:rPr kumimoji="1" lang="en-US" altLang="ja-JP" sz="1200" b="1"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200" b="1" i="0" u="none" strike="noStrike" kern="1200" cap="none" spc="0" normalizeH="0" baseline="0" noProof="0">
                <a:ln>
                  <a:noFill/>
                </a:ln>
                <a:solidFill>
                  <a:srgbClr val="000000"/>
                </a:solidFill>
                <a:effectLst/>
                <a:uLnTx/>
                <a:uFillTx/>
                <a:latin typeface="メイリオ"/>
                <a:ea typeface="メイリオ"/>
                <a:cs typeface="+mn-cs"/>
              </a:rPr>
              <a:t>変更できないお客さま</a:t>
            </a:r>
            <a:r>
              <a:rPr kumimoji="1" lang="en-US" altLang="ja-JP" sz="1200" b="1" i="0" u="none" strike="noStrike" kern="1200" cap="none" spc="0" normalizeH="0" baseline="0" noProof="0">
                <a:ln>
                  <a:noFill/>
                </a:ln>
                <a:solidFill>
                  <a:srgbClr val="000000"/>
                </a:solidFill>
                <a:effectLst/>
                <a:uLnTx/>
                <a:uFillTx/>
                <a:latin typeface="メイリオ"/>
                <a:ea typeface="メイリオ"/>
                <a:cs typeface="+mn-cs"/>
              </a:rPr>
              <a:t>】</a:t>
            </a:r>
            <a:r>
              <a:rPr lang="ja-JP" altLang="en-US" sz="1200">
                <a:solidFill>
                  <a:srgbClr val="C00000"/>
                </a:solidFill>
              </a:rPr>
              <a:t>パートナーさまに連絡し</a:t>
            </a:r>
            <a:r>
              <a:rPr lang="ja-JP" altLang="en-US" sz="1200"/>
              <a:t>、設定情報の変更、確認を依頼してください</a:t>
            </a:r>
            <a:endParaRPr lang="en-US" altLang="ja-JP" sz="1200"/>
          </a:p>
        </p:txBody>
      </p:sp>
      <p:sp>
        <p:nvSpPr>
          <p:cNvPr id="66" name="テキスト ボックス 65">
            <a:extLst>
              <a:ext uri="{FF2B5EF4-FFF2-40B4-BE49-F238E27FC236}">
                <a16:creationId xmlns:a16="http://schemas.microsoft.com/office/drawing/2014/main" id="{B522AF8C-1870-567F-79FB-F30D985A20F8}"/>
              </a:ext>
            </a:extLst>
          </p:cNvPr>
          <p:cNvSpPr txBox="1"/>
          <p:nvPr/>
        </p:nvSpPr>
        <p:spPr>
          <a:xfrm>
            <a:off x="159837" y="786095"/>
            <a:ext cx="11693028" cy="729430"/>
          </a:xfrm>
          <a:prstGeom prst="rect">
            <a:avLst/>
          </a:prstGeom>
          <a:solidFill>
            <a:schemeClr val="accent1">
              <a:lumMod val="20000"/>
              <a:lumOff val="80000"/>
            </a:schemeClr>
          </a:solidFill>
        </p:spPr>
        <p:txBody>
          <a:bodyPr wrap="square">
            <a:spAutoFit/>
          </a:bodyPr>
          <a:lstStyle/>
          <a:p>
            <a:pPr marL="152326">
              <a:lnSpc>
                <a:spcPct val="115000"/>
              </a:lnSpc>
              <a:buClr>
                <a:srgbClr val="262626"/>
              </a:buClr>
              <a:buSzPts val="2800"/>
            </a:pPr>
            <a:r>
              <a:rPr lang="ja-JP" altLang="en-US" sz="1200" b="1">
                <a:latin typeface="メイリオ" panose="020B0604030504040204" pitchFamily="50" charset="-128"/>
                <a:ea typeface="メイリオ" panose="020B0604030504040204" pitchFamily="50" charset="-128"/>
              </a:rPr>
              <a:t>各ユーザーにおいて初回ログイン設定を実施いただきます。移行時必要となる情報については、移行期間・移行期間後いずれかの実施タイミングにより、確認可能な情報が変わります。（移行期間後一部の情報は確認できなくなります）</a:t>
            </a:r>
            <a:endParaRPr lang="en-US" altLang="ja-JP" sz="1200" b="1">
              <a:latin typeface="メイリオ" panose="020B0604030504040204" pitchFamily="50" charset="-128"/>
              <a:ea typeface="メイリオ" panose="020B0604030504040204" pitchFamily="50" charset="-128"/>
            </a:endParaRPr>
          </a:p>
          <a:p>
            <a:pPr marL="152326">
              <a:lnSpc>
                <a:spcPct val="115000"/>
              </a:lnSpc>
              <a:buClr>
                <a:srgbClr val="262626"/>
              </a:buClr>
              <a:buSzPts val="2800"/>
            </a:pPr>
            <a:r>
              <a:rPr lang="en-US" altLang="ja-JP" sz="1200" b="1"/>
              <a:t>※</a:t>
            </a:r>
            <a:r>
              <a:rPr lang="ja-JP" altLang="en-US" sz="1200" b="1"/>
              <a:t>子契約のお客さまがログインポータルをご利用されていない場合は、子契約ユーザー側で実施いただく作業はございません。</a:t>
            </a:r>
            <a:endParaRPr lang="en-US" altLang="ja-JP" sz="1200" b="1"/>
          </a:p>
        </p:txBody>
      </p:sp>
      <p:sp>
        <p:nvSpPr>
          <p:cNvPr id="67" name="吹き出し: 四角形 66">
            <a:extLst>
              <a:ext uri="{FF2B5EF4-FFF2-40B4-BE49-F238E27FC236}">
                <a16:creationId xmlns:a16="http://schemas.microsoft.com/office/drawing/2014/main" id="{7FF0A131-BD52-01FB-FFB2-1915F8308C65}"/>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2731229F-47BC-428D-58F5-649D69C078ED}"/>
              </a:ext>
            </a:extLst>
          </p:cNvPr>
          <p:cNvSpPr/>
          <p:nvPr/>
        </p:nvSpPr>
        <p:spPr bwMode="gray">
          <a:xfrm>
            <a:off x="7454096" y="3268231"/>
            <a:ext cx="345731" cy="221018"/>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p>
            <a:pPr algn="ctr"/>
            <a:r>
              <a:rPr kumimoji="1" lang="en-US" altLang="ja-JP" sz="1200" b="1" kern="0" dirty="0">
                <a:solidFill>
                  <a:schemeClr val="bg1"/>
                </a:solidFill>
                <a:latin typeface="+mn-ea"/>
              </a:rPr>
              <a:t>p.</a:t>
            </a:r>
            <a:r>
              <a:rPr kumimoji="1" lang="ja-JP" altLang="en-US" sz="1200" b="1" kern="0" dirty="0">
                <a:solidFill>
                  <a:schemeClr val="bg1"/>
                </a:solidFill>
                <a:latin typeface="+mn-ea"/>
              </a:rPr>
              <a:t>４</a:t>
            </a:r>
          </a:p>
        </p:txBody>
      </p:sp>
      <p:sp>
        <p:nvSpPr>
          <p:cNvPr id="11" name="テキスト ボックス 10">
            <a:extLst>
              <a:ext uri="{FF2B5EF4-FFF2-40B4-BE49-F238E27FC236}">
                <a16:creationId xmlns:a16="http://schemas.microsoft.com/office/drawing/2014/main" id="{55CF39EA-10EF-60BF-94F6-C1298364EE1F}"/>
              </a:ext>
            </a:extLst>
          </p:cNvPr>
          <p:cNvSpPr txBox="1"/>
          <p:nvPr/>
        </p:nvSpPr>
        <p:spPr>
          <a:xfrm>
            <a:off x="1908104" y="5565371"/>
            <a:ext cx="2585084" cy="27699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ー</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12" name="テキスト ボックス 11">
            <a:extLst>
              <a:ext uri="{FF2B5EF4-FFF2-40B4-BE49-F238E27FC236}">
                <a16:creationId xmlns:a16="http://schemas.microsoft.com/office/drawing/2014/main" id="{84264C58-EA70-DDE1-D60F-064CE2C21622}"/>
              </a:ext>
            </a:extLst>
          </p:cNvPr>
          <p:cNvSpPr txBox="1"/>
          <p:nvPr/>
        </p:nvSpPr>
        <p:spPr>
          <a:xfrm>
            <a:off x="5222165" y="5499953"/>
            <a:ext cx="2585084" cy="27699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ー</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13" name="矢印: 五方向 12">
            <a:extLst>
              <a:ext uri="{FF2B5EF4-FFF2-40B4-BE49-F238E27FC236}">
                <a16:creationId xmlns:a16="http://schemas.microsoft.com/office/drawing/2014/main" id="{8F985300-051E-AE37-1241-0468B5C26962}"/>
              </a:ext>
            </a:extLst>
          </p:cNvPr>
          <p:cNvSpPr/>
          <p:nvPr/>
        </p:nvSpPr>
        <p:spPr>
          <a:xfrm>
            <a:off x="1868779" y="1573030"/>
            <a:ext cx="2784000" cy="2325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FFFFFF"/>
                </a:solidFill>
                <a:effectLst/>
                <a:uLnTx/>
                <a:uFillTx/>
                <a:latin typeface="メイリオ"/>
                <a:ea typeface="メイリオ"/>
                <a:cs typeface="+mn-cs"/>
              </a:rPr>
              <a:t>移行前</a:t>
            </a:r>
            <a:endParaRPr kumimoji="1" lang="en-US" altLang="ja-JP" sz="1333"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4" name="矢印: 五方向 13">
            <a:extLst>
              <a:ext uri="{FF2B5EF4-FFF2-40B4-BE49-F238E27FC236}">
                <a16:creationId xmlns:a16="http://schemas.microsoft.com/office/drawing/2014/main" id="{F93D92E6-9EB6-F646-82C8-45F2A00425E8}"/>
              </a:ext>
            </a:extLst>
          </p:cNvPr>
          <p:cNvSpPr/>
          <p:nvPr/>
        </p:nvSpPr>
        <p:spPr>
          <a:xfrm>
            <a:off x="4714707" y="1574036"/>
            <a:ext cx="3600000" cy="23586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333"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5" name="矢印: 五方向 14">
            <a:extLst>
              <a:ext uri="{FF2B5EF4-FFF2-40B4-BE49-F238E27FC236}">
                <a16:creationId xmlns:a16="http://schemas.microsoft.com/office/drawing/2014/main" id="{ADAA6170-E73B-EC61-08CE-956E364CBA71}"/>
              </a:ext>
            </a:extLst>
          </p:cNvPr>
          <p:cNvSpPr/>
          <p:nvPr/>
        </p:nvSpPr>
        <p:spPr>
          <a:xfrm>
            <a:off x="8432265" y="1574036"/>
            <a:ext cx="3600000" cy="23586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333"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9" name="正方形/長方形 18">
            <a:extLst>
              <a:ext uri="{FF2B5EF4-FFF2-40B4-BE49-F238E27FC236}">
                <a16:creationId xmlns:a16="http://schemas.microsoft.com/office/drawing/2014/main" id="{5C06D74C-2345-1CD9-45B9-78AF5015B25B}"/>
              </a:ext>
            </a:extLst>
          </p:cNvPr>
          <p:cNvSpPr/>
          <p:nvPr/>
        </p:nvSpPr>
        <p:spPr bwMode="gray">
          <a:xfrm>
            <a:off x="6341092" y="3818249"/>
            <a:ext cx="632669" cy="221018"/>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p>
            <a:pPr algn="ctr"/>
            <a:r>
              <a:rPr kumimoji="1" lang="en-US" altLang="ja-JP" sz="1200" b="1" kern="0" dirty="0">
                <a:solidFill>
                  <a:schemeClr val="bg1"/>
                </a:solidFill>
                <a:latin typeface="+mn-ea"/>
              </a:rPr>
              <a:t>p.5~10</a:t>
            </a:r>
            <a:endParaRPr kumimoji="1" lang="ja-JP" altLang="en-US" sz="1200" b="1" kern="0" dirty="0">
              <a:solidFill>
                <a:schemeClr val="bg1"/>
              </a:solidFill>
              <a:latin typeface="+mn-ea"/>
            </a:endParaRPr>
          </a:p>
        </p:txBody>
      </p:sp>
      <p:sp>
        <p:nvSpPr>
          <p:cNvPr id="22" name="テキスト ボックス 21">
            <a:extLst>
              <a:ext uri="{FF2B5EF4-FFF2-40B4-BE49-F238E27FC236}">
                <a16:creationId xmlns:a16="http://schemas.microsoft.com/office/drawing/2014/main" id="{4A1EA067-DB59-E9FE-427F-92180AF5039B}"/>
              </a:ext>
            </a:extLst>
          </p:cNvPr>
          <p:cNvSpPr txBox="1"/>
          <p:nvPr/>
        </p:nvSpPr>
        <p:spPr>
          <a:xfrm>
            <a:off x="1790499" y="1858855"/>
            <a:ext cx="27091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ログインポータルのみ</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23" name="テキスト ボックス 22">
            <a:extLst>
              <a:ext uri="{FF2B5EF4-FFF2-40B4-BE49-F238E27FC236}">
                <a16:creationId xmlns:a16="http://schemas.microsoft.com/office/drawing/2014/main" id="{7EA43C88-0FED-FB37-61CE-238A94590222}"/>
              </a:ext>
            </a:extLst>
          </p:cNvPr>
          <p:cNvSpPr txBox="1"/>
          <p:nvPr/>
        </p:nvSpPr>
        <p:spPr>
          <a:xfrm>
            <a:off x="4840651" y="1858855"/>
            <a:ext cx="33599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ログインポータル＆</a:t>
            </a: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SDPF</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ポータル</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24" name="テキスト ボックス 23">
            <a:extLst>
              <a:ext uri="{FF2B5EF4-FFF2-40B4-BE49-F238E27FC236}">
                <a16:creationId xmlns:a16="http://schemas.microsoft.com/office/drawing/2014/main" id="{9EA62AB3-0F68-2BCD-5C38-4294FB8BE5B8}"/>
              </a:ext>
            </a:extLst>
          </p:cNvPr>
          <p:cNvSpPr txBox="1"/>
          <p:nvPr/>
        </p:nvSpPr>
        <p:spPr>
          <a:xfrm>
            <a:off x="8834498" y="1858855"/>
            <a:ext cx="27091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SDPF</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ポータルのみ</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26" name="正方形/長方形 25">
            <a:extLst>
              <a:ext uri="{FF2B5EF4-FFF2-40B4-BE49-F238E27FC236}">
                <a16:creationId xmlns:a16="http://schemas.microsoft.com/office/drawing/2014/main" id="{C8D961F6-DC2D-13B1-3937-CB4E5FBA5D76}"/>
              </a:ext>
            </a:extLst>
          </p:cNvPr>
          <p:cNvSpPr/>
          <p:nvPr/>
        </p:nvSpPr>
        <p:spPr bwMode="gray">
          <a:xfrm>
            <a:off x="8383493" y="3208259"/>
            <a:ext cx="3612985" cy="1757530"/>
          </a:xfrm>
          <a:prstGeom prst="rect">
            <a:avLst/>
          </a:prstGeom>
          <a:noFill/>
          <a:ln w="28575">
            <a:solidFill>
              <a:schemeClr val="bg1">
                <a:lumMod val="65000"/>
              </a:schemeClr>
            </a:solidFill>
            <a:prstDash val="dash"/>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5BCD6B3C-4C96-97BB-102F-D19D18A845F8}"/>
              </a:ext>
            </a:extLst>
          </p:cNvPr>
          <p:cNvSpPr/>
          <p:nvPr/>
        </p:nvSpPr>
        <p:spPr bwMode="gray">
          <a:xfrm>
            <a:off x="11236569" y="3206528"/>
            <a:ext cx="755977" cy="221018"/>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000" tIns="18000" rIns="18000" bIns="18000" numCol="1" spcCol="0" rtlCol="0" fromWordArt="0" anchor="ctr" anchorCtr="0" forceAA="0" compatLnSpc="1">
            <a:prstTxWarp prst="textNoShape">
              <a:avLst/>
            </a:prstTxWarp>
            <a:spAutoFit/>
          </a:bodyPr>
          <a:lstStyle/>
          <a:p>
            <a:pPr algn="ctr"/>
            <a:r>
              <a:rPr kumimoji="1" lang="en-US" altLang="ja-JP" sz="1200" b="1" kern="0" dirty="0">
                <a:solidFill>
                  <a:schemeClr val="bg1"/>
                </a:solidFill>
                <a:latin typeface="+mn-ea"/>
              </a:rPr>
              <a:t>p.4, 11</a:t>
            </a:r>
            <a:endParaRPr kumimoji="1" lang="ja-JP" altLang="en-US" sz="1200" b="1" kern="0" dirty="0">
              <a:solidFill>
                <a:schemeClr val="bg1"/>
              </a:solidFill>
              <a:latin typeface="+mn-ea"/>
            </a:endParaRPr>
          </a:p>
        </p:txBody>
      </p:sp>
      <p:sp>
        <p:nvSpPr>
          <p:cNvPr id="20" name="正方形/長方形 19">
            <a:extLst>
              <a:ext uri="{FF2B5EF4-FFF2-40B4-BE49-F238E27FC236}">
                <a16:creationId xmlns:a16="http://schemas.microsoft.com/office/drawing/2014/main" id="{B7E66F3D-E9AF-067C-A29D-68604FB3017F}"/>
              </a:ext>
            </a:extLst>
          </p:cNvPr>
          <p:cNvSpPr/>
          <p:nvPr/>
        </p:nvSpPr>
        <p:spPr bwMode="gray">
          <a:xfrm>
            <a:off x="9939017" y="4414800"/>
            <a:ext cx="1992066" cy="514738"/>
          </a:xfrm>
          <a:prstGeom prst="rect">
            <a:avLst/>
          </a:prstGeom>
          <a:solidFill>
            <a:schemeClr val="tx1">
              <a:lumMod val="50000"/>
              <a:lumOff val="50000"/>
            </a:schemeClr>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spAutoFit/>
          </a:bodyPr>
          <a:lstStyle/>
          <a:p>
            <a:pPr marL="360363" lvl="2" indent="-360363">
              <a:defRPr/>
            </a:pPr>
            <a:r>
              <a:rPr lang="ja-JP" altLang="en-US" sz="1200">
                <a:solidFill>
                  <a:schemeClr val="bg1"/>
                </a:solidFill>
                <a:latin typeface="メイリオ"/>
                <a:ea typeface="メイリオ"/>
              </a:rPr>
              <a:t>詳細手順については、</a:t>
            </a:r>
            <a:endParaRPr lang="en-US" altLang="ja-JP" sz="1200">
              <a:solidFill>
                <a:schemeClr val="bg1"/>
              </a:solidFill>
              <a:latin typeface="メイリオ"/>
              <a:ea typeface="メイリオ"/>
            </a:endParaRPr>
          </a:p>
          <a:p>
            <a:pPr marL="360363" lvl="2" indent="-360363">
              <a:defRPr/>
            </a:pPr>
            <a:r>
              <a:rPr lang="ja-JP" altLang="en-US" sz="1200">
                <a:solidFill>
                  <a:schemeClr val="bg1"/>
                </a:solidFill>
                <a:latin typeface="メイリオ"/>
                <a:ea typeface="メイリオ"/>
              </a:rPr>
              <a:t>別途お知らせいたします。</a:t>
            </a:r>
            <a:endParaRPr lang="en-US" altLang="ja-JP" sz="1200" kern="0">
              <a:solidFill>
                <a:srgbClr val="000000"/>
              </a:solidFill>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A6E77968-391B-13C2-9550-6425B49D2F2D}"/>
              </a:ext>
            </a:extLst>
          </p:cNvPr>
          <p:cNvPicPr>
            <a:picLocks noChangeAspect="1"/>
          </p:cNvPicPr>
          <p:nvPr/>
        </p:nvPicPr>
        <p:blipFill>
          <a:blip r:embed="rId2"/>
          <a:stretch>
            <a:fillRect/>
          </a:stretch>
        </p:blipFill>
        <p:spPr>
          <a:xfrm>
            <a:off x="2619890" y="2078590"/>
            <a:ext cx="1130353" cy="1071365"/>
          </a:xfrm>
          <a:prstGeom prst="rect">
            <a:avLst/>
          </a:prstGeom>
        </p:spPr>
      </p:pic>
      <p:pic>
        <p:nvPicPr>
          <p:cNvPr id="32" name="図 31">
            <a:extLst>
              <a:ext uri="{FF2B5EF4-FFF2-40B4-BE49-F238E27FC236}">
                <a16:creationId xmlns:a16="http://schemas.microsoft.com/office/drawing/2014/main" id="{501D4CE4-CFF5-2E53-E106-419DD1E2BE23}"/>
              </a:ext>
            </a:extLst>
          </p:cNvPr>
          <p:cNvPicPr>
            <a:picLocks noChangeAspect="1"/>
          </p:cNvPicPr>
          <p:nvPr/>
        </p:nvPicPr>
        <p:blipFill>
          <a:blip r:embed="rId2"/>
          <a:stretch>
            <a:fillRect/>
          </a:stretch>
        </p:blipFill>
        <p:spPr>
          <a:xfrm>
            <a:off x="5380781" y="2078590"/>
            <a:ext cx="1130353" cy="1071365"/>
          </a:xfrm>
          <a:prstGeom prst="rect">
            <a:avLst/>
          </a:prstGeom>
        </p:spPr>
      </p:pic>
      <p:pic>
        <p:nvPicPr>
          <p:cNvPr id="10" name="図 9">
            <a:extLst>
              <a:ext uri="{FF2B5EF4-FFF2-40B4-BE49-F238E27FC236}">
                <a16:creationId xmlns:a16="http://schemas.microsoft.com/office/drawing/2014/main" id="{23A4AF15-36B6-14EA-1630-99AC778CB882}"/>
              </a:ext>
            </a:extLst>
          </p:cNvPr>
          <p:cNvPicPr>
            <a:picLocks noChangeAspect="1"/>
          </p:cNvPicPr>
          <p:nvPr/>
        </p:nvPicPr>
        <p:blipFill>
          <a:blip r:embed="rId3"/>
          <a:stretch>
            <a:fillRect/>
          </a:stretch>
        </p:blipFill>
        <p:spPr>
          <a:xfrm>
            <a:off x="6616311" y="2095990"/>
            <a:ext cx="1426721" cy="1012222"/>
          </a:xfrm>
          <a:prstGeom prst="rect">
            <a:avLst/>
          </a:prstGeom>
        </p:spPr>
      </p:pic>
      <p:pic>
        <p:nvPicPr>
          <p:cNvPr id="30" name="図 29">
            <a:extLst>
              <a:ext uri="{FF2B5EF4-FFF2-40B4-BE49-F238E27FC236}">
                <a16:creationId xmlns:a16="http://schemas.microsoft.com/office/drawing/2014/main" id="{BC5A0F93-FD39-4FBF-073C-A9781EA5AD7D}"/>
              </a:ext>
            </a:extLst>
          </p:cNvPr>
          <p:cNvPicPr>
            <a:picLocks noChangeAspect="1"/>
          </p:cNvPicPr>
          <p:nvPr/>
        </p:nvPicPr>
        <p:blipFill>
          <a:blip r:embed="rId3"/>
          <a:stretch>
            <a:fillRect/>
          </a:stretch>
        </p:blipFill>
        <p:spPr>
          <a:xfrm>
            <a:off x="9470140" y="2095990"/>
            <a:ext cx="1426721" cy="1012222"/>
          </a:xfrm>
          <a:prstGeom prst="rect">
            <a:avLst/>
          </a:prstGeom>
        </p:spPr>
      </p:pic>
    </p:spTree>
    <p:extLst>
      <p:ext uri="{BB962C8B-B14F-4D97-AF65-F5344CB8AC3E}">
        <p14:creationId xmlns:p14="http://schemas.microsoft.com/office/powerpoint/2010/main" val="13151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a:xfrm>
            <a:off x="264000" y="260648"/>
            <a:ext cx="10977248" cy="422365"/>
          </a:xfrm>
        </p:spPr>
        <p:txBody>
          <a:bodyPr/>
          <a:lstStyle/>
          <a:p>
            <a:r>
              <a:rPr lang="ja-JP" altLang="en-US"/>
              <a:t>初回ログイン時の本人性確認に必要な情報と確認方法</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a:xfrm>
            <a:off x="263999" y="836712"/>
            <a:ext cx="11917411" cy="5472000"/>
          </a:xfrm>
        </p:spPr>
        <p:txBody>
          <a:bodyPr/>
          <a:lstStyle/>
          <a:p>
            <a:pPr marL="0" indent="0">
              <a:buNone/>
            </a:pPr>
            <a:r>
              <a:rPr lang="ja-JP" altLang="en-US"/>
              <a:t>初回ログイン時での本人性確認に必要な情報は下記となります。</a:t>
            </a:r>
            <a:endParaRPr lang="en-US" altLang="ja-JP"/>
          </a:p>
          <a:p>
            <a:r>
              <a:rPr kumimoji="1" lang="ja-JP" altLang="en-US" sz="1800"/>
              <a:t>移行期間中は</a:t>
            </a:r>
            <a:r>
              <a:rPr lang="ja-JP" altLang="en-US" sz="1800"/>
              <a:t>、ログインポータル経由で</a:t>
            </a:r>
            <a:r>
              <a:rPr lang="en-US" altLang="ja-JP" sz="1800"/>
              <a:t>SDPF</a:t>
            </a:r>
            <a:r>
              <a:rPr lang="ja-JP" altLang="en-US" sz="1800"/>
              <a:t>ポータルにログインした際のポップアップから確認が可能です</a:t>
            </a:r>
            <a:r>
              <a:rPr lang="en-US" altLang="ja-JP" sz="1800"/>
              <a:t>(</a:t>
            </a:r>
            <a:r>
              <a:rPr lang="ja-JP" altLang="en-US" sz="1800"/>
              <a:t>詳細は後述</a:t>
            </a:r>
            <a:r>
              <a:rPr lang="en-US" altLang="ja-JP" sz="1800"/>
              <a:t>)</a:t>
            </a:r>
            <a:r>
              <a:rPr lang="ja-JP" altLang="en-US" sz="1800"/>
              <a:t>。</a:t>
            </a:r>
            <a:endParaRPr lang="en-US" altLang="ja-JP" sz="1800"/>
          </a:p>
          <a:p>
            <a:r>
              <a:rPr kumimoji="1" lang="ja-JP" altLang="en-US"/>
              <a:t>移行期間後は、</a:t>
            </a:r>
            <a:r>
              <a:rPr kumimoji="1" lang="ja-JP" altLang="en-US" sz="1800"/>
              <a:t>ログインポータルが廃止されログイン不可となります</a:t>
            </a:r>
            <a:r>
              <a:rPr kumimoji="1" lang="ja-JP" altLang="en-US"/>
              <a:t>。</a:t>
            </a:r>
            <a:r>
              <a:rPr lang="ja-JP" altLang="en-US"/>
              <a:t>本人確認情報（ログイン</a:t>
            </a:r>
            <a:r>
              <a:rPr lang="en-US" altLang="ja-JP"/>
              <a:t>ID</a:t>
            </a:r>
            <a:r>
              <a:rPr lang="ja-JP" altLang="en-US"/>
              <a:t>やメールアドレス）が不明で、初期設定メールが受信できない場合</a:t>
            </a:r>
            <a:r>
              <a:rPr kumimoji="1" lang="ja-JP" altLang="en-US"/>
              <a:t>など、</a:t>
            </a:r>
            <a:r>
              <a:rPr kumimoji="1" lang="en-US" altLang="ja-JP"/>
              <a:t>SDPF</a:t>
            </a:r>
            <a:r>
              <a:rPr kumimoji="1" lang="ja-JP" altLang="en-US"/>
              <a:t>ポータルにログイン不可能な場合は、</a:t>
            </a:r>
            <a:br>
              <a:rPr kumimoji="1" lang="en-US" altLang="ja-JP"/>
            </a:br>
            <a:r>
              <a:rPr kumimoji="1" lang="ja-JP" altLang="en-US"/>
              <a:t>パートナーさまにお問合せください。</a:t>
            </a:r>
            <a:endParaRPr kumimoji="1" lang="en-US" altLang="ja-JP"/>
          </a:p>
        </p:txBody>
      </p:sp>
      <p:graphicFrame>
        <p:nvGraphicFramePr>
          <p:cNvPr id="28" name="表 2">
            <a:extLst>
              <a:ext uri="{FF2B5EF4-FFF2-40B4-BE49-F238E27FC236}">
                <a16:creationId xmlns:a16="http://schemas.microsoft.com/office/drawing/2014/main" id="{6DC1D6BD-C7EB-4C1B-9735-82246734CEE1}"/>
              </a:ext>
            </a:extLst>
          </p:cNvPr>
          <p:cNvGraphicFramePr>
            <a:graphicFrameLocks noGrp="1"/>
          </p:cNvGraphicFramePr>
          <p:nvPr>
            <p:extLst>
              <p:ext uri="{D42A27DB-BD31-4B8C-83A1-F6EECF244321}">
                <p14:modId xmlns:p14="http://schemas.microsoft.com/office/powerpoint/2010/main" val="3224784863"/>
              </p:ext>
            </p:extLst>
          </p:nvPr>
        </p:nvGraphicFramePr>
        <p:xfrm>
          <a:off x="292963" y="2698983"/>
          <a:ext cx="11635038" cy="1645920"/>
        </p:xfrm>
        <a:graphic>
          <a:graphicData uri="http://schemas.openxmlformats.org/drawingml/2006/table">
            <a:tbl>
              <a:tblPr firstRow="1" bandRow="1"/>
              <a:tblGrid>
                <a:gridCol w="2517349">
                  <a:extLst>
                    <a:ext uri="{9D8B030D-6E8A-4147-A177-3AD203B41FA5}">
                      <a16:colId xmlns:a16="http://schemas.microsoft.com/office/drawing/2014/main" val="376366778"/>
                    </a:ext>
                  </a:extLst>
                </a:gridCol>
                <a:gridCol w="2801923">
                  <a:extLst>
                    <a:ext uri="{9D8B030D-6E8A-4147-A177-3AD203B41FA5}">
                      <a16:colId xmlns:a16="http://schemas.microsoft.com/office/drawing/2014/main" val="752263291"/>
                    </a:ext>
                  </a:extLst>
                </a:gridCol>
                <a:gridCol w="3440325">
                  <a:extLst>
                    <a:ext uri="{9D8B030D-6E8A-4147-A177-3AD203B41FA5}">
                      <a16:colId xmlns:a16="http://schemas.microsoft.com/office/drawing/2014/main" val="3722228287"/>
                    </a:ext>
                  </a:extLst>
                </a:gridCol>
                <a:gridCol w="2875441">
                  <a:extLst>
                    <a:ext uri="{9D8B030D-6E8A-4147-A177-3AD203B41FA5}">
                      <a16:colId xmlns:a16="http://schemas.microsoft.com/office/drawing/2014/main" val="657331841"/>
                    </a:ext>
                  </a:extLst>
                </a:gridCol>
              </a:tblGrid>
              <a:tr h="411480">
                <a:tc rowSpan="2">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en-US" altLang="ja-JP" sz="1600">
                          <a:latin typeface="メイリオ" panose="020B0604030504040204" pitchFamily="50" charset="-128"/>
                          <a:ea typeface="メイリオ" panose="020B0604030504040204" pitchFamily="50" charset="-128"/>
                        </a:rPr>
                        <a:t>SDPF</a:t>
                      </a:r>
                      <a:r>
                        <a:rPr kumimoji="1" lang="ja-JP" altLang="en-US" sz="1600">
                          <a:latin typeface="メイリオ" panose="020B0604030504040204" pitchFamily="50" charset="-128"/>
                          <a:ea typeface="メイリオ" panose="020B0604030504040204" pitchFamily="50" charset="-128"/>
                        </a:rPr>
                        <a:t>ポータル移行の際</a:t>
                      </a:r>
                      <a:endParaRPr kumimoji="1" lang="en-US" altLang="ja-JP" sz="1600">
                        <a:latin typeface="メイリオ" panose="020B0604030504040204" pitchFamily="50" charset="-128"/>
                        <a:ea typeface="メイリオ" panose="020B0604030504040204" pitchFamily="50" charset="-128"/>
                      </a:endParaRPr>
                    </a:p>
                    <a:p>
                      <a:pPr algn="ctr"/>
                      <a:r>
                        <a:rPr kumimoji="1" lang="ja-JP" altLang="en-US" sz="1600">
                          <a:latin typeface="メイリオ" panose="020B0604030504040204" pitchFamily="50" charset="-128"/>
                          <a:ea typeface="メイリオ" panose="020B0604030504040204" pitchFamily="50" charset="-128"/>
                        </a:rPr>
                        <a:t>本人性確認に必要な情報</a:t>
                      </a: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ログインポータルから</a:t>
                      </a:r>
                      <a:r>
                        <a:rPr kumimoji="1" lang="en-US" altLang="ja-JP" sz="1600">
                          <a:latin typeface="メイリオ" panose="020B0604030504040204" pitchFamily="50" charset="-128"/>
                          <a:ea typeface="メイリオ" panose="020B0604030504040204" pitchFamily="50" charset="-128"/>
                        </a:rPr>
                        <a:t>SDPF</a:t>
                      </a:r>
                      <a:r>
                        <a:rPr kumimoji="1" lang="ja-JP" altLang="en-US" sz="1600">
                          <a:latin typeface="メイリオ" panose="020B0604030504040204" pitchFamily="50" charset="-128"/>
                          <a:ea typeface="メイリオ" panose="020B0604030504040204" pitchFamily="50" charset="-128"/>
                        </a:rPr>
                        <a:t>ポータルへの移行内容</a:t>
                      </a:r>
                      <a:endParaRPr kumimoji="1" lang="en-US" altLang="ja-JP" sz="1600">
                        <a:latin typeface="メイリオ" panose="020B0604030504040204" pitchFamily="50" charset="-128"/>
                        <a:ea typeface="メイリオ" panose="020B060403050404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確認方法</a:t>
                      </a: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移行後</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90FF">
                        <a:lumMod val="50000"/>
                      </a:srgbClr>
                    </a:solidFill>
                  </a:tcPr>
                </a:tc>
                <a:extLst>
                  <a:ext uri="{0D108BD9-81ED-4DB2-BD59-A6C34878D82A}">
                    <a16:rowId xmlns:a16="http://schemas.microsoft.com/office/drawing/2014/main" val="37295451"/>
                  </a:ext>
                </a:extLst>
              </a:tr>
              <a:tr h="411480">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lang="ja-JP" altLang="en-US" sz="1600"/>
                        <a:t>移行期間中</a:t>
                      </a:r>
                      <a:endParaRPr kumimoji="1" lang="en-US" altLang="ja-JP" sz="1600">
                        <a:latin typeface="メイリオ" panose="020B0604030504040204" pitchFamily="50" charset="-128"/>
                        <a:ea typeface="メイリオ" panose="020B060403050404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移行期間後</a:t>
                      </a: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805237378"/>
                  </a:ext>
                </a:extLst>
              </a:tr>
              <a:tr h="41148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1600" b="1">
                          <a:latin typeface="メイリオ" panose="020B0604030504040204" pitchFamily="50" charset="-128"/>
                          <a:ea typeface="メイリオ" panose="020B0604030504040204" pitchFamily="50" charset="-128"/>
                        </a:rPr>
                        <a:t>登録メールアドレス</a:t>
                      </a:r>
                      <a:r>
                        <a:rPr kumimoji="1" lang="en-US" altLang="ja-JP" sz="1600" b="0" baseline="30000">
                          <a:latin typeface="メイリオ" panose="020B0604030504040204" pitchFamily="50" charset="-128"/>
                          <a:ea typeface="メイリオ" panose="020B0604030504040204" pitchFamily="50" charset="-128"/>
                        </a:rPr>
                        <a:t>※1</a:t>
                      </a:r>
                      <a:endParaRPr kumimoji="1" lang="ja-JP" altLang="en-US" sz="1600" b="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既存ご登録情報と同じ</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ログインポータル経由</a:t>
                      </a:r>
                      <a:r>
                        <a:rPr kumimoji="1" lang="en-US" altLang="ja-JP" sz="1600" baseline="30000">
                          <a:latin typeface="メイリオ" panose="020B0604030504040204" pitchFamily="50" charset="-128"/>
                          <a:ea typeface="メイリオ" panose="020B0604030504040204" pitchFamily="50" charset="-128"/>
                        </a:rPr>
                        <a:t>※2</a:t>
                      </a: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で</a:t>
                      </a:r>
                      <a:r>
                        <a:rPr kumimoji="1" lang="en-US" altLang="ja-JP"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SDPF</a:t>
                      </a: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ポータルにログイン後のポップアップから確認</a:t>
                      </a:r>
                      <a:r>
                        <a:rPr kumimoji="1" lang="en-US" altLang="ja-JP"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a:t>
                      </a: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変更可能</a:t>
                      </a:r>
                      <a:endParaRPr kumimoji="1" lang="en-US" altLang="ja-JP"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なし</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772633"/>
                  </a:ext>
                </a:extLst>
              </a:tr>
              <a:tr h="411480">
                <a:tc>
                  <a:txBody>
                    <a:bodyPr/>
                    <a:lstStyle/>
                    <a:p>
                      <a:pPr algn="l"/>
                      <a:r>
                        <a:rPr kumimoji="1" lang="ja-JP" altLang="en-US" sz="1600" b="1">
                          <a:latin typeface="メイリオ" panose="020B0604030504040204" pitchFamily="50" charset="-128"/>
                          <a:ea typeface="メイリオ" panose="020B0604030504040204" pitchFamily="50" charset="-128"/>
                        </a:rPr>
                        <a:t>移行後ログイン</a:t>
                      </a:r>
                      <a:r>
                        <a:rPr kumimoji="1" lang="en-US" altLang="ja-JP" sz="1600" b="1">
                          <a:latin typeface="メイリオ" panose="020B0604030504040204" pitchFamily="50" charset="-128"/>
                          <a:ea typeface="メイリオ" panose="020B0604030504040204" pitchFamily="50" charset="-128"/>
                        </a:rPr>
                        <a:t>ID</a:t>
                      </a:r>
                      <a:endParaRPr kumimoji="1" lang="ja-JP" altLang="en-US" sz="1600" b="1">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a:latin typeface="メイリオ" panose="020B0604030504040204" pitchFamily="50" charset="-128"/>
                          <a:ea typeface="メイリオ" panose="020B0604030504040204" pitchFamily="50" charset="-128"/>
                        </a:rPr>
                        <a:t>既存ご登録情報と同じ</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a:txBody>
                    <a:bodyPr/>
                    <a:lstStyle/>
                    <a:p>
                      <a:pPr algn="ctr"/>
                      <a:r>
                        <a:rPr kumimoji="1" lang="ja-JP" altLang="en-US" sz="1600">
                          <a:latin typeface="メイリオ" panose="020B0604030504040204" pitchFamily="50" charset="-128"/>
                          <a:ea typeface="メイリオ" panose="020B0604030504040204" pitchFamily="50" charset="-128"/>
                        </a:rPr>
                        <a:t>なし</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288225"/>
                  </a:ext>
                </a:extLst>
              </a:tr>
            </a:tbl>
          </a:graphicData>
        </a:graphic>
      </p:graphicFrame>
      <p:sp>
        <p:nvSpPr>
          <p:cNvPr id="5" name="吹き出し: 四角形 4">
            <a:extLst>
              <a:ext uri="{FF2B5EF4-FFF2-40B4-BE49-F238E27FC236}">
                <a16:creationId xmlns:a16="http://schemas.microsoft.com/office/drawing/2014/main" id="{FEFD6B33-AD04-1EE7-82F3-833ABA8F4E73}"/>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sp>
        <p:nvSpPr>
          <p:cNvPr id="4" name="テキスト ボックス 3">
            <a:extLst>
              <a:ext uri="{FF2B5EF4-FFF2-40B4-BE49-F238E27FC236}">
                <a16:creationId xmlns:a16="http://schemas.microsoft.com/office/drawing/2014/main" id="{B7043C2D-2AE0-EDF9-1D6B-588C42E732B5}"/>
              </a:ext>
            </a:extLst>
          </p:cNvPr>
          <p:cNvSpPr txBox="1"/>
          <p:nvPr/>
        </p:nvSpPr>
        <p:spPr>
          <a:xfrm>
            <a:off x="5068614" y="4357311"/>
            <a:ext cx="7050839" cy="461665"/>
          </a:xfrm>
          <a:prstGeom prst="rect">
            <a:avLst/>
          </a:prstGeom>
          <a:noFill/>
        </p:spPr>
        <p:txBody>
          <a:bodyPr wrap="square">
            <a:spAutoFit/>
          </a:bodyPr>
          <a:lstStyle/>
          <a:p>
            <a:pPr>
              <a:defRPr/>
            </a:pPr>
            <a:r>
              <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1200"/>
              <a:t>初回ログイン用リンクを発出いたしますので受信可能なメールアドレスを登録してください</a:t>
            </a:r>
            <a:endPar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a:defRPr/>
            </a:pPr>
            <a:r>
              <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 </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ログインポータル</a:t>
            </a:r>
            <a:r>
              <a:rPr lang="ja-JP" altLang="en-US" sz="1200" kern="0">
                <a:solidFill>
                  <a:srgbClr val="000000"/>
                </a:solidFill>
                <a:latin typeface="メイリオ" panose="020B0604030504040204" pitchFamily="50" charset="-128"/>
                <a:ea typeface="メイリオ" panose="020B0604030504040204" pitchFamily="50" charset="-128"/>
                <a:sym typeface="Arial"/>
              </a:rPr>
              <a:t>に</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は、移行前のもの</a:t>
            </a:r>
            <a:r>
              <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既存</a:t>
            </a:r>
            <a:r>
              <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のログイン</a:t>
            </a:r>
            <a:r>
              <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ID</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でログイン可能です</a:t>
            </a:r>
            <a:endPar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p:txBody>
      </p:sp>
      <p:sp>
        <p:nvSpPr>
          <p:cNvPr id="6" name="矢印: 五方向 5">
            <a:extLst>
              <a:ext uri="{FF2B5EF4-FFF2-40B4-BE49-F238E27FC236}">
                <a16:creationId xmlns:a16="http://schemas.microsoft.com/office/drawing/2014/main" id="{3BA8C124-306C-157D-1113-3FBC4AC5AEDD}"/>
              </a:ext>
            </a:extLst>
          </p:cNvPr>
          <p:cNvSpPr/>
          <p:nvPr/>
        </p:nvSpPr>
        <p:spPr>
          <a:xfrm>
            <a:off x="0" y="-15668"/>
            <a:ext cx="1980000" cy="21600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7" name="矢印: 五方向 6">
            <a:extLst>
              <a:ext uri="{FF2B5EF4-FFF2-40B4-BE49-F238E27FC236}">
                <a16:creationId xmlns:a16="http://schemas.microsoft.com/office/drawing/2014/main" id="{088DFAFE-63A1-FC9B-5F01-E3B3B87514DD}"/>
              </a:ext>
            </a:extLst>
          </p:cNvPr>
          <p:cNvSpPr/>
          <p:nvPr/>
        </p:nvSpPr>
        <p:spPr>
          <a:xfrm>
            <a:off x="198000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Tree>
    <p:extLst>
      <p:ext uri="{BB962C8B-B14F-4D97-AF65-F5344CB8AC3E}">
        <p14:creationId xmlns:p14="http://schemas.microsoft.com/office/powerpoint/2010/main" val="225845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p:txBody>
          <a:bodyPr/>
          <a:lstStyle/>
          <a:p>
            <a:r>
              <a:rPr lang="ja-JP" altLang="en-US"/>
              <a:t>移行期間中の作業概要</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p:txBody>
          <a:bodyPr/>
          <a:lstStyle/>
          <a:p>
            <a:pPr marL="342900" indent="-342900">
              <a:buFont typeface="+mj-ea"/>
              <a:buAutoNum type="circleNumDbPlain"/>
            </a:pPr>
            <a:r>
              <a:rPr lang="en-US" altLang="ja-JP"/>
              <a:t>【</a:t>
            </a:r>
            <a:r>
              <a:rPr lang="ja-JP" altLang="en-US"/>
              <a:t>弊社（</a:t>
            </a:r>
            <a:r>
              <a:rPr lang="zh-TW" altLang="en-US"/>
              <a:t>事前作業</a:t>
            </a:r>
            <a:r>
              <a:rPr lang="ja-JP" altLang="en-US"/>
              <a:t>時）</a:t>
            </a:r>
            <a:r>
              <a:rPr lang="en-US" altLang="ja-JP"/>
              <a:t>】</a:t>
            </a:r>
            <a:r>
              <a:rPr lang="ja-JP" altLang="en-US"/>
              <a:t>ログインポータルのユーザーを、</a:t>
            </a:r>
            <a:r>
              <a:rPr lang="en-US" altLang="ja-JP"/>
              <a:t>SDPF</a:t>
            </a:r>
            <a:r>
              <a:rPr lang="ja-JP" altLang="en-US"/>
              <a:t>ポータルのユーザーへ複製</a:t>
            </a:r>
            <a:endParaRPr lang="en-US" altLang="ja-JP"/>
          </a:p>
          <a:p>
            <a:pPr marL="342900" indent="-342900">
              <a:buFont typeface="+mj-ea"/>
              <a:buAutoNum type="circleNumDbPlain"/>
            </a:pPr>
            <a:r>
              <a:rPr lang="en-US" altLang="ja-JP"/>
              <a:t>【</a:t>
            </a:r>
            <a:r>
              <a:rPr lang="ja-JP" altLang="en-US"/>
              <a:t>子契約</a:t>
            </a:r>
            <a:r>
              <a:rPr lang="en-US" altLang="ja-JP"/>
              <a:t>】</a:t>
            </a:r>
            <a:r>
              <a:rPr lang="ja-JP" altLang="en-US"/>
              <a:t>ログインポータルにログイン後、</a:t>
            </a:r>
            <a:r>
              <a:rPr lang="en-US" altLang="ja-JP"/>
              <a:t>SDPF</a:t>
            </a:r>
            <a:r>
              <a:rPr lang="ja-JP" altLang="en-US"/>
              <a:t>ポータルにアクセス</a:t>
            </a:r>
            <a:endParaRPr lang="en-US" altLang="ja-JP"/>
          </a:p>
          <a:p>
            <a:pPr marL="342900" indent="-342900">
              <a:buFont typeface="+mj-ea"/>
              <a:buAutoNum type="circleNumDbPlain"/>
            </a:pPr>
            <a:r>
              <a:rPr lang="en-US" altLang="ja-JP"/>
              <a:t>【</a:t>
            </a:r>
            <a:r>
              <a:rPr lang="ja-JP" altLang="en-US"/>
              <a:t>子契約</a:t>
            </a:r>
            <a:r>
              <a:rPr lang="en-US" altLang="ja-JP"/>
              <a:t>】</a:t>
            </a:r>
            <a:r>
              <a:rPr lang="ja-JP" altLang="en-US"/>
              <a:t>表示されたポップアップから本人情報を確認し、初回ログイン用リンクをメールにて発出</a:t>
            </a:r>
            <a:endParaRPr lang="en-US" altLang="ja-JP"/>
          </a:p>
          <a:p>
            <a:pPr marL="342900" indent="-342900">
              <a:buFont typeface="+mj-ea"/>
              <a:buAutoNum type="circleNumDbPlain"/>
            </a:pPr>
            <a:r>
              <a:rPr lang="en-US" altLang="ja-JP"/>
              <a:t>【</a:t>
            </a:r>
            <a:r>
              <a:rPr lang="ja-JP" altLang="en-US"/>
              <a:t>子契約</a:t>
            </a:r>
            <a:r>
              <a:rPr lang="en-US" altLang="ja-JP"/>
              <a:t>】</a:t>
            </a:r>
            <a:r>
              <a:rPr lang="ja-JP" altLang="en-US"/>
              <a:t>初回ログイン用リンクにアクセス後、③で確認した本人情報をもとに、初回ログイン</a:t>
            </a:r>
            <a:br>
              <a:rPr lang="en-US" altLang="ja-JP"/>
            </a:br>
            <a:endParaRPr kumimoji="1" lang="en-US" altLang="ja-JP"/>
          </a:p>
        </p:txBody>
      </p:sp>
      <p:sp>
        <p:nvSpPr>
          <p:cNvPr id="25" name="Google Shape;482;p23">
            <a:extLst>
              <a:ext uri="{FF2B5EF4-FFF2-40B4-BE49-F238E27FC236}">
                <a16:creationId xmlns:a16="http://schemas.microsoft.com/office/drawing/2014/main" id="{D8903CF7-070E-4808-9DEF-5D24F49E22E8}"/>
              </a:ext>
            </a:extLst>
          </p:cNvPr>
          <p:cNvSpPr/>
          <p:nvPr/>
        </p:nvSpPr>
        <p:spPr>
          <a:xfrm>
            <a:off x="4479721" y="3271550"/>
            <a:ext cx="3604334" cy="1153542"/>
          </a:xfrm>
          <a:prstGeom prst="roundRect">
            <a:avLst>
              <a:gd name="adj" fmla="val 5273"/>
            </a:avLst>
          </a:prstGeom>
          <a:noFill/>
          <a:ln w="38100" cap="flat" cmpd="sng">
            <a:solidFill>
              <a:schemeClr val="tx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ja-JP" altLang="en-US" sz="1400" b="1" i="0" u="none" strike="noStrike" cap="none">
                <a:latin typeface="Meiryo"/>
                <a:ea typeface="Meiryo"/>
                <a:cs typeface="Meiryo"/>
                <a:sym typeface="Meiryo"/>
              </a:rPr>
              <a:t>ログインポータル</a:t>
            </a:r>
            <a:endParaRPr sz="1400" b="1" i="0" u="none" strike="noStrike" cap="none">
              <a:latin typeface="Meiryo"/>
              <a:ea typeface="Meiryo"/>
              <a:cs typeface="Meiryo"/>
              <a:sym typeface="Meiryo"/>
            </a:endParaRPr>
          </a:p>
        </p:txBody>
      </p:sp>
      <p:sp>
        <p:nvSpPr>
          <p:cNvPr id="27" name="Google Shape;482;p23">
            <a:extLst>
              <a:ext uri="{FF2B5EF4-FFF2-40B4-BE49-F238E27FC236}">
                <a16:creationId xmlns:a16="http://schemas.microsoft.com/office/drawing/2014/main" id="{CC1A2C93-5BAF-4720-8B16-CCF753FC7F20}"/>
              </a:ext>
            </a:extLst>
          </p:cNvPr>
          <p:cNvSpPr/>
          <p:nvPr/>
        </p:nvSpPr>
        <p:spPr>
          <a:xfrm>
            <a:off x="4479722" y="5158037"/>
            <a:ext cx="4877638" cy="1165875"/>
          </a:xfrm>
          <a:prstGeom prst="roundRect">
            <a:avLst>
              <a:gd name="adj" fmla="val 5273"/>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en-US" altLang="ja-JP" sz="1400" b="1">
                <a:solidFill>
                  <a:schemeClr val="accent3"/>
                </a:solidFill>
                <a:latin typeface="Meiryo"/>
                <a:ea typeface="Meiryo"/>
                <a:cs typeface="Meiryo"/>
                <a:sym typeface="Meiryo"/>
              </a:rPr>
              <a:t>SDPF</a:t>
            </a:r>
            <a:r>
              <a:rPr lang="ja-JP" altLang="en-US" sz="1400" b="1" i="0" u="none" strike="noStrike" cap="none">
                <a:solidFill>
                  <a:schemeClr val="accent3"/>
                </a:solidFill>
                <a:latin typeface="Meiryo"/>
                <a:ea typeface="Meiryo"/>
                <a:cs typeface="Meiryo"/>
                <a:sym typeface="Meiryo"/>
              </a:rPr>
              <a:t>ポータル</a:t>
            </a:r>
          </a:p>
        </p:txBody>
      </p:sp>
      <p:cxnSp>
        <p:nvCxnSpPr>
          <p:cNvPr id="42" name="直線矢印コネクタ 41">
            <a:extLst>
              <a:ext uri="{FF2B5EF4-FFF2-40B4-BE49-F238E27FC236}">
                <a16:creationId xmlns:a16="http://schemas.microsoft.com/office/drawing/2014/main" id="{8BBA8A2C-9B44-4871-9A7D-DDF4041654C9}"/>
              </a:ext>
            </a:extLst>
          </p:cNvPr>
          <p:cNvCxnSpPr>
            <a:cxnSpLocks/>
            <a:endCxn id="25" idx="1"/>
          </p:cNvCxnSpPr>
          <p:nvPr/>
        </p:nvCxnSpPr>
        <p:spPr>
          <a:xfrm flipV="1">
            <a:off x="2410144" y="3848321"/>
            <a:ext cx="2069577" cy="804306"/>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pic>
        <p:nvPicPr>
          <p:cNvPr id="52" name="図 51">
            <a:extLst>
              <a:ext uri="{FF2B5EF4-FFF2-40B4-BE49-F238E27FC236}">
                <a16:creationId xmlns:a16="http://schemas.microsoft.com/office/drawing/2014/main" id="{3E28DA8C-740D-4B56-BD40-7C58A7783B32}"/>
              </a:ext>
            </a:extLst>
          </p:cNvPr>
          <p:cNvPicPr>
            <a:picLocks noChangeAspect="1"/>
          </p:cNvPicPr>
          <p:nvPr/>
        </p:nvPicPr>
        <p:blipFill>
          <a:blip r:embed="rId3"/>
          <a:stretch>
            <a:fillRect/>
          </a:stretch>
        </p:blipFill>
        <p:spPr>
          <a:xfrm>
            <a:off x="1800491" y="4486773"/>
            <a:ext cx="609653" cy="646232"/>
          </a:xfrm>
          <a:prstGeom prst="rect">
            <a:avLst/>
          </a:prstGeom>
        </p:spPr>
      </p:pic>
      <p:sp>
        <p:nvSpPr>
          <p:cNvPr id="62" name="矢印: 下 61">
            <a:extLst>
              <a:ext uri="{FF2B5EF4-FFF2-40B4-BE49-F238E27FC236}">
                <a16:creationId xmlns:a16="http://schemas.microsoft.com/office/drawing/2014/main" id="{907985F8-F0A6-4990-AC05-1D333D994B86}"/>
              </a:ext>
            </a:extLst>
          </p:cNvPr>
          <p:cNvSpPr/>
          <p:nvPr/>
        </p:nvSpPr>
        <p:spPr bwMode="gray">
          <a:xfrm>
            <a:off x="7049097" y="4256304"/>
            <a:ext cx="312000" cy="1484672"/>
          </a:xfrm>
          <a:prstGeom prst="down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3BDB7AD9-4AAF-4097-8AC7-FEFD7A36B94D}"/>
              </a:ext>
            </a:extLst>
          </p:cNvPr>
          <p:cNvSpPr txBox="1"/>
          <p:nvPr/>
        </p:nvSpPr>
        <p:spPr>
          <a:xfrm>
            <a:off x="7205097" y="5200418"/>
            <a:ext cx="441146" cy="400110"/>
          </a:xfrm>
          <a:prstGeom prst="rect">
            <a:avLst/>
          </a:prstGeom>
          <a:noFill/>
        </p:spPr>
        <p:txBody>
          <a:bodyPr wrap="square" rtlCol="0">
            <a:spAutoFit/>
          </a:bodyPr>
          <a:lstStyle/>
          <a:p>
            <a:r>
              <a:rPr kumimoji="1" lang="ja-JP" altLang="en-US" sz="2000" b="1">
                <a:solidFill>
                  <a:srgbClr val="C00000"/>
                </a:solidFill>
              </a:rPr>
              <a:t>①</a:t>
            </a:r>
            <a:endParaRPr kumimoji="1" lang="ja-JP" altLang="en-US" b="1">
              <a:solidFill>
                <a:srgbClr val="C00000"/>
              </a:solidFill>
            </a:endParaRPr>
          </a:p>
        </p:txBody>
      </p:sp>
      <p:sp>
        <p:nvSpPr>
          <p:cNvPr id="74" name="テキスト ボックス 73">
            <a:extLst>
              <a:ext uri="{FF2B5EF4-FFF2-40B4-BE49-F238E27FC236}">
                <a16:creationId xmlns:a16="http://schemas.microsoft.com/office/drawing/2014/main" id="{47A82243-4E0C-4933-AB82-369D7D216E1E}"/>
              </a:ext>
            </a:extLst>
          </p:cNvPr>
          <p:cNvSpPr txBox="1"/>
          <p:nvPr/>
        </p:nvSpPr>
        <p:spPr>
          <a:xfrm>
            <a:off x="2957737" y="4014532"/>
            <a:ext cx="441146" cy="400110"/>
          </a:xfrm>
          <a:prstGeom prst="rect">
            <a:avLst/>
          </a:prstGeom>
          <a:noFill/>
        </p:spPr>
        <p:txBody>
          <a:bodyPr wrap="none" rtlCol="0">
            <a:spAutoFit/>
          </a:bodyPr>
          <a:lstStyle/>
          <a:p>
            <a:r>
              <a:rPr lang="ja-JP" altLang="en-US" sz="2000" b="1">
                <a:solidFill>
                  <a:srgbClr val="C00000"/>
                </a:solidFill>
              </a:rPr>
              <a:t>②</a:t>
            </a:r>
            <a:endParaRPr kumimoji="1" lang="ja-JP" altLang="en-US" b="1">
              <a:solidFill>
                <a:srgbClr val="C00000"/>
              </a:solidFill>
            </a:endParaRPr>
          </a:p>
        </p:txBody>
      </p:sp>
      <p:cxnSp>
        <p:nvCxnSpPr>
          <p:cNvPr id="75" name="直線矢印コネクタ 74">
            <a:extLst>
              <a:ext uri="{FF2B5EF4-FFF2-40B4-BE49-F238E27FC236}">
                <a16:creationId xmlns:a16="http://schemas.microsoft.com/office/drawing/2014/main" id="{C1B2EBC0-951D-4D6B-A563-8F562A0ACA9B}"/>
              </a:ext>
            </a:extLst>
          </p:cNvPr>
          <p:cNvCxnSpPr>
            <a:cxnSpLocks/>
            <a:stCxn id="25" idx="3"/>
            <a:endCxn id="5" idx="0"/>
          </p:cNvCxnSpPr>
          <p:nvPr/>
        </p:nvCxnSpPr>
        <p:spPr>
          <a:xfrm>
            <a:off x="8084055" y="3848321"/>
            <a:ext cx="648358" cy="1427525"/>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78" name="テキスト ボックス 77">
            <a:extLst>
              <a:ext uri="{FF2B5EF4-FFF2-40B4-BE49-F238E27FC236}">
                <a16:creationId xmlns:a16="http://schemas.microsoft.com/office/drawing/2014/main" id="{D38A7EFA-36E7-44DA-8889-C1426658B760}"/>
              </a:ext>
            </a:extLst>
          </p:cNvPr>
          <p:cNvSpPr txBox="1"/>
          <p:nvPr/>
        </p:nvSpPr>
        <p:spPr>
          <a:xfrm>
            <a:off x="8276757" y="4150820"/>
            <a:ext cx="441146" cy="400110"/>
          </a:xfrm>
          <a:prstGeom prst="rect">
            <a:avLst/>
          </a:prstGeom>
          <a:noFill/>
        </p:spPr>
        <p:txBody>
          <a:bodyPr wrap="none" rtlCol="0">
            <a:spAutoFit/>
          </a:bodyPr>
          <a:lstStyle/>
          <a:p>
            <a:r>
              <a:rPr lang="ja-JP" altLang="en-US" sz="2000" b="1">
                <a:solidFill>
                  <a:srgbClr val="C00000"/>
                </a:solidFill>
              </a:rPr>
              <a:t>②</a:t>
            </a:r>
            <a:endParaRPr kumimoji="1" lang="ja-JP" altLang="en-US" b="1">
              <a:solidFill>
                <a:srgbClr val="C00000"/>
              </a:solidFill>
            </a:endParaRPr>
          </a:p>
        </p:txBody>
      </p:sp>
      <p:cxnSp>
        <p:nvCxnSpPr>
          <p:cNvPr id="79" name="直線矢印コネクタ 78">
            <a:extLst>
              <a:ext uri="{FF2B5EF4-FFF2-40B4-BE49-F238E27FC236}">
                <a16:creationId xmlns:a16="http://schemas.microsoft.com/office/drawing/2014/main" id="{D256FB7B-6BC1-4D8E-A979-7297335A7B2B}"/>
              </a:ext>
            </a:extLst>
          </p:cNvPr>
          <p:cNvCxnSpPr>
            <a:cxnSpLocks/>
            <a:stCxn id="5" idx="1"/>
            <a:endCxn id="52" idx="3"/>
          </p:cNvCxnSpPr>
          <p:nvPr/>
        </p:nvCxnSpPr>
        <p:spPr>
          <a:xfrm rot="10800000">
            <a:off x="2410144" y="4809890"/>
            <a:ext cx="5846098" cy="776721"/>
          </a:xfrm>
          <a:prstGeom prst="bentConnector3">
            <a:avLst>
              <a:gd name="adj1" fmla="val 7247"/>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84" name="テキスト ボックス 83">
            <a:extLst>
              <a:ext uri="{FF2B5EF4-FFF2-40B4-BE49-F238E27FC236}">
                <a16:creationId xmlns:a16="http://schemas.microsoft.com/office/drawing/2014/main" id="{8F4D62C7-4B4A-48B6-A701-38A96A8CC6C8}"/>
              </a:ext>
            </a:extLst>
          </p:cNvPr>
          <p:cNvSpPr txBox="1"/>
          <p:nvPr/>
        </p:nvSpPr>
        <p:spPr>
          <a:xfrm>
            <a:off x="3471443" y="4409779"/>
            <a:ext cx="441146" cy="400110"/>
          </a:xfrm>
          <a:prstGeom prst="rect">
            <a:avLst/>
          </a:prstGeom>
          <a:noFill/>
        </p:spPr>
        <p:txBody>
          <a:bodyPr wrap="none" rtlCol="0">
            <a:spAutoFit/>
          </a:bodyPr>
          <a:lstStyle/>
          <a:p>
            <a:r>
              <a:rPr kumimoji="1" lang="ja-JP" altLang="en-US" sz="2000" b="1">
                <a:solidFill>
                  <a:srgbClr val="C00000"/>
                </a:solidFill>
              </a:rPr>
              <a:t>③</a:t>
            </a:r>
            <a:endParaRPr kumimoji="1" lang="ja-JP" altLang="en-US" b="1">
              <a:solidFill>
                <a:srgbClr val="C00000"/>
              </a:solidFill>
            </a:endParaRPr>
          </a:p>
        </p:txBody>
      </p:sp>
      <p:pic>
        <p:nvPicPr>
          <p:cNvPr id="86" name="グラフィックス 85" descr="封筒 枠線">
            <a:extLst>
              <a:ext uri="{FF2B5EF4-FFF2-40B4-BE49-F238E27FC236}">
                <a16:creationId xmlns:a16="http://schemas.microsoft.com/office/drawing/2014/main" id="{6CDA0994-2B40-4B7A-89E1-6F1FB9723D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5323" y="4461550"/>
            <a:ext cx="382157" cy="382157"/>
          </a:xfrm>
          <a:prstGeom prst="rect">
            <a:avLst/>
          </a:prstGeom>
        </p:spPr>
      </p:pic>
      <p:cxnSp>
        <p:nvCxnSpPr>
          <p:cNvPr id="87" name="直線矢印コネクタ 86">
            <a:extLst>
              <a:ext uri="{FF2B5EF4-FFF2-40B4-BE49-F238E27FC236}">
                <a16:creationId xmlns:a16="http://schemas.microsoft.com/office/drawing/2014/main" id="{48959701-89C4-4C3F-87A5-180F4E434E4A}"/>
              </a:ext>
            </a:extLst>
          </p:cNvPr>
          <p:cNvCxnSpPr>
            <a:cxnSpLocks/>
            <a:endCxn id="27" idx="1"/>
          </p:cNvCxnSpPr>
          <p:nvPr/>
        </p:nvCxnSpPr>
        <p:spPr>
          <a:xfrm>
            <a:off x="2410144" y="4963589"/>
            <a:ext cx="2069578" cy="777386"/>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92" name="テキスト ボックス 91">
            <a:extLst>
              <a:ext uri="{FF2B5EF4-FFF2-40B4-BE49-F238E27FC236}">
                <a16:creationId xmlns:a16="http://schemas.microsoft.com/office/drawing/2014/main" id="{DFAE48B5-78A9-405C-AAA9-F111C0F2E051}"/>
              </a:ext>
            </a:extLst>
          </p:cNvPr>
          <p:cNvSpPr txBox="1"/>
          <p:nvPr/>
        </p:nvSpPr>
        <p:spPr>
          <a:xfrm>
            <a:off x="2952406" y="5272766"/>
            <a:ext cx="441146" cy="400110"/>
          </a:xfrm>
          <a:prstGeom prst="rect">
            <a:avLst/>
          </a:prstGeom>
          <a:noFill/>
        </p:spPr>
        <p:txBody>
          <a:bodyPr wrap="none" rtlCol="0">
            <a:spAutoFit/>
          </a:bodyPr>
          <a:lstStyle/>
          <a:p>
            <a:r>
              <a:rPr lang="ja-JP" altLang="en-US" sz="2000" b="1">
                <a:solidFill>
                  <a:srgbClr val="C00000"/>
                </a:solidFill>
              </a:rPr>
              <a:t>④</a:t>
            </a:r>
            <a:endParaRPr lang="en-US" altLang="ja-JP" sz="2000" b="1">
              <a:solidFill>
                <a:srgbClr val="C00000"/>
              </a:solidFill>
            </a:endParaRPr>
          </a:p>
        </p:txBody>
      </p:sp>
      <p:sp>
        <p:nvSpPr>
          <p:cNvPr id="97" name="テキスト ボックス 96">
            <a:extLst>
              <a:ext uri="{FF2B5EF4-FFF2-40B4-BE49-F238E27FC236}">
                <a16:creationId xmlns:a16="http://schemas.microsoft.com/office/drawing/2014/main" id="{BF2B42BE-DF42-49EF-9747-6554A05DCD39}"/>
              </a:ext>
            </a:extLst>
          </p:cNvPr>
          <p:cNvSpPr txBox="1"/>
          <p:nvPr/>
        </p:nvSpPr>
        <p:spPr>
          <a:xfrm>
            <a:off x="1781237" y="5158037"/>
            <a:ext cx="723275" cy="523220"/>
          </a:xfrm>
          <a:prstGeom prst="rect">
            <a:avLst/>
          </a:prstGeom>
          <a:noFill/>
        </p:spPr>
        <p:txBody>
          <a:bodyPr wrap="none" rtlCol="0">
            <a:spAutoFit/>
          </a:bodyPr>
          <a:lstStyle/>
          <a:p>
            <a:pPr algn="ctr"/>
            <a:r>
              <a:rPr kumimoji="1" lang="ja-JP" altLang="en-US" sz="1400"/>
              <a:t>子契約</a:t>
            </a:r>
            <a:endParaRPr kumimoji="1" lang="en-US" altLang="ja-JP" sz="1400"/>
          </a:p>
          <a:p>
            <a:pPr algn="ctr"/>
            <a:r>
              <a:rPr lang="ja-JP" altLang="en-US" sz="1400"/>
              <a:t>利用者</a:t>
            </a:r>
            <a:endParaRPr kumimoji="1" lang="en-US" altLang="ja-JP" sz="1400"/>
          </a:p>
        </p:txBody>
      </p:sp>
      <p:sp>
        <p:nvSpPr>
          <p:cNvPr id="5" name="四角形: 角を丸くする 4">
            <a:extLst>
              <a:ext uri="{FF2B5EF4-FFF2-40B4-BE49-F238E27FC236}">
                <a16:creationId xmlns:a16="http://schemas.microsoft.com/office/drawing/2014/main" id="{0D7A6583-C790-FF3F-02F9-5995038A9685}"/>
              </a:ext>
            </a:extLst>
          </p:cNvPr>
          <p:cNvSpPr/>
          <p:nvPr/>
        </p:nvSpPr>
        <p:spPr bwMode="gray">
          <a:xfrm>
            <a:off x="8256242" y="5275846"/>
            <a:ext cx="952342" cy="621527"/>
          </a:xfrm>
          <a:prstGeom prst="roundRect">
            <a:avLst/>
          </a:prstGeom>
          <a:solidFill>
            <a:schemeClr val="bg1"/>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en-US" altLang="ja-JP" sz="1200" kern="0">
              <a:solidFill>
                <a:srgbClr val="000000"/>
              </a:solidFill>
              <a:latin typeface="Meiryo UI" panose="020B0604030504040204" pitchFamily="50" charset="-128"/>
              <a:ea typeface="Meiryo UI" panose="020B0604030504040204" pitchFamily="50" charset="-128"/>
            </a:endParaRPr>
          </a:p>
          <a:p>
            <a:pPr algn="ctr"/>
            <a:r>
              <a:rPr kumimoji="1" lang="ja-JP" altLang="en-US" sz="1200" kern="0">
                <a:solidFill>
                  <a:srgbClr val="000000"/>
                </a:solidFill>
                <a:latin typeface="Meiryo UI" panose="020B0604030504040204" pitchFamily="50" charset="-128"/>
                <a:ea typeface="Meiryo UI" panose="020B0604030504040204" pitchFamily="50" charset="-128"/>
              </a:rPr>
              <a:t>本人情報</a:t>
            </a:r>
            <a:endParaRPr kumimoji="1" lang="en-US" altLang="ja-JP" sz="1200" kern="0">
              <a:solidFill>
                <a:srgbClr val="000000"/>
              </a:solidFill>
              <a:latin typeface="Meiryo UI" panose="020B0604030504040204" pitchFamily="50" charset="-128"/>
              <a:ea typeface="Meiryo UI" panose="020B0604030504040204" pitchFamily="50" charset="-128"/>
            </a:endParaRPr>
          </a:p>
          <a:p>
            <a:pPr algn="ctr"/>
            <a:r>
              <a:rPr lang="ja-JP" altLang="en-US" sz="1200" kern="0">
                <a:solidFill>
                  <a:srgbClr val="000000"/>
                </a:solidFill>
                <a:latin typeface="Meiryo UI" panose="020B0604030504040204" pitchFamily="50" charset="-128"/>
                <a:ea typeface="Meiryo UI" panose="020B0604030504040204" pitchFamily="50" charset="-128"/>
              </a:rPr>
              <a:t>（ポップアップ）</a:t>
            </a: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5880714-E94F-083A-0AF0-9FAD155CFC03}"/>
              </a:ext>
            </a:extLst>
          </p:cNvPr>
          <p:cNvSpPr txBox="1"/>
          <p:nvPr/>
        </p:nvSpPr>
        <p:spPr>
          <a:xfrm>
            <a:off x="8511147" y="5223883"/>
            <a:ext cx="441146" cy="400110"/>
          </a:xfrm>
          <a:prstGeom prst="rect">
            <a:avLst/>
          </a:prstGeom>
          <a:noFill/>
        </p:spPr>
        <p:txBody>
          <a:bodyPr wrap="none" rtlCol="0">
            <a:spAutoFit/>
          </a:bodyPr>
          <a:lstStyle/>
          <a:p>
            <a:r>
              <a:rPr kumimoji="1" lang="ja-JP" altLang="en-US" sz="2000" b="1">
                <a:solidFill>
                  <a:srgbClr val="C00000"/>
                </a:solidFill>
              </a:rPr>
              <a:t>③</a:t>
            </a:r>
            <a:endParaRPr kumimoji="1" lang="ja-JP" altLang="en-US" b="1">
              <a:solidFill>
                <a:srgbClr val="C00000"/>
              </a:solidFill>
            </a:endParaRPr>
          </a:p>
        </p:txBody>
      </p:sp>
      <p:sp>
        <p:nvSpPr>
          <p:cNvPr id="10" name="Google Shape;466;p22">
            <a:extLst>
              <a:ext uri="{FF2B5EF4-FFF2-40B4-BE49-F238E27FC236}">
                <a16:creationId xmlns:a16="http://schemas.microsoft.com/office/drawing/2014/main" id="{DEDD5C6D-9FDE-5A81-97F1-6B049935D7F2}"/>
              </a:ext>
            </a:extLst>
          </p:cNvPr>
          <p:cNvSpPr/>
          <p:nvPr/>
        </p:nvSpPr>
        <p:spPr>
          <a:xfrm>
            <a:off x="4982995" y="3588664"/>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子契約</a:t>
            </a:r>
            <a:r>
              <a:rPr lang="en-US" sz="1400">
                <a:solidFill>
                  <a:schemeClr val="dk1"/>
                </a:solidFill>
              </a:rPr>
              <a:t>)</a:t>
            </a:r>
          </a:p>
        </p:txBody>
      </p:sp>
      <p:cxnSp>
        <p:nvCxnSpPr>
          <p:cNvPr id="11" name="Google Shape;468;p22">
            <a:extLst>
              <a:ext uri="{FF2B5EF4-FFF2-40B4-BE49-F238E27FC236}">
                <a16:creationId xmlns:a16="http://schemas.microsoft.com/office/drawing/2014/main" id="{0FE85AB8-7C67-5FBA-6087-03533A28995B}"/>
              </a:ext>
            </a:extLst>
          </p:cNvPr>
          <p:cNvCxnSpPr>
            <a:cxnSpLocks/>
            <a:stCxn id="10" idx="3"/>
            <a:endCxn id="12" idx="1"/>
          </p:cNvCxnSpPr>
          <p:nvPr/>
        </p:nvCxnSpPr>
        <p:spPr>
          <a:xfrm flipV="1">
            <a:off x="6449432" y="3860833"/>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12" name="テキスト ボックス 11">
            <a:extLst>
              <a:ext uri="{FF2B5EF4-FFF2-40B4-BE49-F238E27FC236}">
                <a16:creationId xmlns:a16="http://schemas.microsoft.com/office/drawing/2014/main" id="{8F506813-AC71-66DF-BFF2-32C17203A86A}"/>
              </a:ext>
            </a:extLst>
          </p:cNvPr>
          <p:cNvSpPr txBox="1"/>
          <p:nvPr/>
        </p:nvSpPr>
        <p:spPr>
          <a:xfrm>
            <a:off x="6713432" y="3722333"/>
            <a:ext cx="792452" cy="276999"/>
          </a:xfrm>
          <a:prstGeom prst="rect">
            <a:avLst/>
          </a:prstGeom>
          <a:noFill/>
        </p:spPr>
        <p:txBody>
          <a:bodyPr wrap="none" lIns="36000" rIns="36000" rtlCol="0">
            <a:spAutoFit/>
          </a:bodyPr>
          <a:lstStyle/>
          <a:p>
            <a:r>
              <a:rPr kumimoji="1" lang="ja-JP" altLang="en-US" sz="1200">
                <a:latin typeface="+mn-ea"/>
              </a:rPr>
              <a:t>ユーザー</a:t>
            </a:r>
            <a:r>
              <a:rPr kumimoji="1" lang="en-US" altLang="ja-JP" sz="1200">
                <a:latin typeface="+mn-ea"/>
              </a:rPr>
              <a:t>A</a:t>
            </a:r>
          </a:p>
        </p:txBody>
      </p:sp>
      <p:sp>
        <p:nvSpPr>
          <p:cNvPr id="13" name="テキスト ボックス 12">
            <a:extLst>
              <a:ext uri="{FF2B5EF4-FFF2-40B4-BE49-F238E27FC236}">
                <a16:creationId xmlns:a16="http://schemas.microsoft.com/office/drawing/2014/main" id="{CE3C2A77-EDA7-CB9F-F14B-42C7B286029E}"/>
              </a:ext>
            </a:extLst>
          </p:cNvPr>
          <p:cNvSpPr txBox="1"/>
          <p:nvPr/>
        </p:nvSpPr>
        <p:spPr>
          <a:xfrm>
            <a:off x="6713432" y="4014532"/>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B</a:t>
            </a:r>
            <a:endParaRPr kumimoji="1" lang="en-US" altLang="ja-JP" sz="1200">
              <a:latin typeface="+mn-ea"/>
            </a:endParaRPr>
          </a:p>
        </p:txBody>
      </p:sp>
      <p:cxnSp>
        <p:nvCxnSpPr>
          <p:cNvPr id="14" name="Google Shape;468;p22">
            <a:extLst>
              <a:ext uri="{FF2B5EF4-FFF2-40B4-BE49-F238E27FC236}">
                <a16:creationId xmlns:a16="http://schemas.microsoft.com/office/drawing/2014/main" id="{C65F7325-A830-2E37-53B1-604EE281AE55}"/>
              </a:ext>
            </a:extLst>
          </p:cNvPr>
          <p:cNvCxnSpPr>
            <a:cxnSpLocks/>
            <a:stCxn id="10" idx="3"/>
            <a:endCxn id="13" idx="1"/>
          </p:cNvCxnSpPr>
          <p:nvPr/>
        </p:nvCxnSpPr>
        <p:spPr>
          <a:xfrm>
            <a:off x="6449432" y="3862850"/>
            <a:ext cx="264000" cy="290182"/>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33" name="Google Shape;466;p22">
            <a:extLst>
              <a:ext uri="{FF2B5EF4-FFF2-40B4-BE49-F238E27FC236}">
                <a16:creationId xmlns:a16="http://schemas.microsoft.com/office/drawing/2014/main" id="{0E1680A4-B63F-6591-115E-AD7BF343F7E4}"/>
              </a:ext>
            </a:extLst>
          </p:cNvPr>
          <p:cNvSpPr/>
          <p:nvPr/>
        </p:nvSpPr>
        <p:spPr>
          <a:xfrm>
            <a:off x="4982995" y="5548788"/>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子契約</a:t>
            </a:r>
            <a:r>
              <a:rPr lang="en-US" sz="1400">
                <a:solidFill>
                  <a:schemeClr val="dk1"/>
                </a:solidFill>
              </a:rPr>
              <a:t>)</a:t>
            </a:r>
          </a:p>
        </p:txBody>
      </p:sp>
      <p:cxnSp>
        <p:nvCxnSpPr>
          <p:cNvPr id="34" name="Google Shape;468;p22">
            <a:extLst>
              <a:ext uri="{FF2B5EF4-FFF2-40B4-BE49-F238E27FC236}">
                <a16:creationId xmlns:a16="http://schemas.microsoft.com/office/drawing/2014/main" id="{E050B7E5-0FCA-7A5A-6DD8-05704C867E7F}"/>
              </a:ext>
            </a:extLst>
          </p:cNvPr>
          <p:cNvCxnSpPr>
            <a:cxnSpLocks/>
            <a:stCxn id="33" idx="3"/>
            <a:endCxn id="35" idx="1"/>
          </p:cNvCxnSpPr>
          <p:nvPr/>
        </p:nvCxnSpPr>
        <p:spPr>
          <a:xfrm flipV="1">
            <a:off x="6449432" y="5820957"/>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35" name="テキスト ボックス 34">
            <a:extLst>
              <a:ext uri="{FF2B5EF4-FFF2-40B4-BE49-F238E27FC236}">
                <a16:creationId xmlns:a16="http://schemas.microsoft.com/office/drawing/2014/main" id="{59C622DA-D2C9-CE35-3602-4FF5EE8C44E2}"/>
              </a:ext>
            </a:extLst>
          </p:cNvPr>
          <p:cNvSpPr txBox="1"/>
          <p:nvPr/>
        </p:nvSpPr>
        <p:spPr>
          <a:xfrm>
            <a:off x="6713432" y="5682457"/>
            <a:ext cx="823614" cy="276999"/>
          </a:xfrm>
          <a:prstGeom prst="rect">
            <a:avLst/>
          </a:prstGeom>
          <a:noFill/>
        </p:spPr>
        <p:txBody>
          <a:bodyPr wrap="none" lIns="36000" rIns="36000" rtlCol="0">
            <a:spAutoFit/>
          </a:bodyPr>
          <a:lstStyle/>
          <a:p>
            <a:r>
              <a:rPr kumimoji="1" lang="ja-JP" altLang="en-US" sz="1200">
                <a:latin typeface="+mn-ea"/>
              </a:rPr>
              <a:t>ユーザー</a:t>
            </a:r>
            <a:r>
              <a:rPr kumimoji="1" lang="en-US" altLang="ja-JP" sz="1200">
                <a:latin typeface="+mn-ea"/>
              </a:rPr>
              <a:t>A</a:t>
            </a:r>
          </a:p>
        </p:txBody>
      </p:sp>
      <p:sp>
        <p:nvSpPr>
          <p:cNvPr id="36" name="テキスト ボックス 35">
            <a:extLst>
              <a:ext uri="{FF2B5EF4-FFF2-40B4-BE49-F238E27FC236}">
                <a16:creationId xmlns:a16="http://schemas.microsoft.com/office/drawing/2014/main" id="{1A5D1192-4AE5-9001-5027-8B0B212AA8B3}"/>
              </a:ext>
            </a:extLst>
          </p:cNvPr>
          <p:cNvSpPr txBox="1"/>
          <p:nvPr/>
        </p:nvSpPr>
        <p:spPr>
          <a:xfrm>
            <a:off x="6713432" y="5974656"/>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B</a:t>
            </a:r>
            <a:endParaRPr kumimoji="1" lang="en-US" altLang="ja-JP" sz="1200">
              <a:latin typeface="+mn-ea"/>
            </a:endParaRPr>
          </a:p>
        </p:txBody>
      </p:sp>
      <p:cxnSp>
        <p:nvCxnSpPr>
          <p:cNvPr id="37" name="Google Shape;468;p22">
            <a:extLst>
              <a:ext uri="{FF2B5EF4-FFF2-40B4-BE49-F238E27FC236}">
                <a16:creationId xmlns:a16="http://schemas.microsoft.com/office/drawing/2014/main" id="{EE70E676-C3BC-7705-5859-58BDA3EA9AAC}"/>
              </a:ext>
            </a:extLst>
          </p:cNvPr>
          <p:cNvCxnSpPr>
            <a:cxnSpLocks/>
            <a:stCxn id="33" idx="3"/>
            <a:endCxn id="36" idx="1"/>
          </p:cNvCxnSpPr>
          <p:nvPr/>
        </p:nvCxnSpPr>
        <p:spPr>
          <a:xfrm>
            <a:off x="6449432" y="5822974"/>
            <a:ext cx="264000" cy="290182"/>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7" name="吹き出し: 四角形 6">
            <a:extLst>
              <a:ext uri="{FF2B5EF4-FFF2-40B4-BE49-F238E27FC236}">
                <a16:creationId xmlns:a16="http://schemas.microsoft.com/office/drawing/2014/main" id="{BCF165B7-3E70-2E97-5A10-E8BE6C86D379}"/>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sp>
        <p:nvSpPr>
          <p:cNvPr id="4" name="矢印: 五方向 3">
            <a:extLst>
              <a:ext uri="{FF2B5EF4-FFF2-40B4-BE49-F238E27FC236}">
                <a16:creationId xmlns:a16="http://schemas.microsoft.com/office/drawing/2014/main" id="{89FAF521-11A6-D815-2C94-9255C27F9BC0}"/>
              </a:ext>
            </a:extLst>
          </p:cNvPr>
          <p:cNvSpPr/>
          <p:nvPr/>
        </p:nvSpPr>
        <p:spPr>
          <a:xfrm>
            <a:off x="0" y="-15668"/>
            <a:ext cx="1980000" cy="21600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8" name="矢印: 五方向 7">
            <a:extLst>
              <a:ext uri="{FF2B5EF4-FFF2-40B4-BE49-F238E27FC236}">
                <a16:creationId xmlns:a16="http://schemas.microsoft.com/office/drawing/2014/main" id="{5F5556E3-888E-E39F-30CD-2E20CDF5EAE5}"/>
              </a:ext>
            </a:extLst>
          </p:cNvPr>
          <p:cNvSpPr/>
          <p:nvPr/>
        </p:nvSpPr>
        <p:spPr>
          <a:xfrm>
            <a:off x="1980000" y="-15668"/>
            <a:ext cx="1980000" cy="216000"/>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9" name="テキスト ボックス 8">
            <a:extLst>
              <a:ext uri="{FF2B5EF4-FFF2-40B4-BE49-F238E27FC236}">
                <a16:creationId xmlns:a16="http://schemas.microsoft.com/office/drawing/2014/main" id="{D1A2BDC8-86AF-5840-C967-0FD17411F637}"/>
              </a:ext>
            </a:extLst>
          </p:cNvPr>
          <p:cNvSpPr txBox="1"/>
          <p:nvPr/>
        </p:nvSpPr>
        <p:spPr>
          <a:xfrm>
            <a:off x="3114202" y="4826373"/>
            <a:ext cx="2028702" cy="246221"/>
          </a:xfrm>
          <a:prstGeom prst="rect">
            <a:avLst/>
          </a:prstGeom>
          <a:noFill/>
          <a:ln>
            <a:noFill/>
          </a:ln>
        </p:spPr>
        <p:txBody>
          <a:bodyPr wrap="square" rtlCol="0">
            <a:spAutoFit/>
          </a:bodyPr>
          <a:lstStyle/>
          <a:p>
            <a:r>
              <a:rPr kumimoji="1" lang="ja-JP" altLang="en-US" sz="1000">
                <a:solidFill>
                  <a:srgbClr val="C00000"/>
                </a:solidFill>
              </a:rPr>
              <a:t>初回ログイン用リンクのメール</a:t>
            </a:r>
          </a:p>
        </p:txBody>
      </p:sp>
    </p:spTree>
    <p:extLst>
      <p:ext uri="{BB962C8B-B14F-4D97-AF65-F5344CB8AC3E}">
        <p14:creationId xmlns:p14="http://schemas.microsoft.com/office/powerpoint/2010/main" val="138894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①</a:t>
            </a:r>
            <a:endParaRPr kumimoji="1" lang="ja-JP" altLang="en-US"/>
          </a:p>
        </p:txBody>
      </p:sp>
      <p:sp>
        <p:nvSpPr>
          <p:cNvPr id="2" name="吹き出し: 四角形 1">
            <a:extLst>
              <a:ext uri="{FF2B5EF4-FFF2-40B4-BE49-F238E27FC236}">
                <a16:creationId xmlns:a16="http://schemas.microsoft.com/office/drawing/2014/main" id="{944DA6C0-59E3-4A01-AD88-D0CD62ED8A2A}"/>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sp>
        <p:nvSpPr>
          <p:cNvPr id="7" name="テキスト ボックス 6">
            <a:extLst>
              <a:ext uri="{FF2B5EF4-FFF2-40B4-BE49-F238E27FC236}">
                <a16:creationId xmlns:a16="http://schemas.microsoft.com/office/drawing/2014/main" id="{BA72A9BA-AF42-235F-235C-4C4CC2AAB900}"/>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graphicFrame>
        <p:nvGraphicFramePr>
          <p:cNvPr id="13" name="表 23">
            <a:extLst>
              <a:ext uri="{FF2B5EF4-FFF2-40B4-BE49-F238E27FC236}">
                <a16:creationId xmlns:a16="http://schemas.microsoft.com/office/drawing/2014/main" id="{23B89A47-2420-3D6B-D34D-DCEE6F393DBE}"/>
              </a:ext>
            </a:extLst>
          </p:cNvPr>
          <p:cNvGraphicFramePr>
            <a:graphicFrameLocks noGrp="1"/>
          </p:cNvGraphicFramePr>
          <p:nvPr>
            <p:extLst>
              <p:ext uri="{D42A27DB-BD31-4B8C-83A1-F6EECF244321}">
                <p14:modId xmlns:p14="http://schemas.microsoft.com/office/powerpoint/2010/main" val="2038140404"/>
              </p:ext>
            </p:extLst>
          </p:nvPr>
        </p:nvGraphicFramePr>
        <p:xfrm>
          <a:off x="474294" y="1706023"/>
          <a:ext cx="11323979" cy="2905325"/>
        </p:xfrm>
        <a:graphic>
          <a:graphicData uri="http://schemas.openxmlformats.org/drawingml/2006/table">
            <a:tbl>
              <a:tblPr firstRow="1" bandRow="1">
                <a:tableStyleId>{5C22544A-7EE6-4342-B048-85BDC9FD1C3A}</a:tableStyleId>
              </a:tblPr>
              <a:tblGrid>
                <a:gridCol w="2049517">
                  <a:extLst>
                    <a:ext uri="{9D8B030D-6E8A-4147-A177-3AD203B41FA5}">
                      <a16:colId xmlns:a16="http://schemas.microsoft.com/office/drawing/2014/main" val="2673845835"/>
                    </a:ext>
                  </a:extLst>
                </a:gridCol>
                <a:gridCol w="2081049">
                  <a:extLst>
                    <a:ext uri="{9D8B030D-6E8A-4147-A177-3AD203B41FA5}">
                      <a16:colId xmlns:a16="http://schemas.microsoft.com/office/drawing/2014/main" val="3419554320"/>
                    </a:ext>
                  </a:extLst>
                </a:gridCol>
                <a:gridCol w="2354317">
                  <a:extLst>
                    <a:ext uri="{9D8B030D-6E8A-4147-A177-3AD203B41FA5}">
                      <a16:colId xmlns:a16="http://schemas.microsoft.com/office/drawing/2014/main" val="3780470279"/>
                    </a:ext>
                  </a:extLst>
                </a:gridCol>
                <a:gridCol w="2375296">
                  <a:extLst>
                    <a:ext uri="{9D8B030D-6E8A-4147-A177-3AD203B41FA5}">
                      <a16:colId xmlns:a16="http://schemas.microsoft.com/office/drawing/2014/main" val="2827159514"/>
                    </a:ext>
                  </a:extLst>
                </a:gridCol>
                <a:gridCol w="2463800">
                  <a:extLst>
                    <a:ext uri="{9D8B030D-6E8A-4147-A177-3AD203B41FA5}">
                      <a16:colId xmlns:a16="http://schemas.microsoft.com/office/drawing/2014/main" val="348084481"/>
                    </a:ext>
                  </a:extLst>
                </a:gridCol>
              </a:tblGrid>
              <a:tr h="1431696">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1513923422"/>
                  </a:ext>
                </a:extLst>
              </a:tr>
              <a:tr h="1473629">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hlinkClick r:id="rId2"/>
                        </a:rPr>
                        <a:t>ログインポータル</a:t>
                      </a:r>
                      <a:r>
                        <a:rPr kumimoji="0" lang="ja-JP" altLang="en-US" sz="1100" b="0" i="0" u="none" strike="noStrike" kern="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rPr>
                        <a:t>に</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ログインしてください。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ログイン</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ID</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、パスワードは移行前のもの（既存）をご利用ください。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endParaRPr kumimoji="1" lang="ja-JP" altLang="en-US" sz="110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r>
                        <a:rPr kumimoji="1" lang="ja-JP" altLang="en-US" sz="1100">
                          <a:latin typeface="メイリオ" panose="020B0604030504040204" pitchFamily="50" charset="-128"/>
                          <a:ea typeface="メイリオ" panose="020B0604030504040204" pitchFamily="50" charset="-128"/>
                        </a:rPr>
                        <a:t>二段階認証をご利用の場合に上記画面が表示されますので、認証してください。</a:t>
                      </a:r>
                      <a:endParaRPr kumimoji="1" lang="en-US" altLang="ja-JP" sz="1100">
                        <a:latin typeface="メイリオ" panose="020B0604030504040204" pitchFamily="50" charset="-128"/>
                        <a:ea typeface="メイリオ" panose="020B0604030504040204" pitchFamily="50" charset="-128"/>
                      </a:endParaRPr>
                    </a:p>
                    <a:p>
                      <a:endParaRPr kumimoji="1" lang="en-US" altLang="ja-JP" sz="1100">
                        <a:latin typeface="メイリオ" panose="020B0604030504040204" pitchFamily="50" charset="-128"/>
                        <a:ea typeface="メイリオ" panose="020B0604030504040204" pitchFamily="50" charset="-128"/>
                      </a:endParaRPr>
                    </a:p>
                    <a:p>
                      <a:r>
                        <a:rPr kumimoji="1" lang="en-US" altLang="ja-JP" sz="1100">
                          <a:latin typeface="メイリオ" panose="020B0604030504040204" pitchFamily="50" charset="-128"/>
                          <a:ea typeface="メイリオ" panose="020B0604030504040204" pitchFamily="50" charset="-128"/>
                        </a:rPr>
                        <a:t>※</a:t>
                      </a:r>
                      <a:r>
                        <a:rPr kumimoji="1" lang="ja-JP" altLang="en-US" sz="1100">
                          <a:latin typeface="メイリオ" panose="020B0604030504040204" pitchFamily="50" charset="-128"/>
                          <a:ea typeface="メイリオ" panose="020B0604030504040204" pitchFamily="50" charset="-128"/>
                        </a:rPr>
                        <a:t>二段階認証をご利用でない場合はこの画面は表示されません。</a:t>
                      </a:r>
                      <a:r>
                        <a:rPr kumimoji="1" lang="en-US" altLang="ja-JP" sz="1100">
                          <a:latin typeface="メイリオ" panose="020B0604030504040204" pitchFamily="50" charset="-128"/>
                          <a:ea typeface="メイリオ" panose="020B0604030504040204" pitchFamily="50" charset="-128"/>
                        </a:rPr>
                        <a:t>STEP</a:t>
                      </a:r>
                      <a:r>
                        <a:rPr kumimoji="1" lang="ja-JP" altLang="en-US" sz="1100">
                          <a:latin typeface="メイリオ" panose="020B0604030504040204" pitchFamily="50" charset="-128"/>
                          <a:ea typeface="メイリオ" panose="020B0604030504040204" pitchFamily="50" charset="-128"/>
                        </a:rPr>
                        <a:t>３へ進んでください。</a:t>
                      </a:r>
                    </a:p>
                  </a:txBody>
                  <a:tcPr>
                    <a:solidFill>
                      <a:schemeClr val="bg1">
                        <a:lumMod val="95000"/>
                      </a:schemeClr>
                    </a:solidFill>
                  </a:tcPr>
                </a:tc>
                <a:tc>
                  <a:txBody>
                    <a:bodyPr/>
                    <a:lstStyle/>
                    <a:p>
                      <a:r>
                        <a:rPr kumimoji="1" lang="ja-JP" altLang="en-US" sz="1100">
                          <a:latin typeface="メイリオ" panose="020B0604030504040204" pitchFamily="50" charset="-128"/>
                          <a:ea typeface="メイリオ" panose="020B0604030504040204" pitchFamily="50" charset="-128"/>
                        </a:rPr>
                        <a:t>ログイン後、プルダウンメニューから </a:t>
                      </a:r>
                      <a:r>
                        <a:rPr kumimoji="1" lang="en-US" altLang="ja-JP" sz="1100">
                          <a:latin typeface="メイリオ" panose="020B0604030504040204" pitchFamily="50" charset="-128"/>
                          <a:ea typeface="メイリオ" panose="020B0604030504040204" pitchFamily="50" charset="-128"/>
                        </a:rPr>
                        <a:t>Smart Data Platform </a:t>
                      </a:r>
                      <a:r>
                        <a:rPr kumimoji="1" lang="ja-JP" altLang="en-US" sz="1100">
                          <a:latin typeface="メイリオ" panose="020B0604030504040204" pitchFamily="50" charset="-128"/>
                          <a:ea typeface="メイリオ" panose="020B0604030504040204" pitchFamily="50" charset="-128"/>
                        </a:rPr>
                        <a:t>を選択してください。</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SDPF</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ポータルに遷移します。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endParaRPr kumimoji="1" lang="ja-JP" altLang="en-US" sz="110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kern="0">
                          <a:solidFill>
                            <a:srgbClr val="000000"/>
                          </a:solidFill>
                          <a:latin typeface="メイリオ" panose="020B0604030504040204" pitchFamily="50" charset="-128"/>
                          <a:ea typeface="メイリオ" panose="020B0604030504040204" pitchFamily="50" charset="-128"/>
                        </a:rPr>
                        <a:t>ポップアップが表示されますので、「切り替えを行う」を押してください。</a:t>
                      </a:r>
                      <a:endParaRPr kumimoji="0" lang="en-US" altLang="ja-JP" sz="1100" kern="0">
                        <a:solidFill>
                          <a:srgbClr val="000000"/>
                        </a:solidFill>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kern="0">
                        <a:solidFill>
                          <a:srgbClr val="000000"/>
                        </a:solidFill>
                        <a:latin typeface="メイリオ" panose="020B0604030504040204" pitchFamily="50" charset="-128"/>
                        <a:ea typeface="メイリオ" panose="020B0604030504040204" pitchFamily="50" charset="-128"/>
                      </a:endParaRPr>
                    </a:p>
                    <a:p>
                      <a:pPr marL="0" marR="0" lvl="0" indent="0" algn="l" defTabSz="304836"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間違えて「次回以降表示しない」を有効にして閉じてしまった場合は、ブラウザーのキャッシュをクリアしてください。</a:t>
                      </a:r>
                      <a:endParaRPr kumimoji="0" lang="en-US" altLang="ja-JP" sz="1100" kern="0">
                        <a:solidFill>
                          <a:srgbClr val="000000"/>
                        </a:solidFill>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4062319227"/>
                  </a:ext>
                </a:extLst>
              </a:tr>
            </a:tbl>
          </a:graphicData>
        </a:graphic>
      </p:graphicFrame>
      <p:pic>
        <p:nvPicPr>
          <p:cNvPr id="15" name="Google Shape;393;p18">
            <a:extLst>
              <a:ext uri="{FF2B5EF4-FFF2-40B4-BE49-F238E27FC236}">
                <a16:creationId xmlns:a16="http://schemas.microsoft.com/office/drawing/2014/main" id="{9E39246E-6356-CF61-0F3E-4E0ED7A01BB0}"/>
              </a:ext>
            </a:extLst>
          </p:cNvPr>
          <p:cNvPicPr preferRelativeResize="0"/>
          <p:nvPr/>
        </p:nvPicPr>
        <p:blipFill>
          <a:blip r:embed="rId3">
            <a:alphaModFix/>
          </a:blip>
          <a:stretch>
            <a:fillRect/>
          </a:stretch>
        </p:blipFill>
        <p:spPr>
          <a:xfrm>
            <a:off x="2624006" y="1796297"/>
            <a:ext cx="1846408" cy="1152000"/>
          </a:xfrm>
          <a:prstGeom prst="rect">
            <a:avLst/>
          </a:prstGeom>
          <a:noFill/>
          <a:ln>
            <a:noFill/>
          </a:ln>
        </p:spPr>
      </p:pic>
      <p:pic>
        <p:nvPicPr>
          <p:cNvPr id="17" name="図 16">
            <a:extLst>
              <a:ext uri="{FF2B5EF4-FFF2-40B4-BE49-F238E27FC236}">
                <a16:creationId xmlns:a16="http://schemas.microsoft.com/office/drawing/2014/main" id="{551BA427-220C-E3B5-38D5-03FB547D0F36}"/>
              </a:ext>
            </a:extLst>
          </p:cNvPr>
          <p:cNvPicPr>
            <a:picLocks noChangeAspect="1"/>
          </p:cNvPicPr>
          <p:nvPr/>
        </p:nvPicPr>
        <p:blipFill>
          <a:blip r:embed="rId4"/>
          <a:stretch>
            <a:fillRect/>
          </a:stretch>
        </p:blipFill>
        <p:spPr>
          <a:xfrm>
            <a:off x="4672163" y="1806422"/>
            <a:ext cx="2133472" cy="1152000"/>
          </a:xfrm>
          <a:prstGeom prst="rect">
            <a:avLst/>
          </a:prstGeom>
        </p:spPr>
      </p:pic>
      <p:sp>
        <p:nvSpPr>
          <p:cNvPr id="18" name="正方形/長方形 17">
            <a:extLst>
              <a:ext uri="{FF2B5EF4-FFF2-40B4-BE49-F238E27FC236}">
                <a16:creationId xmlns:a16="http://schemas.microsoft.com/office/drawing/2014/main" id="{FA1A9BC8-D84A-5840-0C06-97513A610924}"/>
              </a:ext>
            </a:extLst>
          </p:cNvPr>
          <p:cNvSpPr/>
          <p:nvPr/>
        </p:nvSpPr>
        <p:spPr bwMode="gray">
          <a:xfrm>
            <a:off x="5846869" y="2261116"/>
            <a:ext cx="655320" cy="128102"/>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graphicFrame>
        <p:nvGraphicFramePr>
          <p:cNvPr id="21" name="図表 20">
            <a:extLst>
              <a:ext uri="{FF2B5EF4-FFF2-40B4-BE49-F238E27FC236}">
                <a16:creationId xmlns:a16="http://schemas.microsoft.com/office/drawing/2014/main" id="{971BEB29-D86A-E8D9-E5EF-EE1677D7B9EB}"/>
              </a:ext>
            </a:extLst>
          </p:cNvPr>
          <p:cNvGraphicFramePr/>
          <p:nvPr>
            <p:extLst>
              <p:ext uri="{D42A27DB-BD31-4B8C-83A1-F6EECF244321}">
                <p14:modId xmlns:p14="http://schemas.microsoft.com/office/powerpoint/2010/main" val="3179969951"/>
              </p:ext>
            </p:extLst>
          </p:nvPr>
        </p:nvGraphicFramePr>
        <p:xfrm>
          <a:off x="409037" y="1238756"/>
          <a:ext cx="11389236" cy="39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図 4">
            <a:extLst>
              <a:ext uri="{FF2B5EF4-FFF2-40B4-BE49-F238E27FC236}">
                <a16:creationId xmlns:a16="http://schemas.microsoft.com/office/drawing/2014/main" id="{F0196F94-FABA-1C72-A688-E1017A91FCBE}"/>
              </a:ext>
            </a:extLst>
          </p:cNvPr>
          <p:cNvPicPr>
            <a:picLocks noChangeAspect="1"/>
          </p:cNvPicPr>
          <p:nvPr/>
        </p:nvPicPr>
        <p:blipFill>
          <a:blip r:embed="rId10"/>
          <a:stretch>
            <a:fillRect/>
          </a:stretch>
        </p:blipFill>
        <p:spPr>
          <a:xfrm>
            <a:off x="870427" y="1806422"/>
            <a:ext cx="1290643" cy="1223290"/>
          </a:xfrm>
          <a:prstGeom prst="rect">
            <a:avLst/>
          </a:prstGeom>
        </p:spPr>
      </p:pic>
      <p:pic>
        <p:nvPicPr>
          <p:cNvPr id="8" name="図 7">
            <a:extLst>
              <a:ext uri="{FF2B5EF4-FFF2-40B4-BE49-F238E27FC236}">
                <a16:creationId xmlns:a16="http://schemas.microsoft.com/office/drawing/2014/main" id="{4BB60BCC-63A1-8E12-292A-1A1F6FFDCC3A}"/>
              </a:ext>
            </a:extLst>
          </p:cNvPr>
          <p:cNvPicPr>
            <a:picLocks noChangeAspect="1"/>
          </p:cNvPicPr>
          <p:nvPr/>
        </p:nvPicPr>
        <p:blipFill>
          <a:blip r:embed="rId11"/>
          <a:stretch>
            <a:fillRect/>
          </a:stretch>
        </p:blipFill>
        <p:spPr>
          <a:xfrm>
            <a:off x="7000686" y="1806422"/>
            <a:ext cx="2267314" cy="1152001"/>
          </a:xfrm>
          <a:prstGeom prst="rect">
            <a:avLst/>
          </a:prstGeom>
        </p:spPr>
      </p:pic>
      <p:pic>
        <p:nvPicPr>
          <p:cNvPr id="10" name="図 9">
            <a:extLst>
              <a:ext uri="{FF2B5EF4-FFF2-40B4-BE49-F238E27FC236}">
                <a16:creationId xmlns:a16="http://schemas.microsoft.com/office/drawing/2014/main" id="{5E1EF357-FB9D-6FF6-1A60-27FF3CE5A59A}"/>
              </a:ext>
            </a:extLst>
          </p:cNvPr>
          <p:cNvPicPr>
            <a:picLocks noChangeAspect="1"/>
          </p:cNvPicPr>
          <p:nvPr/>
        </p:nvPicPr>
        <p:blipFill>
          <a:blip r:embed="rId12"/>
          <a:stretch>
            <a:fillRect/>
          </a:stretch>
        </p:blipFill>
        <p:spPr>
          <a:xfrm>
            <a:off x="9441113" y="1812217"/>
            <a:ext cx="2314856" cy="1136080"/>
          </a:xfrm>
          <a:prstGeom prst="rect">
            <a:avLst/>
          </a:prstGeom>
        </p:spPr>
      </p:pic>
      <p:sp>
        <p:nvSpPr>
          <p:cNvPr id="22" name="正方形/長方形 21">
            <a:extLst>
              <a:ext uri="{FF2B5EF4-FFF2-40B4-BE49-F238E27FC236}">
                <a16:creationId xmlns:a16="http://schemas.microsoft.com/office/drawing/2014/main" id="{E39E533E-FBEB-3DC4-7789-90D1DBBF49E2}"/>
              </a:ext>
            </a:extLst>
          </p:cNvPr>
          <p:cNvSpPr/>
          <p:nvPr/>
        </p:nvSpPr>
        <p:spPr bwMode="gray">
          <a:xfrm>
            <a:off x="10414183" y="2656875"/>
            <a:ext cx="753350" cy="230258"/>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497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2">
            <a:extLst>
              <a:ext uri="{FF2B5EF4-FFF2-40B4-BE49-F238E27FC236}">
                <a16:creationId xmlns:a16="http://schemas.microsoft.com/office/drawing/2014/main" id="{AC7A65E7-D20C-E290-BDF7-E16244D8EB9D}"/>
              </a:ext>
            </a:extLst>
          </p:cNvPr>
          <p:cNvGraphicFramePr>
            <a:graphicFrameLocks noGrp="1"/>
          </p:cNvGraphicFramePr>
          <p:nvPr>
            <p:extLst>
              <p:ext uri="{D42A27DB-BD31-4B8C-83A1-F6EECF244321}">
                <p14:modId xmlns:p14="http://schemas.microsoft.com/office/powerpoint/2010/main" val="3060144034"/>
              </p:ext>
            </p:extLst>
          </p:nvPr>
        </p:nvGraphicFramePr>
        <p:xfrm>
          <a:off x="432000" y="1692000"/>
          <a:ext cx="11384862" cy="4645190"/>
        </p:xfrm>
        <a:graphic>
          <a:graphicData uri="http://schemas.openxmlformats.org/drawingml/2006/table">
            <a:tbl>
              <a:tblPr firstRow="1" bandRow="1">
                <a:tableStyleId>{5C22544A-7EE6-4342-B048-85BDC9FD1C3A}</a:tableStyleId>
              </a:tblPr>
              <a:tblGrid>
                <a:gridCol w="2778493">
                  <a:extLst>
                    <a:ext uri="{9D8B030D-6E8A-4147-A177-3AD203B41FA5}">
                      <a16:colId xmlns:a16="http://schemas.microsoft.com/office/drawing/2014/main" val="60695044"/>
                    </a:ext>
                  </a:extLst>
                </a:gridCol>
                <a:gridCol w="2807217">
                  <a:extLst>
                    <a:ext uri="{9D8B030D-6E8A-4147-A177-3AD203B41FA5}">
                      <a16:colId xmlns:a16="http://schemas.microsoft.com/office/drawing/2014/main" val="3419511057"/>
                    </a:ext>
                  </a:extLst>
                </a:gridCol>
                <a:gridCol w="2899576">
                  <a:extLst>
                    <a:ext uri="{9D8B030D-6E8A-4147-A177-3AD203B41FA5}">
                      <a16:colId xmlns:a16="http://schemas.microsoft.com/office/drawing/2014/main" val="3364358645"/>
                    </a:ext>
                  </a:extLst>
                </a:gridCol>
                <a:gridCol w="2899576">
                  <a:extLst>
                    <a:ext uri="{9D8B030D-6E8A-4147-A177-3AD203B41FA5}">
                      <a16:colId xmlns:a16="http://schemas.microsoft.com/office/drawing/2014/main" val="1911582931"/>
                    </a:ext>
                  </a:extLst>
                </a:gridCol>
              </a:tblGrid>
              <a:tr h="2074080">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1487338906"/>
                  </a:ext>
                </a:extLst>
              </a:tr>
              <a:tr h="2571110">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ログイン</a:t>
                      </a:r>
                      <a:r>
                        <a:rPr kumimoji="0" lang="en-US" altLang="ja-JP" sz="1100" b="1"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ID</a:t>
                      </a:r>
                      <a:r>
                        <a:rPr kumimoji="0" lang="ja-JP" altLang="en-US" sz="1100" b="1"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・登録済みメールアドレス・名前 </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が表示されますのでご確認ください。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修正が必要な場合</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画面上の「ユーザー情報を変更する」を押してください。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修正が不要な場合</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algn="l" defTabSz="304836"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STEP8</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 </a:t>
                      </a:r>
                      <a:r>
                        <a:rPr kumimoji="0" lang="ja-JP" altLang="en-US" sz="1100" kern="0">
                          <a:solidFill>
                            <a:srgbClr val="000000"/>
                          </a:solidFill>
                          <a:latin typeface="メイリオ" panose="020B0604030504040204" pitchFamily="50" charset="-128"/>
                          <a:ea typeface="メイリオ" panose="020B0604030504040204" pitchFamily="50" charset="-128"/>
                        </a:rPr>
                        <a:t>に進んでください。</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修正が必要な場合</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情報変更用の画面が表示されますので、修正実施後「変更を完了」を押してください。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txBody>
                  <a:tcPr>
                    <a:solidFill>
                      <a:schemeClr val="bg1">
                        <a:lumMod val="95000"/>
                      </a:schemeClr>
                    </a:solidFill>
                  </a:tcPr>
                </a:tc>
                <a:tc>
                  <a:txBody>
                    <a:bodyPr/>
                    <a:lstStyle/>
                    <a:p>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本情報をログイン情報として登録していますので控えてください。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defTabSz="304836">
                        <a:defRPr/>
                      </a:pPr>
                      <a:r>
                        <a:rPr kumimoji="0" lang="en-US" altLang="ja-JP" sz="1100" kern="0">
                          <a:solidFill>
                            <a:srgbClr val="000000"/>
                          </a:solidFill>
                          <a:latin typeface="メイリオ" panose="020B0604030504040204" pitchFamily="50" charset="-128"/>
                          <a:ea typeface="メイリオ" panose="020B0604030504040204" pitchFamily="50" charset="-128"/>
                        </a:rPr>
                        <a:t>※</a:t>
                      </a:r>
                      <a:r>
                        <a:rPr kumimoji="0" lang="ja-JP" altLang="en-US" sz="1100" kern="0">
                          <a:solidFill>
                            <a:srgbClr val="000000"/>
                          </a:solidFill>
                          <a:latin typeface="メイリオ" panose="020B0604030504040204" pitchFamily="50" charset="-128"/>
                          <a:ea typeface="メイリオ" panose="020B0604030504040204" pitchFamily="50" charset="-128"/>
                        </a:rPr>
                        <a:t>名前はログイン情報としては不要です。</a:t>
                      </a:r>
                      <a:endParaRPr kumimoji="0" lang="en-US" altLang="ja-JP" sz="1100" kern="0">
                        <a:solidFill>
                          <a:srgbClr val="000000"/>
                        </a:solidFill>
                        <a:latin typeface="メイリオ" panose="020B0604030504040204" pitchFamily="50" charset="-128"/>
                        <a:ea typeface="メイリオ" panose="020B0604030504040204" pitchFamily="50" charset="-128"/>
                      </a:endParaRPr>
                    </a:p>
                    <a:p>
                      <a:endParaRPr kumimoji="1" lang="en-US" altLang="ja-JP" sz="1100"/>
                    </a:p>
                    <a:p>
                      <a:r>
                        <a:rPr kumimoji="1" lang="ja-JP" altLang="en-US" sz="1100"/>
                        <a:t>「この内容で初回設定</a:t>
                      </a:r>
                      <a:r>
                        <a:rPr kumimoji="1" lang="en-US" altLang="ja-JP" sz="1100"/>
                        <a:t>URL</a:t>
                      </a:r>
                      <a:r>
                        <a:rPr kumimoji="1" lang="ja-JP" altLang="en-US" sz="1100"/>
                        <a:t>を送信」を押してください。初回設定</a:t>
                      </a:r>
                      <a:r>
                        <a:rPr kumimoji="1" lang="en-US" altLang="ja-JP" sz="1100"/>
                        <a:t>URL</a:t>
                      </a:r>
                      <a:r>
                        <a:rPr kumimoji="1" lang="ja-JP" altLang="en-US" sz="1100"/>
                        <a:t>が、</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登録されたメールアドレス宛に</a:t>
                      </a:r>
                      <a:r>
                        <a:rPr kumimoji="1" lang="ja-JP" altLang="en-US" sz="1100"/>
                        <a:t>送信されます。</a:t>
                      </a:r>
                    </a:p>
                  </a:txBody>
                  <a:tcPr>
                    <a:solidFill>
                      <a:schemeClr val="bg1">
                        <a:lumMod val="95000"/>
                      </a:schemeClr>
                    </a:solidFill>
                  </a:tcPr>
                </a:tc>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mn-lt"/>
                          <a:ea typeface="+mn-ea"/>
                          <a:cs typeface="+mn-cs"/>
                        </a:rPr>
                        <a:t>受信したメールに記載の初期設定</a:t>
                      </a:r>
                      <a:r>
                        <a:rPr kumimoji="0" lang="en-US" altLang="ja-JP" sz="1100" b="0" i="0" u="none" strike="noStrike" kern="0" cap="none" spc="0" normalizeH="0" baseline="0" noProof="0">
                          <a:ln>
                            <a:noFill/>
                          </a:ln>
                          <a:solidFill>
                            <a:srgbClr val="000000"/>
                          </a:solidFill>
                          <a:effectLst/>
                          <a:uLnTx/>
                          <a:uFillTx/>
                          <a:latin typeface="+mn-lt"/>
                          <a:ea typeface="+mn-ea"/>
                          <a:cs typeface="+mn-cs"/>
                        </a:rPr>
                        <a:t>URL</a:t>
                      </a:r>
                      <a:r>
                        <a:rPr kumimoji="0" lang="ja-JP" altLang="en-US" sz="1100" b="0" i="0" u="none" strike="noStrike" kern="0" cap="none" spc="0" normalizeH="0" baseline="0" noProof="0">
                          <a:ln>
                            <a:noFill/>
                          </a:ln>
                          <a:solidFill>
                            <a:srgbClr val="000000"/>
                          </a:solidFill>
                          <a:effectLst/>
                          <a:uLnTx/>
                          <a:uFillTx/>
                          <a:latin typeface="+mn-lt"/>
                          <a:ea typeface="+mn-ea"/>
                          <a:cs typeface="+mn-cs"/>
                        </a:rPr>
                        <a:t>リンクをクリックし、</a:t>
                      </a:r>
                      <a:r>
                        <a:rPr kumimoji="0" lang="en-US" altLang="ja-JP" sz="1100" b="0" i="0" u="none" strike="noStrike" kern="0" cap="none" spc="0" normalizeH="0" baseline="0" noProof="0">
                          <a:ln>
                            <a:noFill/>
                          </a:ln>
                          <a:solidFill>
                            <a:srgbClr val="000000"/>
                          </a:solidFill>
                          <a:effectLst/>
                          <a:uLnTx/>
                          <a:uFillTx/>
                          <a:latin typeface="+mn-lt"/>
                          <a:ea typeface="+mn-ea"/>
                          <a:cs typeface="+mn-cs"/>
                        </a:rPr>
                        <a:t>SDPF</a:t>
                      </a:r>
                      <a:r>
                        <a:rPr kumimoji="0" lang="ja-JP" altLang="en-US" sz="1100" b="0" i="0" u="none" strike="noStrike" kern="0" cap="none" spc="0" normalizeH="0" baseline="0" noProof="0">
                          <a:ln>
                            <a:noFill/>
                          </a:ln>
                          <a:solidFill>
                            <a:srgbClr val="000000"/>
                          </a:solidFill>
                          <a:effectLst/>
                          <a:uLnTx/>
                          <a:uFillTx/>
                          <a:latin typeface="+mn-lt"/>
                          <a:ea typeface="+mn-ea"/>
                          <a:cs typeface="+mn-cs"/>
                        </a:rPr>
                        <a:t>ポータル画面へ遷移します。</a:t>
                      </a:r>
                      <a:endParaRPr kumimoji="0" lang="en-US" altLang="ja-JP" sz="1100" b="0" i="0" u="none" strike="noStrike" kern="0" cap="none" spc="0" normalizeH="0" baseline="0" noProof="0">
                        <a:ln>
                          <a:noFill/>
                        </a:ln>
                        <a:solidFill>
                          <a:srgbClr val="000000"/>
                        </a:solidFill>
                        <a:effectLst/>
                        <a:uLnTx/>
                        <a:uFillTx/>
                        <a:latin typeface="+mn-lt"/>
                        <a:ea typeface="+mn-ea"/>
                        <a:cs typeface="+mn-cs"/>
                      </a:endParaRPr>
                    </a:p>
                    <a:p>
                      <a:endParaRPr kumimoji="1" lang="en-US" altLang="ja-JP" sz="1100" kern="1200">
                        <a:solidFill>
                          <a:schemeClr val="dk1"/>
                        </a:solidFill>
                        <a:latin typeface="+mn-lt"/>
                        <a:ea typeface="+mn-ea"/>
                        <a:cs typeface="+mn-cs"/>
                      </a:endParaRPr>
                    </a:p>
                    <a:p>
                      <a:r>
                        <a:rPr kumimoji="1" lang="ja-JP" altLang="en-US" sz="1100" kern="1200">
                          <a:solidFill>
                            <a:schemeClr val="dk1"/>
                          </a:solidFill>
                          <a:latin typeface="+mn-lt"/>
                          <a:ea typeface="+mn-ea"/>
                          <a:cs typeface="+mn-cs"/>
                        </a:rPr>
                        <a:t>・送信元：</a:t>
                      </a:r>
                      <a:r>
                        <a:rPr lang="en-US" altLang="ja-JP" sz="1100"/>
                        <a:t>system@ecl.ntt.com</a:t>
                      </a:r>
                      <a:endParaRPr kumimoji="1" lang="en-US" altLang="ja-JP" sz="1100" kern="1200">
                        <a:solidFill>
                          <a:schemeClr val="dk1"/>
                        </a:solidFill>
                        <a:latin typeface="+mn-lt"/>
                        <a:ea typeface="+mn-ea"/>
                        <a:cs typeface="+mn-cs"/>
                      </a:endParaRPr>
                    </a:p>
                    <a:p>
                      <a:r>
                        <a:rPr kumimoji="1" lang="ja-JP" altLang="en-US" sz="1100" kern="1200">
                          <a:solidFill>
                            <a:schemeClr val="dk1"/>
                          </a:solidFill>
                          <a:latin typeface="+mn-lt"/>
                          <a:ea typeface="+mn-ea"/>
                          <a:cs typeface="+mn-cs"/>
                        </a:rPr>
                        <a:t>・件名：</a:t>
                      </a:r>
                      <a:r>
                        <a:rPr kumimoji="1" lang="en-US" altLang="ja-JP" sz="1100" kern="1200">
                          <a:solidFill>
                            <a:schemeClr val="dk1"/>
                          </a:solidFill>
                          <a:latin typeface="+mn-lt"/>
                          <a:ea typeface="+mn-ea"/>
                          <a:cs typeface="+mn-cs"/>
                        </a:rPr>
                        <a:t>NTT</a:t>
                      </a:r>
                      <a:r>
                        <a:rPr kumimoji="1" lang="ja-JP" altLang="en-US" sz="1100" kern="1200">
                          <a:solidFill>
                            <a:schemeClr val="dk1"/>
                          </a:solidFill>
                          <a:latin typeface="+mn-lt"/>
                          <a:ea typeface="+mn-ea"/>
                          <a:cs typeface="+mn-cs"/>
                        </a:rPr>
                        <a:t>コミュニケーションズ</a:t>
                      </a:r>
                      <a:r>
                        <a:rPr kumimoji="1" lang="en-US" altLang="ja-JP" sz="1100" kern="1200">
                          <a:solidFill>
                            <a:schemeClr val="dk1"/>
                          </a:solidFill>
                          <a:latin typeface="+mn-lt"/>
                          <a:ea typeface="+mn-ea"/>
                          <a:cs typeface="+mn-cs"/>
                        </a:rPr>
                        <a:t>(SDPF)</a:t>
                      </a:r>
                      <a:r>
                        <a:rPr kumimoji="1" lang="ja-JP" altLang="en-US" sz="1100" kern="1200">
                          <a:solidFill>
                            <a:schemeClr val="dk1"/>
                          </a:solidFill>
                          <a:latin typeface="+mn-lt"/>
                          <a:ea typeface="+mn-ea"/>
                          <a:cs typeface="+mn-cs"/>
                        </a:rPr>
                        <a:t> </a:t>
                      </a:r>
                      <a:r>
                        <a:rPr kumimoji="1" lang="en-US" altLang="ja-JP" sz="1100" kern="1200">
                          <a:solidFill>
                            <a:schemeClr val="dk1"/>
                          </a:solidFill>
                          <a:latin typeface="+mn-lt"/>
                          <a:ea typeface="+mn-ea"/>
                          <a:cs typeface="+mn-cs"/>
                        </a:rPr>
                        <a:t>SDPF</a:t>
                      </a:r>
                      <a:r>
                        <a:rPr kumimoji="1" lang="ja-JP" altLang="en-US" sz="1100" kern="1200">
                          <a:solidFill>
                            <a:schemeClr val="dk1"/>
                          </a:solidFill>
                          <a:latin typeface="+mn-lt"/>
                          <a:ea typeface="+mn-ea"/>
                          <a:cs typeface="+mn-cs"/>
                        </a:rPr>
                        <a:t>ポータル 初期設定のお知らせ</a:t>
                      </a:r>
                    </a:p>
                    <a:p>
                      <a:endParaRPr kumimoji="1" lang="ja-JP" altLang="en-US" sz="1100"/>
                    </a:p>
                  </a:txBody>
                  <a:tcPr>
                    <a:solidFill>
                      <a:schemeClr val="bg1">
                        <a:lumMod val="95000"/>
                      </a:schemeClr>
                    </a:solidFill>
                  </a:tcPr>
                </a:tc>
                <a:extLst>
                  <a:ext uri="{0D108BD9-81ED-4DB2-BD59-A6C34878D82A}">
                    <a16:rowId xmlns:a16="http://schemas.microsoft.com/office/drawing/2014/main" val="384298392"/>
                  </a:ext>
                </a:extLst>
              </a:tr>
            </a:tbl>
          </a:graphicData>
        </a:graphic>
      </p:graphicFrame>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②</a:t>
            </a:r>
            <a:endParaRPr kumimoji="1" lang="ja-JP" altLang="en-US"/>
          </a:p>
        </p:txBody>
      </p:sp>
      <p:graphicFrame>
        <p:nvGraphicFramePr>
          <p:cNvPr id="33" name="図表 32">
            <a:extLst>
              <a:ext uri="{FF2B5EF4-FFF2-40B4-BE49-F238E27FC236}">
                <a16:creationId xmlns:a16="http://schemas.microsoft.com/office/drawing/2014/main" id="{31FA3826-01A2-7518-84DF-DABD463AF90D}"/>
              </a:ext>
            </a:extLst>
          </p:cNvPr>
          <p:cNvGraphicFramePr/>
          <p:nvPr>
            <p:extLst>
              <p:ext uri="{D42A27DB-BD31-4B8C-83A1-F6EECF244321}">
                <p14:modId xmlns:p14="http://schemas.microsoft.com/office/powerpoint/2010/main" val="443447163"/>
              </p:ext>
            </p:extLst>
          </p:nvPr>
        </p:nvGraphicFramePr>
        <p:xfrm>
          <a:off x="409036" y="1238756"/>
          <a:ext cx="11407826" cy="3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吹き出し: 四角形 4">
            <a:extLst>
              <a:ext uri="{FF2B5EF4-FFF2-40B4-BE49-F238E27FC236}">
                <a16:creationId xmlns:a16="http://schemas.microsoft.com/office/drawing/2014/main" id="{7D02FF79-24C3-A568-D886-41BC8F88ACA5}"/>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pic>
        <p:nvPicPr>
          <p:cNvPr id="6" name="グラフィックス 5" descr="封筒 枠線">
            <a:extLst>
              <a:ext uri="{FF2B5EF4-FFF2-40B4-BE49-F238E27FC236}">
                <a16:creationId xmlns:a16="http://schemas.microsoft.com/office/drawing/2014/main" id="{9811C0C1-DF7C-C31A-5087-C5BDDA2084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45539" y="2180574"/>
            <a:ext cx="914400" cy="914400"/>
          </a:xfrm>
          <a:prstGeom prst="rect">
            <a:avLst/>
          </a:prstGeom>
        </p:spPr>
      </p:pic>
      <p:pic>
        <p:nvPicPr>
          <p:cNvPr id="13" name="図 12">
            <a:extLst>
              <a:ext uri="{FF2B5EF4-FFF2-40B4-BE49-F238E27FC236}">
                <a16:creationId xmlns:a16="http://schemas.microsoft.com/office/drawing/2014/main" id="{DB20D97B-FECA-8DC1-54BE-B3DE606DB459}"/>
              </a:ext>
            </a:extLst>
          </p:cNvPr>
          <p:cNvPicPr>
            <a:picLocks noChangeAspect="1"/>
          </p:cNvPicPr>
          <p:nvPr/>
        </p:nvPicPr>
        <p:blipFill>
          <a:blip r:embed="rId9"/>
          <a:stretch>
            <a:fillRect/>
          </a:stretch>
        </p:blipFill>
        <p:spPr>
          <a:xfrm>
            <a:off x="537753" y="1972438"/>
            <a:ext cx="2548055" cy="1315885"/>
          </a:xfrm>
          <a:prstGeom prst="rect">
            <a:avLst/>
          </a:prstGeom>
        </p:spPr>
      </p:pic>
      <p:sp>
        <p:nvSpPr>
          <p:cNvPr id="2" name="正方形/長方形 1">
            <a:extLst>
              <a:ext uri="{FF2B5EF4-FFF2-40B4-BE49-F238E27FC236}">
                <a16:creationId xmlns:a16="http://schemas.microsoft.com/office/drawing/2014/main" id="{DDD054A8-2C48-2484-79D0-4A6280D38CBA}"/>
              </a:ext>
            </a:extLst>
          </p:cNvPr>
          <p:cNvSpPr/>
          <p:nvPr/>
        </p:nvSpPr>
        <p:spPr bwMode="gray">
          <a:xfrm>
            <a:off x="537753" y="2521548"/>
            <a:ext cx="452247" cy="108832"/>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90C54353-7DAF-0E5F-2D50-5E8437E92467}"/>
              </a:ext>
            </a:extLst>
          </p:cNvPr>
          <p:cNvPicPr>
            <a:picLocks noChangeAspect="1"/>
          </p:cNvPicPr>
          <p:nvPr/>
        </p:nvPicPr>
        <p:blipFill>
          <a:blip r:embed="rId10"/>
          <a:stretch>
            <a:fillRect/>
          </a:stretch>
        </p:blipFill>
        <p:spPr>
          <a:xfrm>
            <a:off x="3302161" y="1965611"/>
            <a:ext cx="2624094" cy="1338057"/>
          </a:xfrm>
          <a:prstGeom prst="rect">
            <a:avLst/>
          </a:prstGeom>
        </p:spPr>
      </p:pic>
      <p:sp>
        <p:nvSpPr>
          <p:cNvPr id="3" name="正方形/長方形 2">
            <a:extLst>
              <a:ext uri="{FF2B5EF4-FFF2-40B4-BE49-F238E27FC236}">
                <a16:creationId xmlns:a16="http://schemas.microsoft.com/office/drawing/2014/main" id="{3A94E12B-90A5-6B40-1BCC-06AC426E41D9}"/>
              </a:ext>
            </a:extLst>
          </p:cNvPr>
          <p:cNvSpPr/>
          <p:nvPr/>
        </p:nvSpPr>
        <p:spPr bwMode="gray">
          <a:xfrm>
            <a:off x="4512671" y="3204923"/>
            <a:ext cx="449926" cy="98745"/>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75D8676-581B-0102-9F55-85C4E2CA9887}"/>
              </a:ext>
            </a:extLst>
          </p:cNvPr>
          <p:cNvPicPr>
            <a:picLocks noChangeAspect="1"/>
          </p:cNvPicPr>
          <p:nvPr/>
        </p:nvPicPr>
        <p:blipFill>
          <a:blip r:embed="rId11"/>
          <a:stretch>
            <a:fillRect/>
          </a:stretch>
        </p:blipFill>
        <p:spPr>
          <a:xfrm>
            <a:off x="6173107" y="1979386"/>
            <a:ext cx="2590763" cy="1338056"/>
          </a:xfrm>
          <a:prstGeom prst="rect">
            <a:avLst/>
          </a:prstGeom>
        </p:spPr>
      </p:pic>
      <p:sp>
        <p:nvSpPr>
          <p:cNvPr id="4" name="正方形/長方形 3">
            <a:extLst>
              <a:ext uri="{FF2B5EF4-FFF2-40B4-BE49-F238E27FC236}">
                <a16:creationId xmlns:a16="http://schemas.microsoft.com/office/drawing/2014/main" id="{F53E9D19-0BC7-5FA1-B225-D727D6768B08}"/>
              </a:ext>
            </a:extLst>
          </p:cNvPr>
          <p:cNvSpPr/>
          <p:nvPr/>
        </p:nvSpPr>
        <p:spPr bwMode="gray">
          <a:xfrm>
            <a:off x="7312350" y="3218697"/>
            <a:ext cx="512153" cy="98745"/>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632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③</a:t>
            </a:r>
            <a:endParaRPr kumimoji="1" lang="ja-JP" altLang="en-US"/>
          </a:p>
        </p:txBody>
      </p:sp>
      <p:sp>
        <p:nvSpPr>
          <p:cNvPr id="10" name="吹き出し: 四角形 9">
            <a:extLst>
              <a:ext uri="{FF2B5EF4-FFF2-40B4-BE49-F238E27FC236}">
                <a16:creationId xmlns:a16="http://schemas.microsoft.com/office/drawing/2014/main" id="{81342D70-A2D8-572B-A1AF-782EEAFA713D}"/>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graphicFrame>
        <p:nvGraphicFramePr>
          <p:cNvPr id="32" name="図表 31">
            <a:extLst>
              <a:ext uri="{FF2B5EF4-FFF2-40B4-BE49-F238E27FC236}">
                <a16:creationId xmlns:a16="http://schemas.microsoft.com/office/drawing/2014/main" id="{791D94E3-CFBD-51D6-ED28-1725761BCE09}"/>
              </a:ext>
            </a:extLst>
          </p:cNvPr>
          <p:cNvGraphicFramePr/>
          <p:nvPr>
            <p:extLst>
              <p:ext uri="{D42A27DB-BD31-4B8C-83A1-F6EECF244321}">
                <p14:modId xmlns:p14="http://schemas.microsoft.com/office/powerpoint/2010/main" val="661004477"/>
              </p:ext>
            </p:extLst>
          </p:nvPr>
        </p:nvGraphicFramePr>
        <p:xfrm>
          <a:off x="408255" y="1109734"/>
          <a:ext cx="11302392" cy="4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表 10">
            <a:extLst>
              <a:ext uri="{FF2B5EF4-FFF2-40B4-BE49-F238E27FC236}">
                <a16:creationId xmlns:a16="http://schemas.microsoft.com/office/drawing/2014/main" id="{DF831801-6479-45BD-7265-FD6759CEDF7E}"/>
              </a:ext>
            </a:extLst>
          </p:cNvPr>
          <p:cNvGraphicFramePr>
            <a:graphicFrameLocks noGrp="1"/>
          </p:cNvGraphicFramePr>
          <p:nvPr>
            <p:extLst>
              <p:ext uri="{D42A27DB-BD31-4B8C-83A1-F6EECF244321}">
                <p14:modId xmlns:p14="http://schemas.microsoft.com/office/powerpoint/2010/main" val="2140558501"/>
              </p:ext>
            </p:extLst>
          </p:nvPr>
        </p:nvGraphicFramePr>
        <p:xfrm>
          <a:off x="431998" y="1692000"/>
          <a:ext cx="11516747" cy="4761423"/>
        </p:xfrm>
        <a:graphic>
          <a:graphicData uri="http://schemas.openxmlformats.org/drawingml/2006/table">
            <a:tbl>
              <a:tblPr firstRow="1" bandRow="1">
                <a:tableStyleId>{5C22544A-7EE6-4342-B048-85BDC9FD1C3A}</a:tableStyleId>
              </a:tblPr>
              <a:tblGrid>
                <a:gridCol w="2781606">
                  <a:extLst>
                    <a:ext uri="{9D8B030D-6E8A-4147-A177-3AD203B41FA5}">
                      <a16:colId xmlns:a16="http://schemas.microsoft.com/office/drawing/2014/main" val="2435888218"/>
                    </a:ext>
                  </a:extLst>
                </a:gridCol>
                <a:gridCol w="2782089">
                  <a:extLst>
                    <a:ext uri="{9D8B030D-6E8A-4147-A177-3AD203B41FA5}">
                      <a16:colId xmlns:a16="http://schemas.microsoft.com/office/drawing/2014/main" val="3647581388"/>
                    </a:ext>
                  </a:extLst>
                </a:gridCol>
                <a:gridCol w="2976526">
                  <a:extLst>
                    <a:ext uri="{9D8B030D-6E8A-4147-A177-3AD203B41FA5}">
                      <a16:colId xmlns:a16="http://schemas.microsoft.com/office/drawing/2014/main" val="3119259490"/>
                    </a:ext>
                  </a:extLst>
                </a:gridCol>
                <a:gridCol w="2976526">
                  <a:extLst>
                    <a:ext uri="{9D8B030D-6E8A-4147-A177-3AD203B41FA5}">
                      <a16:colId xmlns:a16="http://schemas.microsoft.com/office/drawing/2014/main" val="1829398566"/>
                    </a:ext>
                  </a:extLst>
                </a:gridCol>
              </a:tblGrid>
              <a:tr h="2298590">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39493641"/>
                  </a:ext>
                </a:extLst>
              </a:tr>
              <a:tr h="2462833">
                <a:tc>
                  <a:txBody>
                    <a:bodyPr/>
                    <a:lstStyle/>
                    <a:p>
                      <a:r>
                        <a:rPr kumimoji="1" lang="ja-JP" altLang="en-US" sz="1100">
                          <a:latin typeface="+mn-lt"/>
                        </a:rPr>
                        <a:t>今後</a:t>
                      </a:r>
                      <a:r>
                        <a:rPr kumimoji="1" lang="en-US" altLang="ja-JP" sz="1100">
                          <a:latin typeface="+mn-lt"/>
                        </a:rPr>
                        <a:t>SDPF</a:t>
                      </a:r>
                      <a:r>
                        <a:rPr kumimoji="1" lang="ja-JP" altLang="en-US" sz="1100">
                          <a:latin typeface="+mn-lt"/>
                        </a:rPr>
                        <a:t>ポータルへログインするための、新しいパスワードを設定します。</a:t>
                      </a:r>
                      <a:endParaRPr kumimoji="1" lang="en-US" altLang="ja-JP" sz="1100">
                        <a:latin typeface="+mn-lt"/>
                      </a:endParaRPr>
                    </a:p>
                    <a:p>
                      <a:endParaRPr kumimoji="1" lang="en-US" altLang="ja-JP" sz="1100">
                        <a:latin typeface="+mn-lt"/>
                      </a:endParaRPr>
                    </a:p>
                    <a:p>
                      <a:r>
                        <a:rPr kumimoji="1" lang="ja-JP" altLang="en-US" sz="1100">
                          <a:latin typeface="+mn-lt"/>
                        </a:rPr>
                        <a:t>・数字、アルファベット大文字</a:t>
                      </a:r>
                      <a:r>
                        <a:rPr kumimoji="1" lang="en-US" altLang="ja-JP" sz="1100">
                          <a:latin typeface="+mn-lt"/>
                        </a:rPr>
                        <a:t>/</a:t>
                      </a:r>
                      <a:r>
                        <a:rPr kumimoji="1" lang="ja-JP" altLang="en-US" sz="1100">
                          <a:latin typeface="+mn-lt"/>
                        </a:rPr>
                        <a:t>小文字をすべて</a:t>
                      </a:r>
                      <a:r>
                        <a:rPr kumimoji="1" lang="en-US" altLang="ja-JP" sz="1100">
                          <a:latin typeface="+mn-lt"/>
                        </a:rPr>
                        <a:t>1</a:t>
                      </a:r>
                      <a:r>
                        <a:rPr kumimoji="1" lang="ja-JP" altLang="en-US" sz="1100">
                          <a:latin typeface="+mn-lt"/>
                        </a:rPr>
                        <a:t>文字以上使った</a:t>
                      </a:r>
                      <a:r>
                        <a:rPr kumimoji="1" lang="en-US" altLang="ja-JP" sz="1100">
                          <a:latin typeface="+mn-lt"/>
                        </a:rPr>
                        <a:t>8</a:t>
                      </a:r>
                      <a:r>
                        <a:rPr kumimoji="1" lang="ja-JP" altLang="en-US" sz="1100">
                          <a:latin typeface="+mn-lt"/>
                        </a:rPr>
                        <a:t>桁以上</a:t>
                      </a:r>
                      <a:r>
                        <a:rPr kumimoji="1" lang="en-US" altLang="ja-JP" sz="1100">
                          <a:latin typeface="+mn-lt"/>
                        </a:rPr>
                        <a:t>32</a:t>
                      </a:r>
                      <a:r>
                        <a:rPr kumimoji="1" lang="ja-JP" altLang="en-US" sz="1100">
                          <a:latin typeface="+mn-lt"/>
                        </a:rPr>
                        <a:t>桁以下で入力してください。なお下記の記号もパスワードとしてご利用できます。</a:t>
                      </a:r>
                    </a:p>
                    <a:p>
                      <a:endParaRPr kumimoji="1" lang="en-US" altLang="ja-JP" sz="1100">
                        <a:latin typeface="+mn-lt"/>
                      </a:endParaRPr>
                    </a:p>
                    <a:p>
                      <a:r>
                        <a:rPr kumimoji="1" lang="en-US" altLang="ja-JP" sz="1100">
                          <a:latin typeface="+mn-lt"/>
                        </a:rPr>
                        <a:t>!#$%&amp;()*+,-./:;&lt;=&gt;</a:t>
                      </a:r>
                    </a:p>
                    <a:p>
                      <a:r>
                        <a:rPr kumimoji="1" lang="en-US" altLang="ja-JP" sz="1100">
                          <a:latin typeface="+mn-lt"/>
                        </a:rPr>
                        <a:t>?@[\]^_`{|}~</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パスワード設定完了画面が表示されます。</a:t>
                      </a:r>
                      <a:endParaRPr kumimoji="1" lang="en-US" altLang="ja-JP" sz="110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ログイン画面に遷移してください。</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mn-ea"/>
                          <a:ea typeface="+mn-ea"/>
                        </a:rPr>
                        <a:t>ログインを実施してください。</a:t>
                      </a:r>
                      <a:endParaRPr kumimoji="0" lang="en-US" altLang="ja-JP" sz="1100" b="0" i="0" u="none" strike="noStrike" kern="0" cap="none" spc="0" normalizeH="0" baseline="0" noProof="0" dirty="0">
                        <a:ln>
                          <a:noFill/>
                        </a:ln>
                        <a:solidFill>
                          <a:srgbClr val="000000"/>
                        </a:solidFill>
                        <a:effectLst/>
                        <a:uLnTx/>
                        <a:uFillTx/>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・ログイン</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ID</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STEP6</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p.7</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）と同様</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・パスワード：</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STEP10</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で設定したもの</a:t>
                      </a:r>
                      <a:endParaRPr kumimoji="1" lang="ja-JP" altLang="en-US" sz="1100" dirty="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dirty="0">
                          <a:latin typeface="+mn-lt"/>
                        </a:rPr>
                        <a:t>二</a:t>
                      </a:r>
                      <a:r>
                        <a:rPr kumimoji="1" lang="ja-JP" altLang="en-US" sz="1100" dirty="0">
                          <a:latin typeface="+mn-lt"/>
                        </a:rPr>
                        <a:t>段階</a:t>
                      </a:r>
                      <a:r>
                        <a:rPr kumimoji="1" lang="zh-TW" altLang="en-US" sz="1100" dirty="0">
                          <a:latin typeface="+mn-lt"/>
                        </a:rPr>
                        <a:t>認証選択画面</a:t>
                      </a:r>
                      <a:r>
                        <a:rPr kumimoji="1" lang="ja-JP" altLang="en-US" sz="1100" dirty="0">
                          <a:latin typeface="+mn-lt"/>
                        </a:rPr>
                        <a:t>でいずれかを選択してください（選択必須）。</a:t>
                      </a:r>
                      <a:endParaRPr kumimoji="1" lang="en-US" altLang="ja-JP"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rPr>
                        <a:t>MailOTP</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を選択→</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STEP14</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p. 9</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）へ</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TOTP</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を選択→</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STEP14</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p.10</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へ</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090162017"/>
                  </a:ext>
                </a:extLst>
              </a:tr>
            </a:tbl>
          </a:graphicData>
        </a:graphic>
      </p:graphicFrame>
      <p:graphicFrame>
        <p:nvGraphicFramePr>
          <p:cNvPr id="37" name="図表 36">
            <a:extLst>
              <a:ext uri="{FF2B5EF4-FFF2-40B4-BE49-F238E27FC236}">
                <a16:creationId xmlns:a16="http://schemas.microsoft.com/office/drawing/2014/main" id="{FEB20D41-538B-404F-3011-37123513DF24}"/>
              </a:ext>
            </a:extLst>
          </p:cNvPr>
          <p:cNvGraphicFramePr/>
          <p:nvPr>
            <p:extLst>
              <p:ext uri="{D42A27DB-BD31-4B8C-83A1-F6EECF244321}">
                <p14:modId xmlns:p14="http://schemas.microsoft.com/office/powerpoint/2010/main" val="23895078"/>
              </p:ext>
            </p:extLst>
          </p:nvPr>
        </p:nvGraphicFramePr>
        <p:xfrm>
          <a:off x="409036" y="1238756"/>
          <a:ext cx="11645217" cy="402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図 4">
            <a:extLst>
              <a:ext uri="{FF2B5EF4-FFF2-40B4-BE49-F238E27FC236}">
                <a16:creationId xmlns:a16="http://schemas.microsoft.com/office/drawing/2014/main" id="{18255866-2FE4-ACAA-0180-0142333EBCB7}"/>
              </a:ext>
            </a:extLst>
          </p:cNvPr>
          <p:cNvPicPr>
            <a:picLocks noChangeAspect="1"/>
          </p:cNvPicPr>
          <p:nvPr/>
        </p:nvPicPr>
        <p:blipFill>
          <a:blip r:embed="rId12"/>
          <a:stretch>
            <a:fillRect/>
          </a:stretch>
        </p:blipFill>
        <p:spPr>
          <a:xfrm>
            <a:off x="533979" y="2119630"/>
            <a:ext cx="2594412" cy="1337586"/>
          </a:xfrm>
          <a:prstGeom prst="rect">
            <a:avLst/>
          </a:prstGeom>
        </p:spPr>
      </p:pic>
      <p:pic>
        <p:nvPicPr>
          <p:cNvPr id="7" name="図 6">
            <a:extLst>
              <a:ext uri="{FF2B5EF4-FFF2-40B4-BE49-F238E27FC236}">
                <a16:creationId xmlns:a16="http://schemas.microsoft.com/office/drawing/2014/main" id="{3998E1E5-7430-8689-E3AB-DD834CB459A1}"/>
              </a:ext>
            </a:extLst>
          </p:cNvPr>
          <p:cNvPicPr>
            <a:picLocks noChangeAspect="1"/>
          </p:cNvPicPr>
          <p:nvPr/>
        </p:nvPicPr>
        <p:blipFill>
          <a:blip r:embed="rId13"/>
          <a:stretch>
            <a:fillRect/>
          </a:stretch>
        </p:blipFill>
        <p:spPr>
          <a:xfrm>
            <a:off x="3312110" y="2138446"/>
            <a:ext cx="2597026" cy="1318770"/>
          </a:xfrm>
          <a:prstGeom prst="rect">
            <a:avLst/>
          </a:prstGeom>
        </p:spPr>
      </p:pic>
      <p:pic>
        <p:nvPicPr>
          <p:cNvPr id="9" name="図 8">
            <a:extLst>
              <a:ext uri="{FF2B5EF4-FFF2-40B4-BE49-F238E27FC236}">
                <a16:creationId xmlns:a16="http://schemas.microsoft.com/office/drawing/2014/main" id="{42209D17-2036-F109-2E43-5E2E0C281BAE}"/>
              </a:ext>
            </a:extLst>
          </p:cNvPr>
          <p:cNvPicPr>
            <a:picLocks noChangeAspect="1"/>
          </p:cNvPicPr>
          <p:nvPr/>
        </p:nvPicPr>
        <p:blipFill>
          <a:blip r:embed="rId14"/>
          <a:stretch>
            <a:fillRect/>
          </a:stretch>
        </p:blipFill>
        <p:spPr>
          <a:xfrm>
            <a:off x="6092855" y="2107713"/>
            <a:ext cx="2823532" cy="1395286"/>
          </a:xfrm>
          <a:prstGeom prst="rect">
            <a:avLst/>
          </a:prstGeom>
        </p:spPr>
      </p:pic>
      <p:pic>
        <p:nvPicPr>
          <p:cNvPr id="14" name="図 13">
            <a:extLst>
              <a:ext uri="{FF2B5EF4-FFF2-40B4-BE49-F238E27FC236}">
                <a16:creationId xmlns:a16="http://schemas.microsoft.com/office/drawing/2014/main" id="{913D8F31-0C55-9C07-25F2-14C122F3304F}"/>
              </a:ext>
            </a:extLst>
          </p:cNvPr>
          <p:cNvPicPr>
            <a:picLocks noChangeAspect="1"/>
          </p:cNvPicPr>
          <p:nvPr/>
        </p:nvPicPr>
        <p:blipFill>
          <a:blip r:embed="rId15"/>
          <a:stretch>
            <a:fillRect/>
          </a:stretch>
        </p:blipFill>
        <p:spPr>
          <a:xfrm>
            <a:off x="9100106" y="2107713"/>
            <a:ext cx="2704519" cy="1395286"/>
          </a:xfrm>
          <a:prstGeom prst="rect">
            <a:avLst/>
          </a:prstGeom>
        </p:spPr>
      </p:pic>
    </p:spTree>
    <p:extLst>
      <p:ext uri="{BB962C8B-B14F-4D97-AF65-F5344CB8AC3E}">
        <p14:creationId xmlns:p14="http://schemas.microsoft.com/office/powerpoint/2010/main" val="274179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④</a:t>
            </a:r>
            <a:endParaRPr kumimoji="1" lang="ja-JP" altLang="en-US"/>
          </a:p>
        </p:txBody>
      </p:sp>
      <p:sp>
        <p:nvSpPr>
          <p:cNvPr id="2" name="吹き出し: 四角形 1">
            <a:extLst>
              <a:ext uri="{FF2B5EF4-FFF2-40B4-BE49-F238E27FC236}">
                <a16:creationId xmlns:a16="http://schemas.microsoft.com/office/drawing/2014/main" id="{F6F6F3AE-00C1-FB36-1093-23E5306797F9}"/>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graphicFrame>
        <p:nvGraphicFramePr>
          <p:cNvPr id="48" name="表 10">
            <a:extLst>
              <a:ext uri="{FF2B5EF4-FFF2-40B4-BE49-F238E27FC236}">
                <a16:creationId xmlns:a16="http://schemas.microsoft.com/office/drawing/2014/main" id="{EB235C3E-57F7-04FC-D0BB-9FF40FAFEDC1}"/>
              </a:ext>
            </a:extLst>
          </p:cNvPr>
          <p:cNvGraphicFramePr>
            <a:graphicFrameLocks noGrp="1"/>
          </p:cNvGraphicFramePr>
          <p:nvPr>
            <p:extLst>
              <p:ext uri="{D42A27DB-BD31-4B8C-83A1-F6EECF244321}">
                <p14:modId xmlns:p14="http://schemas.microsoft.com/office/powerpoint/2010/main" val="3097534995"/>
              </p:ext>
            </p:extLst>
          </p:nvPr>
        </p:nvGraphicFramePr>
        <p:xfrm>
          <a:off x="345175" y="1692000"/>
          <a:ext cx="11393656" cy="4761423"/>
        </p:xfrm>
        <a:graphic>
          <a:graphicData uri="http://schemas.openxmlformats.org/drawingml/2006/table">
            <a:tbl>
              <a:tblPr firstRow="1" bandRow="1">
                <a:tableStyleId>{5C22544A-7EE6-4342-B048-85BDC9FD1C3A}</a:tableStyleId>
              </a:tblPr>
              <a:tblGrid>
                <a:gridCol w="2856324">
                  <a:extLst>
                    <a:ext uri="{9D8B030D-6E8A-4147-A177-3AD203B41FA5}">
                      <a16:colId xmlns:a16="http://schemas.microsoft.com/office/drawing/2014/main" val="2435888218"/>
                    </a:ext>
                  </a:extLst>
                </a:gridCol>
                <a:gridCol w="2806004">
                  <a:extLst>
                    <a:ext uri="{9D8B030D-6E8A-4147-A177-3AD203B41FA5}">
                      <a16:colId xmlns:a16="http://schemas.microsoft.com/office/drawing/2014/main" val="4163396910"/>
                    </a:ext>
                  </a:extLst>
                </a:gridCol>
                <a:gridCol w="2785904">
                  <a:extLst>
                    <a:ext uri="{9D8B030D-6E8A-4147-A177-3AD203B41FA5}">
                      <a16:colId xmlns:a16="http://schemas.microsoft.com/office/drawing/2014/main" val="3647581388"/>
                    </a:ext>
                  </a:extLst>
                </a:gridCol>
                <a:gridCol w="2945424">
                  <a:extLst>
                    <a:ext uri="{9D8B030D-6E8A-4147-A177-3AD203B41FA5}">
                      <a16:colId xmlns:a16="http://schemas.microsoft.com/office/drawing/2014/main" val="3119259490"/>
                    </a:ext>
                  </a:extLst>
                </a:gridCol>
              </a:tblGrid>
              <a:tr h="2298590">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39493641"/>
                  </a:ext>
                </a:extLst>
              </a:tr>
              <a:tr h="2462833">
                <a:tc>
                  <a:txBody>
                    <a:bodyPr/>
                    <a:lstStyle/>
                    <a:p>
                      <a:r>
                        <a:rPr kumimoji="0" lang="en-US" altLang="ja-JP" sz="1100" b="0" i="0" u="none" strike="noStrike" kern="0" cap="none" spc="0" normalizeH="0" baseline="0" noProof="0">
                          <a:ln>
                            <a:noFill/>
                          </a:ln>
                          <a:solidFill>
                            <a:srgbClr val="000000"/>
                          </a:solidFill>
                          <a:effectLst/>
                          <a:uLnTx/>
                          <a:uFillTx/>
                          <a:latin typeface="メイリオ"/>
                          <a:ea typeface="メイリオ"/>
                        </a:rPr>
                        <a:t>MailOTP</a:t>
                      </a:r>
                      <a:r>
                        <a:rPr kumimoji="0" lang="ja-JP" altLang="en-US" sz="1100" b="0" i="0" u="none" strike="noStrike" kern="0" cap="none" spc="0" normalizeH="0" baseline="0" noProof="0">
                          <a:ln>
                            <a:noFill/>
                          </a:ln>
                          <a:solidFill>
                            <a:srgbClr val="000000"/>
                          </a:solidFill>
                          <a:effectLst/>
                          <a:uLnTx/>
                          <a:uFillTx/>
                          <a:latin typeface="メイリオ"/>
                          <a:ea typeface="メイリオ"/>
                        </a:rPr>
                        <a:t>を選択した場合、登録されたメールアドレス宛にワンタイムパスワードが送信されます。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メールに記載のワンタイムパスワードを控えてください。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・件名</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r>
                        <a:rPr kumimoji="0" lang="en-US" altLang="ja-JP" sz="1100" b="0" i="0" u="none" strike="noStrike" kern="0" cap="none" spc="0" normalizeH="0" baseline="0" noProof="0">
                          <a:ln>
                            <a:noFill/>
                          </a:ln>
                          <a:solidFill>
                            <a:srgbClr val="000000"/>
                          </a:solidFill>
                          <a:effectLst/>
                          <a:uLnTx/>
                          <a:uFillTx/>
                          <a:latin typeface="+mn-lt"/>
                          <a:ea typeface="+mn-ea"/>
                        </a:rPr>
                        <a:t>【Smart Data Platform】</a:t>
                      </a:r>
                      <a:r>
                        <a:rPr kumimoji="0" lang="ja-JP" altLang="en-US" sz="1100" b="0" i="0" u="none" strike="noStrike" kern="0" cap="none" spc="0" normalizeH="0" baseline="0" noProof="0">
                          <a:ln>
                            <a:noFill/>
                          </a:ln>
                          <a:solidFill>
                            <a:srgbClr val="000000"/>
                          </a:solidFill>
                          <a:effectLst/>
                          <a:uLnTx/>
                          <a:uFillTx/>
                          <a:latin typeface="+mn-lt"/>
                          <a:ea typeface="+mn-ea"/>
                        </a:rPr>
                        <a:t>メールワンタイムパスワード</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ワンタイムパスワードを入力し、「有効化」を押してください。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a:ln>
                          <a:noFill/>
                        </a:ln>
                        <a:solidFill>
                          <a:schemeClr val="tx1"/>
                        </a:solidFill>
                        <a:effectLst/>
                        <a:uLnTx/>
                        <a:uFillTx/>
                        <a:latin typeface="+mj-lt"/>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規約が表示されます。</a:t>
                      </a:r>
                      <a:endParaRPr kumimoji="1" lang="en-US" altLang="ja-JP" sz="110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内容を確認していただき、同意をお願いします。</a:t>
                      </a:r>
                      <a:endParaRPr kumimoji="1" lang="en-US" altLang="ja-JP" sz="110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規約同意後、ダッシュボード画面に遷移します。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以上で</a:t>
                      </a:r>
                      <a:r>
                        <a:rPr lang="en-US" altLang="ja-JP" sz="1100" err="1">
                          <a:solidFill>
                            <a:srgbClr val="000000"/>
                          </a:solidFill>
                          <a:latin typeface="メイリオ" panose="020B0604030504040204" pitchFamily="50" charset="-128"/>
                          <a:ea typeface="メイリオ" panose="020B0604030504040204" pitchFamily="50" charset="-128"/>
                        </a:rPr>
                        <a:t>MailOTP</a:t>
                      </a:r>
                      <a:r>
                        <a:rPr lang="ja-JP" altLang="en-US" sz="1100">
                          <a:solidFill>
                            <a:srgbClr val="000000"/>
                          </a:solidFill>
                          <a:latin typeface="メイリオ" panose="020B0604030504040204" pitchFamily="50" charset="-128"/>
                          <a:ea typeface="メイリオ" panose="020B0604030504040204" pitchFamily="50" charset="-128"/>
                        </a:rPr>
                        <a:t>で</a:t>
                      </a:r>
                      <a:r>
                        <a:rPr kumimoji="1" lang="ja-JP" altLang="en-US" sz="1100">
                          <a:solidFill>
                            <a:srgbClr val="000000"/>
                          </a:solidFill>
                          <a:latin typeface="メイリオ" panose="020B0604030504040204" pitchFamily="50" charset="-128"/>
                          <a:ea typeface="メイリオ" panose="020B0604030504040204" pitchFamily="50" charset="-128"/>
                        </a:rPr>
                        <a:t>の初回ログイン作業は完了です</a:t>
                      </a:r>
                      <a:endParaRPr kumimoji="1" lang="en-US" altLang="ja-JP"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090162017"/>
                  </a:ext>
                </a:extLst>
              </a:tr>
            </a:tbl>
          </a:graphicData>
        </a:graphic>
      </p:graphicFrame>
      <p:graphicFrame>
        <p:nvGraphicFramePr>
          <p:cNvPr id="49" name="図表 48">
            <a:extLst>
              <a:ext uri="{FF2B5EF4-FFF2-40B4-BE49-F238E27FC236}">
                <a16:creationId xmlns:a16="http://schemas.microsoft.com/office/drawing/2014/main" id="{0D60D9A6-12C2-B647-3344-720FC1D891E0}"/>
              </a:ext>
            </a:extLst>
          </p:cNvPr>
          <p:cNvGraphicFramePr/>
          <p:nvPr>
            <p:extLst>
              <p:ext uri="{D42A27DB-BD31-4B8C-83A1-F6EECF244321}">
                <p14:modId xmlns:p14="http://schemas.microsoft.com/office/powerpoint/2010/main" val="3997706165"/>
              </p:ext>
            </p:extLst>
          </p:nvPr>
        </p:nvGraphicFramePr>
        <p:xfrm>
          <a:off x="409037" y="1238756"/>
          <a:ext cx="11505057" cy="3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 name="テキスト ボックス 60">
            <a:extLst>
              <a:ext uri="{FF2B5EF4-FFF2-40B4-BE49-F238E27FC236}">
                <a16:creationId xmlns:a16="http://schemas.microsoft.com/office/drawing/2014/main" id="{3C7E5D21-BE30-7C4E-4CD6-240E726C1CA9}"/>
              </a:ext>
            </a:extLst>
          </p:cNvPr>
          <p:cNvSpPr txBox="1"/>
          <p:nvPr/>
        </p:nvSpPr>
        <p:spPr>
          <a:xfrm>
            <a:off x="345175" y="1709943"/>
            <a:ext cx="1210350" cy="369332"/>
          </a:xfrm>
          <a:prstGeom prst="rect">
            <a:avLst/>
          </a:prstGeom>
          <a:solidFill>
            <a:schemeClr val="tx2">
              <a:lumMod val="20000"/>
              <a:lumOff val="80000"/>
            </a:schemeClr>
          </a:solidFill>
          <a:ln>
            <a:noFill/>
          </a:ln>
        </p:spPr>
        <p:txBody>
          <a:bodyPr wrap="square">
            <a:spAutoFit/>
          </a:bodyPr>
          <a:lstStyle/>
          <a:p>
            <a:pPr defTabSz="304836"/>
            <a:r>
              <a:rPr lang="en-US" altLang="ja-JP" sz="1800">
                <a:solidFill>
                  <a:srgbClr val="000000"/>
                </a:solidFill>
                <a:latin typeface="Arial"/>
                <a:ea typeface="ＭＳ Ｐゴシック" panose="020B0600070205080204" pitchFamily="50" charset="-128"/>
              </a:rPr>
              <a:t>Mail OTP</a:t>
            </a:r>
            <a:endParaRPr lang="ja-JP" altLang="en-US"/>
          </a:p>
        </p:txBody>
      </p:sp>
      <p:pic>
        <p:nvPicPr>
          <p:cNvPr id="3" name="グラフィックス 2" descr="封筒 枠線">
            <a:extLst>
              <a:ext uri="{FF2B5EF4-FFF2-40B4-BE49-F238E27FC236}">
                <a16:creationId xmlns:a16="http://schemas.microsoft.com/office/drawing/2014/main" id="{12AB3F71-7D88-8BD8-D9B8-BC4B2054D1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3822" y="2381079"/>
            <a:ext cx="914400" cy="914400"/>
          </a:xfrm>
          <a:prstGeom prst="rect">
            <a:avLst/>
          </a:prstGeom>
        </p:spPr>
      </p:pic>
      <p:pic>
        <p:nvPicPr>
          <p:cNvPr id="12" name="図 11">
            <a:extLst>
              <a:ext uri="{FF2B5EF4-FFF2-40B4-BE49-F238E27FC236}">
                <a16:creationId xmlns:a16="http://schemas.microsoft.com/office/drawing/2014/main" id="{01F8C312-B513-2A29-688B-628467592CC4}"/>
              </a:ext>
            </a:extLst>
          </p:cNvPr>
          <p:cNvPicPr>
            <a:picLocks noChangeAspect="1"/>
          </p:cNvPicPr>
          <p:nvPr/>
        </p:nvPicPr>
        <p:blipFill>
          <a:blip r:embed="rId10"/>
          <a:stretch>
            <a:fillRect/>
          </a:stretch>
        </p:blipFill>
        <p:spPr>
          <a:xfrm>
            <a:off x="6105148" y="2073588"/>
            <a:ext cx="2577253" cy="1321823"/>
          </a:xfrm>
          <a:prstGeom prst="rect">
            <a:avLst/>
          </a:prstGeom>
        </p:spPr>
      </p:pic>
      <p:sp>
        <p:nvSpPr>
          <p:cNvPr id="7" name="正方形/長方形 6">
            <a:extLst>
              <a:ext uri="{FF2B5EF4-FFF2-40B4-BE49-F238E27FC236}">
                <a16:creationId xmlns:a16="http://schemas.microsoft.com/office/drawing/2014/main" id="{6FFD3A43-9128-8984-EFA1-9C20CB304F98}"/>
              </a:ext>
            </a:extLst>
          </p:cNvPr>
          <p:cNvSpPr/>
          <p:nvPr/>
        </p:nvSpPr>
        <p:spPr bwMode="gray">
          <a:xfrm>
            <a:off x="7175417" y="3263293"/>
            <a:ext cx="448168" cy="132118"/>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B524AE6C-804A-E3F9-D327-B37DE6E7D05B}"/>
              </a:ext>
            </a:extLst>
          </p:cNvPr>
          <p:cNvPicPr>
            <a:picLocks noChangeAspect="1"/>
          </p:cNvPicPr>
          <p:nvPr/>
        </p:nvPicPr>
        <p:blipFill>
          <a:blip r:embed="rId11"/>
          <a:stretch>
            <a:fillRect/>
          </a:stretch>
        </p:blipFill>
        <p:spPr>
          <a:xfrm>
            <a:off x="8882074" y="2085948"/>
            <a:ext cx="2788879" cy="1356036"/>
          </a:xfrm>
          <a:prstGeom prst="rect">
            <a:avLst/>
          </a:prstGeom>
        </p:spPr>
      </p:pic>
      <p:pic>
        <p:nvPicPr>
          <p:cNvPr id="16" name="図 15">
            <a:extLst>
              <a:ext uri="{FF2B5EF4-FFF2-40B4-BE49-F238E27FC236}">
                <a16:creationId xmlns:a16="http://schemas.microsoft.com/office/drawing/2014/main" id="{2FAF7CAE-9025-9C3C-9AB3-40B1B802F52D}"/>
              </a:ext>
            </a:extLst>
          </p:cNvPr>
          <p:cNvPicPr>
            <a:picLocks noChangeAspect="1"/>
          </p:cNvPicPr>
          <p:nvPr/>
        </p:nvPicPr>
        <p:blipFill>
          <a:blip r:embed="rId12"/>
          <a:stretch>
            <a:fillRect/>
          </a:stretch>
        </p:blipFill>
        <p:spPr>
          <a:xfrm>
            <a:off x="3300694" y="2085947"/>
            <a:ext cx="2577253" cy="1317111"/>
          </a:xfrm>
          <a:prstGeom prst="rect">
            <a:avLst/>
          </a:prstGeom>
        </p:spPr>
      </p:pic>
      <p:sp>
        <p:nvSpPr>
          <p:cNvPr id="10" name="正方形/長方形 9">
            <a:extLst>
              <a:ext uri="{FF2B5EF4-FFF2-40B4-BE49-F238E27FC236}">
                <a16:creationId xmlns:a16="http://schemas.microsoft.com/office/drawing/2014/main" id="{DC6C94C4-21F9-D75B-2D11-C2D76CBED8EC}"/>
              </a:ext>
            </a:extLst>
          </p:cNvPr>
          <p:cNvSpPr/>
          <p:nvPr/>
        </p:nvSpPr>
        <p:spPr bwMode="gray">
          <a:xfrm>
            <a:off x="4508878" y="3260924"/>
            <a:ext cx="457512" cy="132118"/>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8151718"/>
      </p:ext>
    </p:extLst>
  </p:cSld>
  <p:clrMapOvr>
    <a:masterClrMapping/>
  </p:clrMapOvr>
</p:sld>
</file>

<file path=ppt/theme/theme1.xml><?xml version="1.0" encoding="utf-8"?>
<a:theme xmlns:a="http://schemas.openxmlformats.org/drawingml/2006/main" name="Simple版">
  <a:themeElements>
    <a:clrScheme name="ユーザー定義">
      <a:dk1>
        <a:srgbClr val="000000"/>
      </a:dk1>
      <a:lt1>
        <a:srgbClr val="FFFFFF"/>
      </a:lt1>
      <a:dk2>
        <a:srgbClr val="1F497D"/>
      </a:dk2>
      <a:lt2>
        <a:srgbClr val="EEECE1"/>
      </a:lt2>
      <a:accent1>
        <a:srgbClr val="4F81BD"/>
      </a:accent1>
      <a:accent2>
        <a:srgbClr val="CC0033"/>
      </a:accent2>
      <a:accent3>
        <a:srgbClr val="004386"/>
      </a:accent3>
      <a:accent4>
        <a:srgbClr val="FDD000"/>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rgbClr val="FFFFFF">
              <a:lumMod val="50000"/>
            </a:srgbClr>
          </a:solidFill>
          <a:miter lim="800000"/>
          <a:headEnd/>
          <a:tailEnd/>
        </a:ln>
        <a:effectLst/>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kumimoji="1" sz="1200" kern="0" dirty="0">
            <a:solidFill>
              <a:srgbClr val="000000"/>
            </a:solidFill>
            <a:latin typeface="Meiryo UI" panose="020B0604030504040204" pitchFamily="50" charset="-128"/>
            <a:ea typeface="Meiryo UI" panose="020B0604030504040204" pitchFamily="50" charset="-128"/>
          </a:defRPr>
        </a:defPPr>
      </a:lstStyle>
    </a:spDef>
  </a:objectDefaults>
  <a:extraClrSchemeLst/>
  <a:extLst>
    <a:ext uri="{05A4C25C-085E-4340-85A3-A5531E510DB2}">
      <thm15:themeFamily xmlns:thm15="http://schemas.microsoft.com/office/thememl/2012/main" name="プレゼンテーション1" id="{FE2F086E-370D-4494-A47E-7E1B2B774589}" vid="{D92E144B-3905-4CC3-A18C-0B6AA31E35D5}"/>
    </a:ext>
  </a:extLst>
</a:theme>
</file>

<file path=ppt/theme/theme2.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仕様書用カスタム">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6600FF"/>
          </a:solidFill>
        </a:ln>
      </a:spPr>
      <a:bodyPr rtlCol="0" anchor="ctr"/>
      <a:lstStyle>
        <a:defPPr algn="ctr">
          <a:defRPr kumimoji="1" dirty="0">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imple版">
  <a:themeElements>
    <a:clrScheme name="ユーザー定義">
      <a:dk1>
        <a:srgbClr val="000000"/>
      </a:dk1>
      <a:lt1>
        <a:srgbClr val="FFFFFF"/>
      </a:lt1>
      <a:dk2>
        <a:srgbClr val="1F497D"/>
      </a:dk2>
      <a:lt2>
        <a:srgbClr val="EEECE1"/>
      </a:lt2>
      <a:accent1>
        <a:srgbClr val="4F81BD"/>
      </a:accent1>
      <a:accent2>
        <a:srgbClr val="CC0033"/>
      </a:accent2>
      <a:accent3>
        <a:srgbClr val="004386"/>
      </a:accent3>
      <a:accent4>
        <a:srgbClr val="FDD000"/>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rgbClr val="FFFFFF">
              <a:lumMod val="50000"/>
            </a:srgbClr>
          </a:solidFill>
          <a:miter lim="800000"/>
          <a:headEnd/>
          <a:tailEnd/>
        </a:ln>
        <a:effectLst/>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kumimoji="1" sz="1200" kern="0" dirty="0">
            <a:solidFill>
              <a:srgbClr val="000000"/>
            </a:solidFill>
            <a:latin typeface="Meiryo UI" panose="020B0604030504040204" pitchFamily="50" charset="-128"/>
            <a:ea typeface="Meiryo UI" panose="020B0604030504040204" pitchFamily="50" charset="-128"/>
          </a:defRPr>
        </a:defPPr>
      </a:lstStyle>
    </a:spDef>
  </a:objectDefaults>
  <a:extraClrSchemeLst/>
  <a:extLst>
    <a:ext uri="{05A4C25C-085E-4340-85A3-A5531E510DB2}">
      <thm15:themeFamily xmlns:thm15="http://schemas.microsoft.com/office/thememl/2012/main" name="プレゼンテーション1" id="{FE2F086E-370D-4494-A47E-7E1B2B774589}" vid="{D92E144B-3905-4CC3-A18C-0B6AA31E35D5}"/>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86d4cb-e915-438c-94ba-db2aec8a65a8">
      <Terms xmlns="http://schemas.microsoft.com/office/infopath/2007/PartnerControls"/>
    </lcf76f155ced4ddcb4097134ff3c332f>
    <TaxCatchAll xmlns="02b85cce-3be2-41c6-9f4f-b48261ce08c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2D3511316B727449CEE21F72BFACA9B" ma:contentTypeVersion="14" ma:contentTypeDescription="新しいドキュメントを作成します。" ma:contentTypeScope="" ma:versionID="d2460c11ed45a846e3e673dfe4c3517e">
  <xsd:schema xmlns:xsd="http://www.w3.org/2001/XMLSchema" xmlns:xs="http://www.w3.org/2001/XMLSchema" xmlns:p="http://schemas.microsoft.com/office/2006/metadata/properties" xmlns:ns2="cb86d4cb-e915-438c-94ba-db2aec8a65a8" xmlns:ns3="02b85cce-3be2-41c6-9f4f-b48261ce08cf" targetNamespace="http://schemas.microsoft.com/office/2006/metadata/properties" ma:root="true" ma:fieldsID="417b244c92eaf8db8f5c0c85bc4c82cc" ns2:_="" ns3:_="">
    <xsd:import namespace="cb86d4cb-e915-438c-94ba-db2aec8a65a8"/>
    <xsd:import namespace="02b85cce-3be2-41c6-9f4f-b48261ce08c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6d4cb-e915-438c-94ba-db2aec8a6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0495dbf-c790-4553-8539-553daef3872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b85cce-3be2-41c6-9f4f-b48261ce08c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2e7bc9e-0d7b-4026-9e75-c7c24bbfae48}" ma:internalName="TaxCatchAll" ma:showField="CatchAllData" ma:web="02b85cce-3be2-41c6-9f4f-b48261ce08cf">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CE8D9D-2F84-40EE-8D20-823B88A37C48}">
  <ds:schemaRefs>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02b85cce-3be2-41c6-9f4f-b48261ce08cf"/>
    <ds:schemaRef ds:uri="cb86d4cb-e915-438c-94ba-db2aec8a65a8"/>
    <ds:schemaRef ds:uri="http://www.w3.org/XML/1998/namespace"/>
    <ds:schemaRef ds:uri="http://purl.org/dc/terms/"/>
  </ds:schemaRefs>
</ds:datastoreItem>
</file>

<file path=customXml/itemProps2.xml><?xml version="1.0" encoding="utf-8"?>
<ds:datastoreItem xmlns:ds="http://schemas.openxmlformats.org/officeDocument/2006/customXml" ds:itemID="{2F35E8B8-13CB-43B8-928C-B37CBF70DA34}">
  <ds:schemaRefs>
    <ds:schemaRef ds:uri="02b85cce-3be2-41c6-9f4f-b48261ce08cf"/>
    <ds:schemaRef ds:uri="cb86d4cb-e915-438c-94ba-db2aec8a65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32306C-B5DE-49C2-BFF2-ADAB38522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1707</Words>
  <Application>Microsoft Office PowerPoint</Application>
  <PresentationFormat>ワイド画面</PresentationFormat>
  <Paragraphs>250</Paragraphs>
  <Slides>11</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6</vt:i4>
      </vt:variant>
      <vt:variant>
        <vt:lpstr>スライド タイトル</vt:lpstr>
      </vt:variant>
      <vt:variant>
        <vt:i4>11</vt:i4>
      </vt:variant>
    </vt:vector>
  </HeadingPairs>
  <TitlesOfParts>
    <vt:vector size="26" baseType="lpstr">
      <vt:lpstr>HG丸ｺﾞｼｯｸM-PRO</vt:lpstr>
      <vt:lpstr>Meiryo UI</vt:lpstr>
      <vt:lpstr>メイリオ</vt:lpstr>
      <vt:lpstr>メイリオ</vt:lpstr>
      <vt:lpstr>游ゴシック</vt:lpstr>
      <vt:lpstr>游ゴシック Light</vt:lpstr>
      <vt:lpstr>Arial</vt:lpstr>
      <vt:lpstr>Calibri</vt:lpstr>
      <vt:lpstr>Wingdings</vt:lpstr>
      <vt:lpstr>Simple版</vt:lpstr>
      <vt:lpstr>1_標準デザイン</vt:lpstr>
      <vt:lpstr>2_標準デザイン</vt:lpstr>
      <vt:lpstr>仕様書用カスタム</vt:lpstr>
      <vt:lpstr>3_標準デザイン</vt:lpstr>
      <vt:lpstr>1_Simple版</vt:lpstr>
      <vt:lpstr>ログイン方法等変更に伴う作業のご依頼  子契約のお客さま向けご案内</vt:lpstr>
      <vt:lpstr>本変更スケジュールにおけるご依頼作業について</vt:lpstr>
      <vt:lpstr>移行STEP毎のお願い事項</vt:lpstr>
      <vt:lpstr>初回ログイン時の本人性確認に必要な情報と確認方法</vt:lpstr>
      <vt:lpstr>移行期間中の作業概要</vt:lpstr>
      <vt:lpstr>移行期間中の作業詳細-①</vt:lpstr>
      <vt:lpstr>移行期間中の作業詳細-②</vt:lpstr>
      <vt:lpstr>移行期間中の作業詳細-③</vt:lpstr>
      <vt:lpstr>移行期間中の作業詳細-④</vt:lpstr>
      <vt:lpstr>移行期間中の作業詳細-⑤</vt:lpstr>
      <vt:lpstr>移行期間後(移行期間中に未実施の場合)の作業概要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ログイン方法等変更に伴う作業のご依頼</dc:title>
  <dc:creator>Sho Yamamura（山村奨）</dc:creator>
  <cp:lastModifiedBy>Kinya Hattori（服部君弥）</cp:lastModifiedBy>
  <cp:revision>2</cp:revision>
  <dcterms:created xsi:type="dcterms:W3CDTF">2022-11-14T07:02:19Z</dcterms:created>
  <dcterms:modified xsi:type="dcterms:W3CDTF">2024-06-17T06:54:11Z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0x01010032D3511316B727449CEE21F72BFACA9B</vt:lpwstr>
  </property>
  <property fmtid="{D5CDD505-2E9C-101B-9397-08002B2CF9AE}" pid="3" name="MediaServiceImageTags">
    <vt:lpwstr/>
  </property>
  <property fmtid="{D5CDD505-2E9C-101B-9397-08002B2CF9AE}" pid="4" name="MSIP_Label_dbb4fa5d-3ac5-4415-967c-34900a0e1c6f_Name">
    <vt:lpwstr>dbb4fa5d-3ac5-4415-967c-34900a0e1c6f</vt:lpwstr>
  </property>
  <property fmtid="{D5CDD505-2E9C-101B-9397-08002B2CF9AE}" pid="5" name="MSIP_Label_dbb4fa5d-3ac5-4415-967c-34900a0e1c6f_SiteId">
    <vt:lpwstr>a629ef32-67ba-47a6-8eb3-ec43935644fc</vt:lpwstr>
  </property>
  <property fmtid="{D5CDD505-2E9C-101B-9397-08002B2CF9AE}" pid="6" name="MSIP_Label_dbb4fa5d-3ac5-4415-967c-34900a0e1c6f_ActionId">
    <vt:lpwstr>4858a069-93d2-4002-97a3-92a58fd75c5c</vt:lpwstr>
  </property>
  <property fmtid="{D5CDD505-2E9C-101B-9397-08002B2CF9AE}" pid="7" name="MSIP_Label_dbb4fa5d-3ac5-4415-967c-34900a0e1c6f_SetDate">
    <vt:lpwstr>2024-04-17T23:42:01Z</vt:lpwstr>
  </property>
  <property fmtid="{D5CDD505-2E9C-101B-9397-08002B2CF9AE}" pid="8" name="MSIP_Label_dbb4fa5d-3ac5-4415-967c-34900a0e1c6f_Enabled">
    <vt:lpwstr>true</vt:lpwstr>
  </property>
  <property fmtid="{D5CDD505-2E9C-101B-9397-08002B2CF9AE}" pid="9" name="MSIP_Label_dbb4fa5d-3ac5-4415-967c-34900a0e1c6f_ContentBits">
    <vt:lpwstr>0</vt:lpwstr>
  </property>
  <property fmtid="{D5CDD505-2E9C-101B-9397-08002B2CF9AE}" pid="10" name="MSIP_Label_dbb4fa5d-3ac5-4415-967c-34900a0e1c6f_Method">
    <vt:lpwstr>Privileged</vt:lpwstr>
  </property>
</Properties>
</file>