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6" r:id="rId5"/>
    <p:sldMasterId id="2147483678" r:id="rId6"/>
    <p:sldMasterId id="2147483682" r:id="rId7"/>
    <p:sldMasterId id="2147483705" r:id="rId8"/>
    <p:sldMasterId id="2147483709" r:id="rId9"/>
  </p:sldMasterIdLst>
  <p:notesMasterIdLst>
    <p:notesMasterId r:id="rId21"/>
  </p:notesMasterIdLst>
  <p:sldIdLst>
    <p:sldId id="2147480313" r:id="rId10"/>
    <p:sldId id="2147480401" r:id="rId11"/>
    <p:sldId id="2147480299" r:id="rId12"/>
    <p:sldId id="2147480303" r:id="rId13"/>
    <p:sldId id="2147480307" r:id="rId14"/>
    <p:sldId id="2147480377" r:id="rId15"/>
    <p:sldId id="2147480403" r:id="rId16"/>
    <p:sldId id="2147480378" r:id="rId17"/>
    <p:sldId id="2147480398" r:id="rId18"/>
    <p:sldId id="2147480380" r:id="rId19"/>
    <p:sldId id="2147480308"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D9D9D9"/>
    <a:srgbClr val="E6E6E6"/>
    <a:srgbClr val="307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0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 Yamamura（山村奨）" userId="ad78378a-01bc-491d-af0b-8b0e5f08f5df" providerId="ADAL" clId="{7D31FE9C-221B-4D53-8917-29768D9922D5}"/>
    <pc:docChg chg="delSld modSld delSection modSection">
      <pc:chgData name="Sho Yamamura（山村奨）" userId="ad78378a-01bc-491d-af0b-8b0e5f08f5df" providerId="ADAL" clId="{7D31FE9C-221B-4D53-8917-29768D9922D5}" dt="2024-04-18T06:29:16.279" v="33" actId="20577"/>
      <pc:docMkLst>
        <pc:docMk/>
      </pc:docMkLst>
      <pc:sldChg chg="del">
        <pc:chgData name="Sho Yamamura（山村奨）" userId="ad78378a-01bc-491d-af0b-8b0e5f08f5df" providerId="ADAL" clId="{7D31FE9C-221B-4D53-8917-29768D9922D5}" dt="2024-04-18T06:28:27.675" v="4" actId="18676"/>
        <pc:sldMkLst>
          <pc:docMk/>
          <pc:sldMk cId="3597996337" sldId="257"/>
        </pc:sldMkLst>
      </pc:sldChg>
      <pc:sldChg chg="del">
        <pc:chgData name="Sho Yamamura（山村奨）" userId="ad78378a-01bc-491d-af0b-8b0e5f08f5df" providerId="ADAL" clId="{7D31FE9C-221B-4D53-8917-29768D9922D5}" dt="2024-04-18T06:28:27.675" v="4" actId="18676"/>
        <pc:sldMkLst>
          <pc:docMk/>
          <pc:sldMk cId="3870606431" sldId="258"/>
        </pc:sldMkLst>
      </pc:sldChg>
      <pc:sldChg chg="del">
        <pc:chgData name="Sho Yamamura（山村奨）" userId="ad78378a-01bc-491d-af0b-8b0e5f08f5df" providerId="ADAL" clId="{7D31FE9C-221B-4D53-8917-29768D9922D5}" dt="2024-04-18T06:28:29.624" v="5" actId="18676"/>
        <pc:sldMkLst>
          <pc:docMk/>
          <pc:sldMk cId="1790651001" sldId="259"/>
        </pc:sldMkLst>
      </pc:sldChg>
      <pc:sldChg chg="del">
        <pc:chgData name="Sho Yamamura（山村奨）" userId="ad78378a-01bc-491d-af0b-8b0e5f08f5df" providerId="ADAL" clId="{7D31FE9C-221B-4D53-8917-29768D9922D5}" dt="2024-04-18T06:28:29.624" v="5" actId="18676"/>
        <pc:sldMkLst>
          <pc:docMk/>
          <pc:sldMk cId="3021974929" sldId="2147480298"/>
        </pc:sldMkLst>
      </pc:sldChg>
      <pc:sldChg chg="modSp mod">
        <pc:chgData name="Sho Yamamura（山村奨）" userId="ad78378a-01bc-491d-af0b-8b0e5f08f5df" providerId="ADAL" clId="{7D31FE9C-221B-4D53-8917-29768D9922D5}" dt="2024-04-18T06:28:54.924" v="23" actId="20577"/>
        <pc:sldMkLst>
          <pc:docMk/>
          <pc:sldMk cId="131518387" sldId="2147480299"/>
        </pc:sldMkLst>
        <pc:spChg chg="mod">
          <ac:chgData name="Sho Yamamura（山村奨）" userId="ad78378a-01bc-491d-af0b-8b0e5f08f5df" providerId="ADAL" clId="{7D31FE9C-221B-4D53-8917-29768D9922D5}" dt="2024-04-18T06:28:45.183" v="9" actId="20577"/>
          <ac:spMkLst>
            <pc:docMk/>
            <pc:sldMk cId="131518387" sldId="2147480299"/>
            <ac:spMk id="8" creationId="{2731229F-47BC-428D-58F5-649D69C078ED}"/>
          </ac:spMkLst>
        </pc:spChg>
        <pc:spChg chg="mod">
          <ac:chgData name="Sho Yamamura（山村奨）" userId="ad78378a-01bc-491d-af0b-8b0e5f08f5df" providerId="ADAL" clId="{7D31FE9C-221B-4D53-8917-29768D9922D5}" dt="2024-04-18T06:28:50.500" v="16" actId="20577"/>
          <ac:spMkLst>
            <pc:docMk/>
            <pc:sldMk cId="131518387" sldId="2147480299"/>
            <ac:spMk id="19" creationId="{5C06D74C-2345-1CD9-45B9-78AF5015B25B}"/>
          </ac:spMkLst>
        </pc:spChg>
        <pc:spChg chg="mod">
          <ac:chgData name="Sho Yamamura（山村奨）" userId="ad78378a-01bc-491d-af0b-8b0e5f08f5df" providerId="ADAL" clId="{7D31FE9C-221B-4D53-8917-29768D9922D5}" dt="2024-04-18T06:28:54.924" v="23" actId="20577"/>
          <ac:spMkLst>
            <pc:docMk/>
            <pc:sldMk cId="131518387" sldId="2147480299"/>
            <ac:spMk id="28" creationId="{5BCD6B3C-4C96-97BB-102F-D19D18A845F8}"/>
          </ac:spMkLst>
        </pc:spChg>
      </pc:sldChg>
      <pc:sldChg chg="del">
        <pc:chgData name="Sho Yamamura（山村奨）" userId="ad78378a-01bc-491d-af0b-8b0e5f08f5df" providerId="ADAL" clId="{7D31FE9C-221B-4D53-8917-29768D9922D5}" dt="2024-04-18T06:28:29.624" v="5" actId="18676"/>
        <pc:sldMkLst>
          <pc:docMk/>
          <pc:sldMk cId="3114238576" sldId="2147480301"/>
        </pc:sldMkLst>
      </pc:sldChg>
      <pc:sldChg chg="del">
        <pc:chgData name="Sho Yamamura（山村奨）" userId="ad78378a-01bc-491d-af0b-8b0e5f08f5df" providerId="ADAL" clId="{7D31FE9C-221B-4D53-8917-29768D9922D5}" dt="2024-04-18T06:28:29.624" v="5" actId="18676"/>
        <pc:sldMkLst>
          <pc:docMk/>
          <pc:sldMk cId="1424370624" sldId="2147480304"/>
        </pc:sldMkLst>
      </pc:sldChg>
      <pc:sldChg chg="modSp mod">
        <pc:chgData name="Sho Yamamura（山村奨）" userId="ad78378a-01bc-491d-af0b-8b0e5f08f5df" providerId="ADAL" clId="{7D31FE9C-221B-4D53-8917-29768D9922D5}" dt="2024-04-18T06:28:21.378" v="3" actId="14100"/>
        <pc:sldMkLst>
          <pc:docMk/>
          <pc:sldMk cId="1502215671" sldId="2147480313"/>
        </pc:sldMkLst>
        <pc:spChg chg="mod">
          <ac:chgData name="Sho Yamamura（山村奨）" userId="ad78378a-01bc-491d-af0b-8b0e5f08f5df" providerId="ADAL" clId="{7D31FE9C-221B-4D53-8917-29768D9922D5}" dt="2024-04-18T06:28:21.378" v="3" actId="14100"/>
          <ac:spMkLst>
            <pc:docMk/>
            <pc:sldMk cId="1502215671" sldId="2147480313"/>
            <ac:spMk id="4" creationId="{FEAE71F7-8C8E-DD74-E45A-F14E6D2A365B}"/>
          </ac:spMkLst>
        </pc:spChg>
      </pc:sldChg>
      <pc:sldChg chg="del">
        <pc:chgData name="Sho Yamamura（山村奨）" userId="ad78378a-01bc-491d-af0b-8b0e5f08f5df" providerId="ADAL" clId="{7D31FE9C-221B-4D53-8917-29768D9922D5}" dt="2024-04-18T06:28:27.675" v="4" actId="18676"/>
        <pc:sldMkLst>
          <pc:docMk/>
          <pc:sldMk cId="4148436839" sldId="2147480330"/>
        </pc:sldMkLst>
      </pc:sldChg>
      <pc:sldChg chg="del">
        <pc:chgData name="Sho Yamamura（山村奨）" userId="ad78378a-01bc-491d-af0b-8b0e5f08f5df" providerId="ADAL" clId="{7D31FE9C-221B-4D53-8917-29768D9922D5}" dt="2024-04-18T06:28:29.624" v="5" actId="18676"/>
        <pc:sldMkLst>
          <pc:docMk/>
          <pc:sldMk cId="3573000644" sldId="2147480361"/>
        </pc:sldMkLst>
      </pc:sldChg>
      <pc:sldChg chg="del">
        <pc:chgData name="Sho Yamamura（山村奨）" userId="ad78378a-01bc-491d-af0b-8b0e5f08f5df" providerId="ADAL" clId="{7D31FE9C-221B-4D53-8917-29768D9922D5}" dt="2024-04-18T06:28:29.624" v="5" actId="18676"/>
        <pc:sldMkLst>
          <pc:docMk/>
          <pc:sldMk cId="2610296918" sldId="2147480365"/>
        </pc:sldMkLst>
      </pc:sldChg>
      <pc:sldChg chg="del">
        <pc:chgData name="Sho Yamamura（山村奨）" userId="ad78378a-01bc-491d-af0b-8b0e5f08f5df" providerId="ADAL" clId="{7D31FE9C-221B-4D53-8917-29768D9922D5}" dt="2024-04-18T06:28:29.624" v="5" actId="18676"/>
        <pc:sldMkLst>
          <pc:docMk/>
          <pc:sldMk cId="1919204589" sldId="2147480366"/>
        </pc:sldMkLst>
      </pc:sldChg>
      <pc:sldChg chg="del">
        <pc:chgData name="Sho Yamamura（山村奨）" userId="ad78378a-01bc-491d-af0b-8b0e5f08f5df" providerId="ADAL" clId="{7D31FE9C-221B-4D53-8917-29768D9922D5}" dt="2024-04-18T06:28:29.624" v="5" actId="18676"/>
        <pc:sldMkLst>
          <pc:docMk/>
          <pc:sldMk cId="2650142293" sldId="2147480367"/>
        </pc:sldMkLst>
      </pc:sldChg>
      <pc:sldChg chg="del">
        <pc:chgData name="Sho Yamamura（山村奨）" userId="ad78378a-01bc-491d-af0b-8b0e5f08f5df" providerId="ADAL" clId="{7D31FE9C-221B-4D53-8917-29768D9922D5}" dt="2024-04-18T06:28:29.624" v="5" actId="18676"/>
        <pc:sldMkLst>
          <pc:docMk/>
          <pc:sldMk cId="2807971945" sldId="2147480368"/>
        </pc:sldMkLst>
      </pc:sldChg>
      <pc:sldChg chg="modSp mod">
        <pc:chgData name="Sho Yamamura（山村奨）" userId="ad78378a-01bc-491d-af0b-8b0e5f08f5df" providerId="ADAL" clId="{7D31FE9C-221B-4D53-8917-29768D9922D5}" dt="2024-04-18T06:29:16.279" v="33" actId="20577"/>
        <pc:sldMkLst>
          <pc:docMk/>
          <pc:sldMk cId="2741793395" sldId="2147480378"/>
        </pc:sldMkLst>
        <pc:graphicFrameChg chg="modGraphic">
          <ac:chgData name="Sho Yamamura（山村奨）" userId="ad78378a-01bc-491d-af0b-8b0e5f08f5df" providerId="ADAL" clId="{7D31FE9C-221B-4D53-8917-29768D9922D5}" dt="2024-04-18T06:29:16.279" v="33" actId="20577"/>
          <ac:graphicFrameMkLst>
            <pc:docMk/>
            <pc:sldMk cId="2741793395" sldId="2147480378"/>
            <ac:graphicFrameMk id="36" creationId="{DF831801-6479-45BD-7265-FD6759CEDF7E}"/>
          </ac:graphicFrameMkLst>
        </pc:graphicFrameChg>
      </pc:sldChg>
      <pc:sldChg chg="del">
        <pc:chgData name="Sho Yamamura（山村奨）" userId="ad78378a-01bc-491d-af0b-8b0e5f08f5df" providerId="ADAL" clId="{7D31FE9C-221B-4D53-8917-29768D9922D5}" dt="2024-04-18T06:28:29.624" v="5" actId="18676"/>
        <pc:sldMkLst>
          <pc:docMk/>
          <pc:sldMk cId="2912880534" sldId="2147480385"/>
        </pc:sldMkLst>
      </pc:sldChg>
      <pc:sldChg chg="del">
        <pc:chgData name="Sho Yamamura（山村奨）" userId="ad78378a-01bc-491d-af0b-8b0e5f08f5df" providerId="ADAL" clId="{7D31FE9C-221B-4D53-8917-29768D9922D5}" dt="2024-04-18T06:28:29.624" v="5" actId="18676"/>
        <pc:sldMkLst>
          <pc:docMk/>
          <pc:sldMk cId="1707825054" sldId="2147480390"/>
        </pc:sldMkLst>
      </pc:sldChg>
      <pc:sldChg chg="del">
        <pc:chgData name="Sho Yamamura（山村奨）" userId="ad78378a-01bc-491d-af0b-8b0e5f08f5df" providerId="ADAL" clId="{7D31FE9C-221B-4D53-8917-29768D9922D5}" dt="2024-04-18T06:28:29.624" v="5" actId="18676"/>
        <pc:sldMkLst>
          <pc:docMk/>
          <pc:sldMk cId="3298569521" sldId="2147480391"/>
        </pc:sldMkLst>
      </pc:sldChg>
      <pc:sldChg chg="del">
        <pc:chgData name="Sho Yamamura（山村奨）" userId="ad78378a-01bc-491d-af0b-8b0e5f08f5df" providerId="ADAL" clId="{7D31FE9C-221B-4D53-8917-29768D9922D5}" dt="2024-04-18T06:28:29.624" v="5" actId="18676"/>
        <pc:sldMkLst>
          <pc:docMk/>
          <pc:sldMk cId="274766735" sldId="214748040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C9AD1-B710-4185-81ED-D098105931E8}" type="doc">
      <dgm:prSet loTypeId="urn:microsoft.com/office/officeart/2005/8/layout/chevron1" loCatId="process" qsTypeId="urn:microsoft.com/office/officeart/2005/8/quickstyle/simple1" qsCatId="simple" csTypeId="urn:microsoft.com/office/officeart/2005/8/colors/accent1_2" csCatId="accent1" phldr="1"/>
      <dgm:spPr/>
    </dgm:pt>
    <dgm:pt modelId="{00BE7C7F-9772-480B-88DC-72B6BEE5225C}">
      <dgm:prSet phldrT="[テキスト]" custT="1"/>
      <dgm:spPr/>
      <dgm:t>
        <a:bodyPr/>
        <a:lstStyle/>
        <a:p>
          <a:r>
            <a:rPr kumimoji="1" lang="en-US" altLang="ja-JP" sz="1500"/>
            <a:t>STEP3</a:t>
          </a:r>
          <a:endParaRPr kumimoji="1" lang="ja-JP" altLang="en-US" sz="1500"/>
        </a:p>
      </dgm:t>
    </dgm:pt>
    <dgm:pt modelId="{73F09C81-8198-480B-917B-99E9B05C6DD6}" type="parTrans" cxnId="{B56F37F1-11C0-450A-9AA1-C472D98DB55D}">
      <dgm:prSet/>
      <dgm:spPr/>
      <dgm:t>
        <a:bodyPr/>
        <a:lstStyle/>
        <a:p>
          <a:endParaRPr kumimoji="1" lang="ja-JP" altLang="en-US" sz="1500"/>
        </a:p>
      </dgm:t>
    </dgm:pt>
    <dgm:pt modelId="{2F7CFDEF-D330-4186-B0CD-E4A3DE093AA5}" type="sibTrans" cxnId="{B56F37F1-11C0-450A-9AA1-C472D98DB55D}">
      <dgm:prSet/>
      <dgm:spPr/>
      <dgm:t>
        <a:bodyPr/>
        <a:lstStyle/>
        <a:p>
          <a:endParaRPr kumimoji="1" lang="ja-JP" altLang="en-US" sz="1500"/>
        </a:p>
      </dgm:t>
    </dgm:pt>
    <dgm:pt modelId="{C360C7E5-6748-4CD8-9B7B-7506260318C5}">
      <dgm:prSet phldrT="[テキスト]" custT="1"/>
      <dgm:spPr/>
      <dgm:t>
        <a:bodyPr/>
        <a:lstStyle/>
        <a:p>
          <a:r>
            <a:rPr kumimoji="1" lang="en-US" altLang="ja-JP" sz="1500"/>
            <a:t>STEP5</a:t>
          </a:r>
          <a:endParaRPr kumimoji="1" lang="ja-JP" altLang="en-US" sz="1500"/>
        </a:p>
      </dgm:t>
    </dgm:pt>
    <dgm:pt modelId="{6CD46B56-B381-48EA-AB23-65ED21B9D975}" type="parTrans" cxnId="{3947BFE6-FCB1-441C-90A9-93FBF46F3B77}">
      <dgm:prSet/>
      <dgm:spPr/>
      <dgm:t>
        <a:bodyPr/>
        <a:lstStyle/>
        <a:p>
          <a:endParaRPr kumimoji="1" lang="ja-JP" altLang="en-US" sz="1500"/>
        </a:p>
      </dgm:t>
    </dgm:pt>
    <dgm:pt modelId="{811DDD6D-34FB-4FB4-9ACF-DE5A8912A9F3}" type="sibTrans" cxnId="{3947BFE6-FCB1-441C-90A9-93FBF46F3B77}">
      <dgm:prSet/>
      <dgm:spPr/>
      <dgm:t>
        <a:bodyPr/>
        <a:lstStyle/>
        <a:p>
          <a:endParaRPr kumimoji="1" lang="ja-JP" altLang="en-US" sz="1500"/>
        </a:p>
      </dgm:t>
    </dgm:pt>
    <dgm:pt modelId="{88AA4454-5A14-4389-997A-B4C32C1BBF57}">
      <dgm:prSet phldrT="[テキスト]" custT="1"/>
      <dgm:spPr/>
      <dgm:t>
        <a:bodyPr/>
        <a:lstStyle/>
        <a:p>
          <a:r>
            <a:rPr kumimoji="1" lang="en-US" altLang="ja-JP" sz="1500"/>
            <a:t>STEP4</a:t>
          </a:r>
          <a:endParaRPr kumimoji="1" lang="ja-JP" altLang="en-US" sz="1500"/>
        </a:p>
      </dgm:t>
    </dgm:pt>
    <dgm:pt modelId="{2080F830-4CAF-4DA5-9808-A37DC003A26B}" type="parTrans" cxnId="{3EADE386-2CC3-4896-8F80-EAE208242E67}">
      <dgm:prSet/>
      <dgm:spPr/>
      <dgm:t>
        <a:bodyPr/>
        <a:lstStyle/>
        <a:p>
          <a:endParaRPr kumimoji="1" lang="ja-JP" altLang="en-US" sz="1500"/>
        </a:p>
      </dgm:t>
    </dgm:pt>
    <dgm:pt modelId="{92533505-FB7E-4F4F-A08A-0B4D8A5C0710}" type="sibTrans" cxnId="{3EADE386-2CC3-4896-8F80-EAE208242E67}">
      <dgm:prSet/>
      <dgm:spPr/>
      <dgm:t>
        <a:bodyPr/>
        <a:lstStyle/>
        <a:p>
          <a:endParaRPr kumimoji="1" lang="ja-JP" altLang="en-US" sz="1500"/>
        </a:p>
      </dgm:t>
    </dgm:pt>
    <dgm:pt modelId="{63810735-376A-4AB0-8CD0-47556A66869A}">
      <dgm:prSet phldrT="[テキスト]" custT="1"/>
      <dgm:spPr/>
      <dgm:t>
        <a:bodyPr/>
        <a:lstStyle/>
        <a:p>
          <a:r>
            <a:rPr kumimoji="1" lang="en-US" altLang="ja-JP" sz="1500"/>
            <a:t>STEP1</a:t>
          </a:r>
          <a:endParaRPr kumimoji="1" lang="ja-JP" altLang="en-US" sz="1500"/>
        </a:p>
      </dgm:t>
    </dgm:pt>
    <dgm:pt modelId="{921321EE-B0E8-4EBE-B0B8-431787B2FBA3}" type="parTrans" cxnId="{E1E97232-CCF5-4E71-B1B2-300998598941}">
      <dgm:prSet/>
      <dgm:spPr/>
      <dgm:t>
        <a:bodyPr/>
        <a:lstStyle/>
        <a:p>
          <a:endParaRPr kumimoji="1" lang="ja-JP" altLang="en-US"/>
        </a:p>
      </dgm:t>
    </dgm:pt>
    <dgm:pt modelId="{DCB55099-3DB8-41F2-AEEC-92171C3F8C19}" type="sibTrans" cxnId="{E1E97232-CCF5-4E71-B1B2-300998598941}">
      <dgm:prSet/>
      <dgm:spPr/>
      <dgm:t>
        <a:bodyPr/>
        <a:lstStyle/>
        <a:p>
          <a:endParaRPr kumimoji="1" lang="ja-JP" altLang="en-US"/>
        </a:p>
      </dgm:t>
    </dgm:pt>
    <dgm:pt modelId="{3248FCE6-B309-4DB7-A909-674BF0C13E21}">
      <dgm:prSet phldrT="[テキスト]" custT="1"/>
      <dgm:spPr/>
      <dgm:t>
        <a:bodyPr/>
        <a:lstStyle/>
        <a:p>
          <a:r>
            <a:rPr kumimoji="1" lang="en-US" altLang="ja-JP" sz="1500"/>
            <a:t>STEP2</a:t>
          </a:r>
          <a:endParaRPr kumimoji="1" lang="ja-JP" altLang="en-US" sz="1500"/>
        </a:p>
      </dgm:t>
    </dgm:pt>
    <dgm:pt modelId="{EC1FBE89-5506-404C-B12D-3F1C75CD29E6}" type="parTrans" cxnId="{3F8531A1-4206-4FF1-A11B-6018CB9CF6B9}">
      <dgm:prSet/>
      <dgm:spPr/>
      <dgm:t>
        <a:bodyPr/>
        <a:lstStyle/>
        <a:p>
          <a:endParaRPr kumimoji="1" lang="ja-JP" altLang="en-US"/>
        </a:p>
      </dgm:t>
    </dgm:pt>
    <dgm:pt modelId="{A06CFC23-F1CE-4428-B001-010E57D20C7F}" type="sibTrans" cxnId="{3F8531A1-4206-4FF1-A11B-6018CB9CF6B9}">
      <dgm:prSet/>
      <dgm:spPr/>
      <dgm:t>
        <a:bodyPr/>
        <a:lstStyle/>
        <a:p>
          <a:endParaRPr kumimoji="1" lang="ja-JP" altLang="en-US"/>
        </a:p>
      </dgm:t>
    </dgm:pt>
    <dgm:pt modelId="{925D9691-C406-43FC-8CD6-3E0780DE9140}" type="pres">
      <dgm:prSet presAssocID="{278C9AD1-B710-4185-81ED-D098105931E8}" presName="Name0" presStyleCnt="0">
        <dgm:presLayoutVars>
          <dgm:dir/>
          <dgm:animLvl val="lvl"/>
          <dgm:resizeHandles val="exact"/>
        </dgm:presLayoutVars>
      </dgm:prSet>
      <dgm:spPr/>
    </dgm:pt>
    <dgm:pt modelId="{056FE3D8-5DAC-4E7C-8C0D-EDCAE16D9023}" type="pres">
      <dgm:prSet presAssocID="{63810735-376A-4AB0-8CD0-47556A66869A}" presName="parTxOnly" presStyleLbl="node1" presStyleIdx="0" presStyleCnt="5" custScaleX="96433">
        <dgm:presLayoutVars>
          <dgm:chMax val="0"/>
          <dgm:chPref val="0"/>
          <dgm:bulletEnabled val="1"/>
        </dgm:presLayoutVars>
      </dgm:prSet>
      <dgm:spPr/>
    </dgm:pt>
    <dgm:pt modelId="{B99EC093-B86A-4BAB-908A-294777FE2CF9}" type="pres">
      <dgm:prSet presAssocID="{DCB55099-3DB8-41F2-AEEC-92171C3F8C19}" presName="parTxOnlySpace" presStyleCnt="0"/>
      <dgm:spPr/>
    </dgm:pt>
    <dgm:pt modelId="{50B8E69F-32DB-4B22-8610-706987025B4A}" type="pres">
      <dgm:prSet presAssocID="{3248FCE6-B309-4DB7-A909-674BF0C13E21}" presName="parTxOnly" presStyleLbl="node1" presStyleIdx="1" presStyleCnt="5" custScaleX="95904">
        <dgm:presLayoutVars>
          <dgm:chMax val="0"/>
          <dgm:chPref val="0"/>
          <dgm:bulletEnabled val="1"/>
        </dgm:presLayoutVars>
      </dgm:prSet>
      <dgm:spPr/>
    </dgm:pt>
    <dgm:pt modelId="{C0A3DD60-F52B-4031-B632-092DE923B605}" type="pres">
      <dgm:prSet presAssocID="{A06CFC23-F1CE-4428-B001-010E57D20C7F}" presName="parTxOnlySpace" presStyleCnt="0"/>
      <dgm:spPr/>
    </dgm:pt>
    <dgm:pt modelId="{84DE373F-4CFE-4707-8F0E-C9815F1D188D}" type="pres">
      <dgm:prSet presAssocID="{00BE7C7F-9772-480B-88DC-72B6BEE5225C}" presName="parTxOnly" presStyleLbl="node1" presStyleIdx="2" presStyleCnt="5" custScaleX="105582">
        <dgm:presLayoutVars>
          <dgm:chMax val="0"/>
          <dgm:chPref val="0"/>
          <dgm:bulletEnabled val="1"/>
        </dgm:presLayoutVars>
      </dgm:prSet>
      <dgm:spPr/>
    </dgm:pt>
    <dgm:pt modelId="{CCF908A2-EEBE-43FE-BB04-2A42102FEB85}" type="pres">
      <dgm:prSet presAssocID="{2F7CFDEF-D330-4186-B0CD-E4A3DE093AA5}" presName="parTxOnlySpace" presStyleCnt="0"/>
      <dgm:spPr/>
    </dgm:pt>
    <dgm:pt modelId="{B393045D-D857-4220-9146-844322D3D437}" type="pres">
      <dgm:prSet presAssocID="{88AA4454-5A14-4389-997A-B4C32C1BBF57}" presName="parTxOnly" presStyleLbl="node1" presStyleIdx="3" presStyleCnt="5" custScaleX="104625">
        <dgm:presLayoutVars>
          <dgm:chMax val="0"/>
          <dgm:chPref val="0"/>
          <dgm:bulletEnabled val="1"/>
        </dgm:presLayoutVars>
      </dgm:prSet>
      <dgm:spPr/>
    </dgm:pt>
    <dgm:pt modelId="{82F67094-A0A1-4A4B-8024-6CEDC2E0A50B}" type="pres">
      <dgm:prSet presAssocID="{92533505-FB7E-4F4F-A08A-0B4D8A5C0710}" presName="parTxOnlySpace" presStyleCnt="0"/>
      <dgm:spPr/>
    </dgm:pt>
    <dgm:pt modelId="{9041D1FA-C83D-4E0E-90F9-49D42EEB7605}" type="pres">
      <dgm:prSet presAssocID="{C360C7E5-6748-4CD8-9B7B-7506260318C5}" presName="parTxOnly" presStyleLbl="node1" presStyleIdx="4" presStyleCnt="5" custLinFactNeighborX="60569" custLinFactNeighborY="164">
        <dgm:presLayoutVars>
          <dgm:chMax val="0"/>
          <dgm:chPref val="0"/>
          <dgm:bulletEnabled val="1"/>
        </dgm:presLayoutVars>
      </dgm:prSet>
      <dgm:spPr/>
    </dgm:pt>
  </dgm:ptLst>
  <dgm:cxnLst>
    <dgm:cxn modelId="{E1E97232-CCF5-4E71-B1B2-300998598941}" srcId="{278C9AD1-B710-4185-81ED-D098105931E8}" destId="{63810735-376A-4AB0-8CD0-47556A66869A}" srcOrd="0" destOrd="0" parTransId="{921321EE-B0E8-4EBE-B0B8-431787B2FBA3}" sibTransId="{DCB55099-3DB8-41F2-AEEC-92171C3F8C19}"/>
    <dgm:cxn modelId="{A3D12061-0CB7-418E-9334-82FC5AF9B742}" type="presOf" srcId="{63810735-376A-4AB0-8CD0-47556A66869A}" destId="{056FE3D8-5DAC-4E7C-8C0D-EDCAE16D9023}" srcOrd="0" destOrd="0" presId="urn:microsoft.com/office/officeart/2005/8/layout/chevron1"/>
    <dgm:cxn modelId="{5241B871-C073-4780-A545-22D9CEDE66B5}" type="presOf" srcId="{3248FCE6-B309-4DB7-A909-674BF0C13E21}" destId="{50B8E69F-32DB-4B22-8610-706987025B4A}" srcOrd="0" destOrd="0" presId="urn:microsoft.com/office/officeart/2005/8/layout/chevron1"/>
    <dgm:cxn modelId="{3EADE386-2CC3-4896-8F80-EAE208242E67}" srcId="{278C9AD1-B710-4185-81ED-D098105931E8}" destId="{88AA4454-5A14-4389-997A-B4C32C1BBF57}" srcOrd="3" destOrd="0" parTransId="{2080F830-4CAF-4DA5-9808-A37DC003A26B}" sibTransId="{92533505-FB7E-4F4F-A08A-0B4D8A5C0710}"/>
    <dgm:cxn modelId="{3F8531A1-4206-4FF1-A11B-6018CB9CF6B9}" srcId="{278C9AD1-B710-4185-81ED-D098105931E8}" destId="{3248FCE6-B309-4DB7-A909-674BF0C13E21}" srcOrd="1" destOrd="0" parTransId="{EC1FBE89-5506-404C-B12D-3F1C75CD29E6}" sibTransId="{A06CFC23-F1CE-4428-B001-010E57D20C7F}"/>
    <dgm:cxn modelId="{FFED3AB2-6D78-4E2C-9E97-ABB96866383E}" type="presOf" srcId="{278C9AD1-B710-4185-81ED-D098105931E8}" destId="{925D9691-C406-43FC-8CD6-3E0780DE9140}" srcOrd="0" destOrd="0" presId="urn:microsoft.com/office/officeart/2005/8/layout/chevron1"/>
    <dgm:cxn modelId="{D47A90B8-335E-498C-91D6-2726F27F6395}" type="presOf" srcId="{00BE7C7F-9772-480B-88DC-72B6BEE5225C}" destId="{84DE373F-4CFE-4707-8F0E-C9815F1D188D}" srcOrd="0" destOrd="0" presId="urn:microsoft.com/office/officeart/2005/8/layout/chevron1"/>
    <dgm:cxn modelId="{D34947C6-343B-41AD-8615-382EFF0AFBE2}" type="presOf" srcId="{C360C7E5-6748-4CD8-9B7B-7506260318C5}" destId="{9041D1FA-C83D-4E0E-90F9-49D42EEB7605}" srcOrd="0" destOrd="0" presId="urn:microsoft.com/office/officeart/2005/8/layout/chevron1"/>
    <dgm:cxn modelId="{DD45CCD1-67E8-4516-833F-DF8EDF4EAD01}" type="presOf" srcId="{88AA4454-5A14-4389-997A-B4C32C1BBF57}" destId="{B393045D-D857-4220-9146-844322D3D437}" srcOrd="0" destOrd="0" presId="urn:microsoft.com/office/officeart/2005/8/layout/chevron1"/>
    <dgm:cxn modelId="{3947BFE6-FCB1-441C-90A9-93FBF46F3B77}" srcId="{278C9AD1-B710-4185-81ED-D098105931E8}" destId="{C360C7E5-6748-4CD8-9B7B-7506260318C5}" srcOrd="4" destOrd="0" parTransId="{6CD46B56-B381-48EA-AB23-65ED21B9D975}" sibTransId="{811DDD6D-34FB-4FB4-9ACF-DE5A8912A9F3}"/>
    <dgm:cxn modelId="{B56F37F1-11C0-450A-9AA1-C472D98DB55D}" srcId="{278C9AD1-B710-4185-81ED-D098105931E8}" destId="{00BE7C7F-9772-480B-88DC-72B6BEE5225C}" srcOrd="2" destOrd="0" parTransId="{73F09C81-8198-480B-917B-99E9B05C6DD6}" sibTransId="{2F7CFDEF-D330-4186-B0CD-E4A3DE093AA5}"/>
    <dgm:cxn modelId="{BD2E8ADC-92F3-4C8C-AA6F-DE927430F309}" type="presParOf" srcId="{925D9691-C406-43FC-8CD6-3E0780DE9140}" destId="{056FE3D8-5DAC-4E7C-8C0D-EDCAE16D9023}" srcOrd="0" destOrd="0" presId="urn:microsoft.com/office/officeart/2005/8/layout/chevron1"/>
    <dgm:cxn modelId="{A478154C-2858-432C-824C-BA3FAA9C4A40}" type="presParOf" srcId="{925D9691-C406-43FC-8CD6-3E0780DE9140}" destId="{B99EC093-B86A-4BAB-908A-294777FE2CF9}" srcOrd="1" destOrd="0" presId="urn:microsoft.com/office/officeart/2005/8/layout/chevron1"/>
    <dgm:cxn modelId="{8D592F20-39EC-4DC5-8D95-508E1CB1668F}" type="presParOf" srcId="{925D9691-C406-43FC-8CD6-3E0780DE9140}" destId="{50B8E69F-32DB-4B22-8610-706987025B4A}" srcOrd="2" destOrd="0" presId="urn:microsoft.com/office/officeart/2005/8/layout/chevron1"/>
    <dgm:cxn modelId="{E22E635B-A5FC-4AD1-806D-4EE76FA45F66}" type="presParOf" srcId="{925D9691-C406-43FC-8CD6-3E0780DE9140}" destId="{C0A3DD60-F52B-4031-B632-092DE923B605}" srcOrd="3" destOrd="0" presId="urn:microsoft.com/office/officeart/2005/8/layout/chevron1"/>
    <dgm:cxn modelId="{CA626398-4846-4111-ACBC-E402585202F3}" type="presParOf" srcId="{925D9691-C406-43FC-8CD6-3E0780DE9140}" destId="{84DE373F-4CFE-4707-8F0E-C9815F1D188D}" srcOrd="4" destOrd="0" presId="urn:microsoft.com/office/officeart/2005/8/layout/chevron1"/>
    <dgm:cxn modelId="{08671219-D8F4-4590-BAF9-00D3E633C716}" type="presParOf" srcId="{925D9691-C406-43FC-8CD6-3E0780DE9140}" destId="{CCF908A2-EEBE-43FE-BB04-2A42102FEB85}" srcOrd="5" destOrd="0" presId="urn:microsoft.com/office/officeart/2005/8/layout/chevron1"/>
    <dgm:cxn modelId="{A49D9206-3330-4837-B85B-B28091D24EE3}" type="presParOf" srcId="{925D9691-C406-43FC-8CD6-3E0780DE9140}" destId="{B393045D-D857-4220-9146-844322D3D437}" srcOrd="6" destOrd="0" presId="urn:microsoft.com/office/officeart/2005/8/layout/chevron1"/>
    <dgm:cxn modelId="{1548AD39-EBD6-42FB-8BC8-BDF3D90CBD2A}" type="presParOf" srcId="{925D9691-C406-43FC-8CD6-3E0780DE9140}" destId="{82F67094-A0A1-4A4B-8024-6CEDC2E0A50B}" srcOrd="7" destOrd="0" presId="urn:microsoft.com/office/officeart/2005/8/layout/chevron1"/>
    <dgm:cxn modelId="{455F0777-800C-4C25-972A-8A422B0D483A}" type="presParOf" srcId="{925D9691-C406-43FC-8CD6-3E0780DE9140}" destId="{9041D1FA-C83D-4E0E-90F9-49D42EEB7605}" srcOrd="8"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C9AD1-B710-4185-81ED-D098105931E8}" type="doc">
      <dgm:prSet loTypeId="urn:microsoft.com/office/officeart/2005/8/layout/chevron1" loCatId="process" qsTypeId="urn:microsoft.com/office/officeart/2005/8/quickstyle/simple1" qsCatId="simple" csTypeId="urn:microsoft.com/office/officeart/2005/8/colors/accent1_2" csCatId="accent1" phldr="1"/>
      <dgm:spPr/>
    </dgm:pt>
    <dgm:pt modelId="{00BE7C7F-9772-480B-88DC-72B6BEE5225C}">
      <dgm:prSet phldrT="[テキスト]" custT="1"/>
      <dgm:spPr/>
      <dgm:t>
        <a:bodyPr/>
        <a:lstStyle/>
        <a:p>
          <a:r>
            <a:rPr kumimoji="1" lang="en-US" altLang="ja-JP" sz="1500"/>
            <a:t>STEP6</a:t>
          </a:r>
          <a:endParaRPr kumimoji="1" lang="ja-JP" altLang="en-US" sz="1500"/>
        </a:p>
      </dgm:t>
    </dgm:pt>
    <dgm:pt modelId="{73F09C81-8198-480B-917B-99E9B05C6DD6}" type="parTrans" cxnId="{B56F37F1-11C0-450A-9AA1-C472D98DB55D}">
      <dgm:prSet/>
      <dgm:spPr/>
      <dgm:t>
        <a:bodyPr/>
        <a:lstStyle/>
        <a:p>
          <a:endParaRPr kumimoji="1" lang="ja-JP" altLang="en-US" sz="1500"/>
        </a:p>
      </dgm:t>
    </dgm:pt>
    <dgm:pt modelId="{2F7CFDEF-D330-4186-B0CD-E4A3DE093AA5}" type="sibTrans" cxnId="{B56F37F1-11C0-450A-9AA1-C472D98DB55D}">
      <dgm:prSet/>
      <dgm:spPr/>
      <dgm:t>
        <a:bodyPr/>
        <a:lstStyle/>
        <a:p>
          <a:endParaRPr kumimoji="1" lang="ja-JP" altLang="en-US" sz="1500"/>
        </a:p>
      </dgm:t>
    </dgm:pt>
    <dgm:pt modelId="{C360C7E5-6748-4CD8-9B7B-7506260318C5}">
      <dgm:prSet phldrT="[テキスト]" custT="1"/>
      <dgm:spPr/>
      <dgm:t>
        <a:bodyPr/>
        <a:lstStyle/>
        <a:p>
          <a:r>
            <a:rPr kumimoji="1" lang="en-US" altLang="ja-JP" sz="1500" dirty="0"/>
            <a:t>STEP8</a:t>
          </a:r>
          <a:endParaRPr kumimoji="1" lang="ja-JP" altLang="en-US" sz="1500" dirty="0"/>
        </a:p>
      </dgm:t>
    </dgm:pt>
    <dgm:pt modelId="{6CD46B56-B381-48EA-AB23-65ED21B9D975}" type="parTrans" cxnId="{3947BFE6-FCB1-441C-90A9-93FBF46F3B77}">
      <dgm:prSet/>
      <dgm:spPr/>
      <dgm:t>
        <a:bodyPr/>
        <a:lstStyle/>
        <a:p>
          <a:endParaRPr kumimoji="1" lang="ja-JP" altLang="en-US" sz="1500"/>
        </a:p>
      </dgm:t>
    </dgm:pt>
    <dgm:pt modelId="{811DDD6D-34FB-4FB4-9ACF-DE5A8912A9F3}" type="sibTrans" cxnId="{3947BFE6-FCB1-441C-90A9-93FBF46F3B77}">
      <dgm:prSet/>
      <dgm:spPr/>
      <dgm:t>
        <a:bodyPr/>
        <a:lstStyle/>
        <a:p>
          <a:endParaRPr kumimoji="1" lang="ja-JP" altLang="en-US" sz="1500"/>
        </a:p>
      </dgm:t>
    </dgm:pt>
    <dgm:pt modelId="{88AA4454-5A14-4389-997A-B4C32C1BBF57}">
      <dgm:prSet phldrT="[テキスト]" custT="1"/>
      <dgm:spPr/>
      <dgm:t>
        <a:bodyPr/>
        <a:lstStyle/>
        <a:p>
          <a:r>
            <a:rPr kumimoji="1" lang="en-US" altLang="ja-JP" sz="1500"/>
            <a:t>STEP7</a:t>
          </a:r>
          <a:endParaRPr kumimoji="1" lang="ja-JP" altLang="en-US" sz="1500"/>
        </a:p>
      </dgm:t>
    </dgm:pt>
    <dgm:pt modelId="{2080F830-4CAF-4DA5-9808-A37DC003A26B}" type="parTrans" cxnId="{3EADE386-2CC3-4896-8F80-EAE208242E67}">
      <dgm:prSet/>
      <dgm:spPr/>
      <dgm:t>
        <a:bodyPr/>
        <a:lstStyle/>
        <a:p>
          <a:endParaRPr kumimoji="1" lang="ja-JP" altLang="en-US" sz="1500"/>
        </a:p>
      </dgm:t>
    </dgm:pt>
    <dgm:pt modelId="{92533505-FB7E-4F4F-A08A-0B4D8A5C0710}" type="sibTrans" cxnId="{3EADE386-2CC3-4896-8F80-EAE208242E67}">
      <dgm:prSet/>
      <dgm:spPr/>
      <dgm:t>
        <a:bodyPr/>
        <a:lstStyle/>
        <a:p>
          <a:endParaRPr kumimoji="1" lang="ja-JP" altLang="en-US" sz="1500"/>
        </a:p>
      </dgm:t>
    </dgm:pt>
    <dgm:pt modelId="{22BAC762-250E-4E2E-883E-44DBB3CFDE1C}">
      <dgm:prSet phldrT="[テキスト]" custT="1"/>
      <dgm:spPr/>
      <dgm:t>
        <a:bodyPr/>
        <a:lstStyle/>
        <a:p>
          <a:r>
            <a:rPr kumimoji="1" lang="en-US" altLang="ja-JP" sz="1500" dirty="0"/>
            <a:t>STEP9</a:t>
          </a:r>
          <a:endParaRPr kumimoji="1" lang="ja-JP" altLang="en-US" sz="1500" dirty="0"/>
        </a:p>
      </dgm:t>
    </dgm:pt>
    <dgm:pt modelId="{9911576B-04FB-42B1-BEEE-9FEA9AB7E67D}" type="parTrans" cxnId="{1694AE68-1801-4BFF-87AC-6804F224989C}">
      <dgm:prSet/>
      <dgm:spPr/>
      <dgm:t>
        <a:bodyPr/>
        <a:lstStyle/>
        <a:p>
          <a:endParaRPr kumimoji="1" lang="ja-JP" altLang="en-US"/>
        </a:p>
      </dgm:t>
    </dgm:pt>
    <dgm:pt modelId="{16D0382A-7736-4A2E-BEAA-208EE7A8E44D}" type="sibTrans" cxnId="{1694AE68-1801-4BFF-87AC-6804F224989C}">
      <dgm:prSet/>
      <dgm:spPr/>
      <dgm:t>
        <a:bodyPr/>
        <a:lstStyle/>
        <a:p>
          <a:endParaRPr kumimoji="1" lang="ja-JP" altLang="en-US"/>
        </a:p>
      </dgm:t>
    </dgm:pt>
    <dgm:pt modelId="{925D9691-C406-43FC-8CD6-3E0780DE9140}" type="pres">
      <dgm:prSet presAssocID="{278C9AD1-B710-4185-81ED-D098105931E8}" presName="Name0" presStyleCnt="0">
        <dgm:presLayoutVars>
          <dgm:dir/>
          <dgm:animLvl val="lvl"/>
          <dgm:resizeHandles val="exact"/>
        </dgm:presLayoutVars>
      </dgm:prSet>
      <dgm:spPr/>
    </dgm:pt>
    <dgm:pt modelId="{84DE373F-4CFE-4707-8F0E-C9815F1D188D}" type="pres">
      <dgm:prSet presAssocID="{00BE7C7F-9772-480B-88DC-72B6BEE5225C}" presName="parTxOnly" presStyleLbl="node1" presStyleIdx="0" presStyleCnt="4">
        <dgm:presLayoutVars>
          <dgm:chMax val="0"/>
          <dgm:chPref val="0"/>
          <dgm:bulletEnabled val="1"/>
        </dgm:presLayoutVars>
      </dgm:prSet>
      <dgm:spPr/>
    </dgm:pt>
    <dgm:pt modelId="{CCF908A2-EEBE-43FE-BB04-2A42102FEB85}" type="pres">
      <dgm:prSet presAssocID="{2F7CFDEF-D330-4186-B0CD-E4A3DE093AA5}" presName="parTxOnlySpace" presStyleCnt="0"/>
      <dgm:spPr/>
    </dgm:pt>
    <dgm:pt modelId="{B393045D-D857-4220-9146-844322D3D437}" type="pres">
      <dgm:prSet presAssocID="{88AA4454-5A14-4389-997A-B4C32C1BBF57}" presName="parTxOnly" presStyleLbl="node1" presStyleIdx="1" presStyleCnt="4">
        <dgm:presLayoutVars>
          <dgm:chMax val="0"/>
          <dgm:chPref val="0"/>
          <dgm:bulletEnabled val="1"/>
        </dgm:presLayoutVars>
      </dgm:prSet>
      <dgm:spPr/>
    </dgm:pt>
    <dgm:pt modelId="{82F67094-A0A1-4A4B-8024-6CEDC2E0A50B}" type="pres">
      <dgm:prSet presAssocID="{92533505-FB7E-4F4F-A08A-0B4D8A5C0710}" presName="parTxOnlySpace" presStyleCnt="0"/>
      <dgm:spPr/>
    </dgm:pt>
    <dgm:pt modelId="{9041D1FA-C83D-4E0E-90F9-49D42EEB7605}" type="pres">
      <dgm:prSet presAssocID="{C360C7E5-6748-4CD8-9B7B-7506260318C5}" presName="parTxOnly" presStyleLbl="node1" presStyleIdx="2" presStyleCnt="4" custLinFactNeighborX="9000" custLinFactNeighborY="695">
        <dgm:presLayoutVars>
          <dgm:chMax val="0"/>
          <dgm:chPref val="0"/>
          <dgm:bulletEnabled val="1"/>
        </dgm:presLayoutVars>
      </dgm:prSet>
      <dgm:spPr/>
    </dgm:pt>
    <dgm:pt modelId="{158856BE-2A46-450C-B581-74531C625C83}" type="pres">
      <dgm:prSet presAssocID="{811DDD6D-34FB-4FB4-9ACF-DE5A8912A9F3}" presName="parTxOnlySpace" presStyleCnt="0"/>
      <dgm:spPr/>
    </dgm:pt>
    <dgm:pt modelId="{FC8067C2-919F-4F24-BB62-01CFD0E50C2F}" type="pres">
      <dgm:prSet presAssocID="{22BAC762-250E-4E2E-883E-44DBB3CFDE1C}" presName="parTxOnly" presStyleLbl="node1" presStyleIdx="3" presStyleCnt="4">
        <dgm:presLayoutVars>
          <dgm:chMax val="0"/>
          <dgm:chPref val="0"/>
          <dgm:bulletEnabled val="1"/>
        </dgm:presLayoutVars>
      </dgm:prSet>
      <dgm:spPr/>
    </dgm:pt>
  </dgm:ptLst>
  <dgm:cxnLst>
    <dgm:cxn modelId="{1694AE68-1801-4BFF-87AC-6804F224989C}" srcId="{278C9AD1-B710-4185-81ED-D098105931E8}" destId="{22BAC762-250E-4E2E-883E-44DBB3CFDE1C}" srcOrd="3" destOrd="0" parTransId="{9911576B-04FB-42B1-BEEE-9FEA9AB7E67D}" sibTransId="{16D0382A-7736-4A2E-BEAA-208EE7A8E44D}"/>
    <dgm:cxn modelId="{3EADE386-2CC3-4896-8F80-EAE208242E67}" srcId="{278C9AD1-B710-4185-81ED-D098105931E8}" destId="{88AA4454-5A14-4389-997A-B4C32C1BBF57}" srcOrd="1" destOrd="0" parTransId="{2080F830-4CAF-4DA5-9808-A37DC003A26B}" sibTransId="{92533505-FB7E-4F4F-A08A-0B4D8A5C0710}"/>
    <dgm:cxn modelId="{070845A3-50C1-4FF1-8D6B-28703459836D}" type="presOf" srcId="{22BAC762-250E-4E2E-883E-44DBB3CFDE1C}" destId="{FC8067C2-919F-4F24-BB62-01CFD0E50C2F}" srcOrd="0" destOrd="0" presId="urn:microsoft.com/office/officeart/2005/8/layout/chevron1"/>
    <dgm:cxn modelId="{FFED3AB2-6D78-4E2C-9E97-ABB96866383E}" type="presOf" srcId="{278C9AD1-B710-4185-81ED-D098105931E8}" destId="{925D9691-C406-43FC-8CD6-3E0780DE9140}" srcOrd="0" destOrd="0" presId="urn:microsoft.com/office/officeart/2005/8/layout/chevron1"/>
    <dgm:cxn modelId="{D47A90B8-335E-498C-91D6-2726F27F6395}" type="presOf" srcId="{00BE7C7F-9772-480B-88DC-72B6BEE5225C}" destId="{84DE373F-4CFE-4707-8F0E-C9815F1D188D}" srcOrd="0" destOrd="0" presId="urn:microsoft.com/office/officeart/2005/8/layout/chevron1"/>
    <dgm:cxn modelId="{D34947C6-343B-41AD-8615-382EFF0AFBE2}" type="presOf" srcId="{C360C7E5-6748-4CD8-9B7B-7506260318C5}" destId="{9041D1FA-C83D-4E0E-90F9-49D42EEB7605}" srcOrd="0" destOrd="0" presId="urn:microsoft.com/office/officeart/2005/8/layout/chevron1"/>
    <dgm:cxn modelId="{DD45CCD1-67E8-4516-833F-DF8EDF4EAD01}" type="presOf" srcId="{88AA4454-5A14-4389-997A-B4C32C1BBF57}" destId="{B393045D-D857-4220-9146-844322D3D437}" srcOrd="0" destOrd="0" presId="urn:microsoft.com/office/officeart/2005/8/layout/chevron1"/>
    <dgm:cxn modelId="{3947BFE6-FCB1-441C-90A9-93FBF46F3B77}" srcId="{278C9AD1-B710-4185-81ED-D098105931E8}" destId="{C360C7E5-6748-4CD8-9B7B-7506260318C5}" srcOrd="2" destOrd="0" parTransId="{6CD46B56-B381-48EA-AB23-65ED21B9D975}" sibTransId="{811DDD6D-34FB-4FB4-9ACF-DE5A8912A9F3}"/>
    <dgm:cxn modelId="{B56F37F1-11C0-450A-9AA1-C472D98DB55D}" srcId="{278C9AD1-B710-4185-81ED-D098105931E8}" destId="{00BE7C7F-9772-480B-88DC-72B6BEE5225C}" srcOrd="0" destOrd="0" parTransId="{73F09C81-8198-480B-917B-99E9B05C6DD6}" sibTransId="{2F7CFDEF-D330-4186-B0CD-E4A3DE093AA5}"/>
    <dgm:cxn modelId="{CA626398-4846-4111-ACBC-E402585202F3}" type="presParOf" srcId="{925D9691-C406-43FC-8CD6-3E0780DE9140}" destId="{84DE373F-4CFE-4707-8F0E-C9815F1D188D}" srcOrd="0" destOrd="0" presId="urn:microsoft.com/office/officeart/2005/8/layout/chevron1"/>
    <dgm:cxn modelId="{08671219-D8F4-4590-BAF9-00D3E633C716}" type="presParOf" srcId="{925D9691-C406-43FC-8CD6-3E0780DE9140}" destId="{CCF908A2-EEBE-43FE-BB04-2A42102FEB85}" srcOrd="1" destOrd="0" presId="urn:microsoft.com/office/officeart/2005/8/layout/chevron1"/>
    <dgm:cxn modelId="{A49D9206-3330-4837-B85B-B28091D24EE3}" type="presParOf" srcId="{925D9691-C406-43FC-8CD6-3E0780DE9140}" destId="{B393045D-D857-4220-9146-844322D3D437}" srcOrd="2" destOrd="0" presId="urn:microsoft.com/office/officeart/2005/8/layout/chevron1"/>
    <dgm:cxn modelId="{1548AD39-EBD6-42FB-8BC8-BDF3D90CBD2A}" type="presParOf" srcId="{925D9691-C406-43FC-8CD6-3E0780DE9140}" destId="{82F67094-A0A1-4A4B-8024-6CEDC2E0A50B}" srcOrd="3" destOrd="0" presId="urn:microsoft.com/office/officeart/2005/8/layout/chevron1"/>
    <dgm:cxn modelId="{455F0777-800C-4C25-972A-8A422B0D483A}" type="presParOf" srcId="{925D9691-C406-43FC-8CD6-3E0780DE9140}" destId="{9041D1FA-C83D-4E0E-90F9-49D42EEB7605}" srcOrd="4" destOrd="0" presId="urn:microsoft.com/office/officeart/2005/8/layout/chevron1"/>
    <dgm:cxn modelId="{8EB27430-5DCB-4D3A-BE56-A5DF3EB6F31E}" type="presParOf" srcId="{925D9691-C406-43FC-8CD6-3E0780DE9140}" destId="{158856BE-2A46-450C-B581-74531C625C83}" srcOrd="5" destOrd="0" presId="urn:microsoft.com/office/officeart/2005/8/layout/chevron1"/>
    <dgm:cxn modelId="{9A780763-B0BB-4368-AB2B-B126F2A25C15}" type="presParOf" srcId="{925D9691-C406-43FC-8CD6-3E0780DE9140}" destId="{FC8067C2-919F-4F24-BB62-01CFD0E50C2F}"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4DB813-89BF-4648-8EF0-3C490B4DE783}" type="doc">
      <dgm:prSet loTypeId="urn:microsoft.com/office/officeart/2005/8/layout/hChevron3" loCatId="process" qsTypeId="urn:microsoft.com/office/officeart/2005/8/quickstyle/simple1" qsCatId="simple" csTypeId="urn:microsoft.com/office/officeart/2005/8/colors/accent1_2" csCatId="accent1" phldr="1"/>
      <dgm:spPr/>
    </dgm:pt>
    <dgm:pt modelId="{BC1ED510-4BE4-44C6-B63F-02608310AAEE}" type="pres">
      <dgm:prSet presAssocID="{864DB813-89BF-4648-8EF0-3C490B4DE783}" presName="Name0" presStyleCnt="0">
        <dgm:presLayoutVars>
          <dgm:dir/>
          <dgm:resizeHandles val="exact"/>
        </dgm:presLayoutVars>
      </dgm:prSet>
      <dgm:spPr/>
    </dgm:pt>
  </dgm:ptLst>
  <dgm:cxnLst>
    <dgm:cxn modelId="{F7891E0F-1717-4CA6-8E5D-E0F2FB85CE29}" type="presOf" srcId="{864DB813-89BF-4648-8EF0-3C490B4DE783}" destId="{BC1ED510-4BE4-44C6-B63F-02608310AAEE}"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8C9AD1-B710-4185-81ED-D098105931E8}" type="doc">
      <dgm:prSet loTypeId="urn:microsoft.com/office/officeart/2005/8/layout/chevron1" loCatId="process" qsTypeId="urn:microsoft.com/office/officeart/2005/8/quickstyle/simple1" qsCatId="simple" csTypeId="urn:microsoft.com/office/officeart/2005/8/colors/accent1_2" csCatId="accent1" phldr="1"/>
      <dgm:spPr/>
    </dgm:pt>
    <dgm:pt modelId="{00BE7C7F-9772-480B-88DC-72B6BEE5225C}">
      <dgm:prSet phldrT="[テキスト]" custT="1"/>
      <dgm:spPr/>
      <dgm:t>
        <a:bodyPr/>
        <a:lstStyle/>
        <a:p>
          <a:r>
            <a:rPr kumimoji="1" lang="en-US" altLang="ja-JP" sz="1500" dirty="0"/>
            <a:t>STEP10</a:t>
          </a:r>
          <a:endParaRPr kumimoji="1" lang="ja-JP" altLang="en-US" sz="1500" dirty="0"/>
        </a:p>
      </dgm:t>
    </dgm:pt>
    <dgm:pt modelId="{73F09C81-8198-480B-917B-99E9B05C6DD6}" type="parTrans" cxnId="{B56F37F1-11C0-450A-9AA1-C472D98DB55D}">
      <dgm:prSet/>
      <dgm:spPr/>
      <dgm:t>
        <a:bodyPr/>
        <a:lstStyle/>
        <a:p>
          <a:endParaRPr kumimoji="1" lang="ja-JP" altLang="en-US" sz="1500"/>
        </a:p>
      </dgm:t>
    </dgm:pt>
    <dgm:pt modelId="{2F7CFDEF-D330-4186-B0CD-E4A3DE093AA5}" type="sibTrans" cxnId="{B56F37F1-11C0-450A-9AA1-C472D98DB55D}">
      <dgm:prSet/>
      <dgm:spPr/>
      <dgm:t>
        <a:bodyPr/>
        <a:lstStyle/>
        <a:p>
          <a:endParaRPr kumimoji="1" lang="ja-JP" altLang="en-US" sz="1500"/>
        </a:p>
      </dgm:t>
    </dgm:pt>
    <dgm:pt modelId="{C360C7E5-6748-4CD8-9B7B-7506260318C5}">
      <dgm:prSet phldrT="[テキスト]" custT="1"/>
      <dgm:spPr/>
      <dgm:t>
        <a:bodyPr/>
        <a:lstStyle/>
        <a:p>
          <a:r>
            <a:rPr kumimoji="1" lang="en-US" altLang="ja-JP" sz="1500" dirty="0"/>
            <a:t>STEP11</a:t>
          </a:r>
          <a:endParaRPr kumimoji="1" lang="ja-JP" altLang="en-US" sz="1500" dirty="0"/>
        </a:p>
      </dgm:t>
    </dgm:pt>
    <dgm:pt modelId="{6CD46B56-B381-48EA-AB23-65ED21B9D975}" type="parTrans" cxnId="{3947BFE6-FCB1-441C-90A9-93FBF46F3B77}">
      <dgm:prSet/>
      <dgm:spPr/>
      <dgm:t>
        <a:bodyPr/>
        <a:lstStyle/>
        <a:p>
          <a:endParaRPr kumimoji="1" lang="ja-JP" altLang="en-US" sz="1500"/>
        </a:p>
      </dgm:t>
    </dgm:pt>
    <dgm:pt modelId="{811DDD6D-34FB-4FB4-9ACF-DE5A8912A9F3}" type="sibTrans" cxnId="{3947BFE6-FCB1-441C-90A9-93FBF46F3B77}">
      <dgm:prSet/>
      <dgm:spPr/>
      <dgm:t>
        <a:bodyPr/>
        <a:lstStyle/>
        <a:p>
          <a:endParaRPr kumimoji="1" lang="ja-JP" altLang="en-US" sz="1500"/>
        </a:p>
      </dgm:t>
    </dgm:pt>
    <dgm:pt modelId="{55DB468E-AEA6-4994-92D4-C63548F6CDC3}">
      <dgm:prSet phldrT="[テキスト]" custT="1"/>
      <dgm:spPr/>
      <dgm:t>
        <a:bodyPr/>
        <a:lstStyle/>
        <a:p>
          <a:r>
            <a:rPr kumimoji="1" lang="en-US" altLang="ja-JP" sz="1500" dirty="0"/>
            <a:t>STEP12</a:t>
          </a:r>
          <a:endParaRPr kumimoji="1" lang="ja-JP" altLang="en-US" sz="1500" dirty="0"/>
        </a:p>
      </dgm:t>
    </dgm:pt>
    <dgm:pt modelId="{CE50337A-D3C7-4DC3-A930-F12C8CD5A6CB}" type="parTrans" cxnId="{918E826D-D097-4AF0-9943-B7A6F5AE7D35}">
      <dgm:prSet/>
      <dgm:spPr/>
      <dgm:t>
        <a:bodyPr/>
        <a:lstStyle/>
        <a:p>
          <a:endParaRPr kumimoji="1" lang="ja-JP" altLang="en-US"/>
        </a:p>
      </dgm:t>
    </dgm:pt>
    <dgm:pt modelId="{5AD64BFD-43E4-4757-A6BE-304A9F3ADF0C}" type="sibTrans" cxnId="{918E826D-D097-4AF0-9943-B7A6F5AE7D35}">
      <dgm:prSet/>
      <dgm:spPr/>
      <dgm:t>
        <a:bodyPr/>
        <a:lstStyle/>
        <a:p>
          <a:endParaRPr kumimoji="1" lang="ja-JP" altLang="en-US"/>
        </a:p>
      </dgm:t>
    </dgm:pt>
    <dgm:pt modelId="{935636C7-8828-4154-97B2-C3647241FFAF}">
      <dgm:prSet phldrT="[テキスト]" custT="1"/>
      <dgm:spPr/>
      <dgm:t>
        <a:bodyPr/>
        <a:lstStyle/>
        <a:p>
          <a:r>
            <a:rPr kumimoji="1" lang="en-US" altLang="ja-JP" sz="1500" dirty="0"/>
            <a:t>STEP13</a:t>
          </a:r>
          <a:endParaRPr kumimoji="1" lang="ja-JP" altLang="en-US" sz="1500" dirty="0"/>
        </a:p>
      </dgm:t>
    </dgm:pt>
    <dgm:pt modelId="{3E0204F8-0AAE-4945-A0D2-11767F0027DF}" type="parTrans" cxnId="{CA6DD64E-3A83-496C-9A6A-62083A833795}">
      <dgm:prSet/>
      <dgm:spPr/>
      <dgm:t>
        <a:bodyPr/>
        <a:lstStyle/>
        <a:p>
          <a:endParaRPr kumimoji="1" lang="ja-JP" altLang="en-US"/>
        </a:p>
      </dgm:t>
    </dgm:pt>
    <dgm:pt modelId="{4899A826-D641-49CE-A207-BA1529EBFFE2}" type="sibTrans" cxnId="{CA6DD64E-3A83-496C-9A6A-62083A833795}">
      <dgm:prSet/>
      <dgm:spPr/>
      <dgm:t>
        <a:bodyPr/>
        <a:lstStyle/>
        <a:p>
          <a:endParaRPr kumimoji="1" lang="ja-JP" altLang="en-US"/>
        </a:p>
      </dgm:t>
    </dgm:pt>
    <dgm:pt modelId="{925D9691-C406-43FC-8CD6-3E0780DE9140}" type="pres">
      <dgm:prSet presAssocID="{278C9AD1-B710-4185-81ED-D098105931E8}" presName="Name0" presStyleCnt="0">
        <dgm:presLayoutVars>
          <dgm:dir/>
          <dgm:animLvl val="lvl"/>
          <dgm:resizeHandles val="exact"/>
        </dgm:presLayoutVars>
      </dgm:prSet>
      <dgm:spPr/>
    </dgm:pt>
    <dgm:pt modelId="{84DE373F-4CFE-4707-8F0E-C9815F1D188D}" type="pres">
      <dgm:prSet presAssocID="{00BE7C7F-9772-480B-88DC-72B6BEE5225C}" presName="parTxOnly" presStyleLbl="node1" presStyleIdx="0" presStyleCnt="4" custScaleX="92183">
        <dgm:presLayoutVars>
          <dgm:chMax val="0"/>
          <dgm:chPref val="0"/>
          <dgm:bulletEnabled val="1"/>
        </dgm:presLayoutVars>
      </dgm:prSet>
      <dgm:spPr/>
    </dgm:pt>
    <dgm:pt modelId="{CCF908A2-EEBE-43FE-BB04-2A42102FEB85}" type="pres">
      <dgm:prSet presAssocID="{2F7CFDEF-D330-4186-B0CD-E4A3DE093AA5}" presName="parTxOnlySpace" presStyleCnt="0"/>
      <dgm:spPr/>
    </dgm:pt>
    <dgm:pt modelId="{9041D1FA-C83D-4E0E-90F9-49D42EEB7605}" type="pres">
      <dgm:prSet presAssocID="{C360C7E5-6748-4CD8-9B7B-7506260318C5}" presName="parTxOnly" presStyleLbl="node1" presStyleIdx="1" presStyleCnt="4" custScaleX="94912">
        <dgm:presLayoutVars>
          <dgm:chMax val="0"/>
          <dgm:chPref val="0"/>
          <dgm:bulletEnabled val="1"/>
        </dgm:presLayoutVars>
      </dgm:prSet>
      <dgm:spPr/>
    </dgm:pt>
    <dgm:pt modelId="{97289A11-F5D0-41DF-A5F1-4AD23C0BA8E3}" type="pres">
      <dgm:prSet presAssocID="{811DDD6D-34FB-4FB4-9ACF-DE5A8912A9F3}" presName="parTxOnlySpace" presStyleCnt="0"/>
      <dgm:spPr/>
    </dgm:pt>
    <dgm:pt modelId="{D37EC5E6-DF80-4270-A1DB-33953FE354FE}" type="pres">
      <dgm:prSet presAssocID="{55DB468E-AEA6-4994-92D4-C63548F6CDC3}" presName="parTxOnly" presStyleLbl="node1" presStyleIdx="2" presStyleCnt="4">
        <dgm:presLayoutVars>
          <dgm:chMax val="0"/>
          <dgm:chPref val="0"/>
          <dgm:bulletEnabled val="1"/>
        </dgm:presLayoutVars>
      </dgm:prSet>
      <dgm:spPr/>
    </dgm:pt>
    <dgm:pt modelId="{0AF6CF81-7111-4C18-B931-6F75E25ED830}" type="pres">
      <dgm:prSet presAssocID="{5AD64BFD-43E4-4757-A6BE-304A9F3ADF0C}" presName="parTxOnlySpace" presStyleCnt="0"/>
      <dgm:spPr/>
    </dgm:pt>
    <dgm:pt modelId="{0F554E77-EDB4-47C3-ABD2-4745F9D1125F}" type="pres">
      <dgm:prSet presAssocID="{935636C7-8828-4154-97B2-C3647241FFAF}" presName="parTxOnly" presStyleLbl="node1" presStyleIdx="3" presStyleCnt="4">
        <dgm:presLayoutVars>
          <dgm:chMax val="0"/>
          <dgm:chPref val="0"/>
          <dgm:bulletEnabled val="1"/>
        </dgm:presLayoutVars>
      </dgm:prSet>
      <dgm:spPr/>
    </dgm:pt>
  </dgm:ptLst>
  <dgm:cxnLst>
    <dgm:cxn modelId="{918E826D-D097-4AF0-9943-B7A6F5AE7D35}" srcId="{278C9AD1-B710-4185-81ED-D098105931E8}" destId="{55DB468E-AEA6-4994-92D4-C63548F6CDC3}" srcOrd="2" destOrd="0" parTransId="{CE50337A-D3C7-4DC3-A930-F12C8CD5A6CB}" sibTransId="{5AD64BFD-43E4-4757-A6BE-304A9F3ADF0C}"/>
    <dgm:cxn modelId="{CA6DD64E-3A83-496C-9A6A-62083A833795}" srcId="{278C9AD1-B710-4185-81ED-D098105931E8}" destId="{935636C7-8828-4154-97B2-C3647241FFAF}" srcOrd="3" destOrd="0" parTransId="{3E0204F8-0AAE-4945-A0D2-11767F0027DF}" sibTransId="{4899A826-D641-49CE-A207-BA1529EBFFE2}"/>
    <dgm:cxn modelId="{9267E873-A335-44FA-9798-874F1F87B9CA}" type="presOf" srcId="{55DB468E-AEA6-4994-92D4-C63548F6CDC3}" destId="{D37EC5E6-DF80-4270-A1DB-33953FE354FE}" srcOrd="0" destOrd="0" presId="urn:microsoft.com/office/officeart/2005/8/layout/chevron1"/>
    <dgm:cxn modelId="{8E4E2F80-4B59-4269-9277-6AA99FB3C6C2}" type="presOf" srcId="{935636C7-8828-4154-97B2-C3647241FFAF}" destId="{0F554E77-EDB4-47C3-ABD2-4745F9D1125F}" srcOrd="0" destOrd="0" presId="urn:microsoft.com/office/officeart/2005/8/layout/chevron1"/>
    <dgm:cxn modelId="{FFED3AB2-6D78-4E2C-9E97-ABB96866383E}" type="presOf" srcId="{278C9AD1-B710-4185-81ED-D098105931E8}" destId="{925D9691-C406-43FC-8CD6-3E0780DE9140}" srcOrd="0" destOrd="0" presId="urn:microsoft.com/office/officeart/2005/8/layout/chevron1"/>
    <dgm:cxn modelId="{D47A90B8-335E-498C-91D6-2726F27F6395}" type="presOf" srcId="{00BE7C7F-9772-480B-88DC-72B6BEE5225C}" destId="{84DE373F-4CFE-4707-8F0E-C9815F1D188D}" srcOrd="0" destOrd="0" presId="urn:microsoft.com/office/officeart/2005/8/layout/chevron1"/>
    <dgm:cxn modelId="{D34947C6-343B-41AD-8615-382EFF0AFBE2}" type="presOf" srcId="{C360C7E5-6748-4CD8-9B7B-7506260318C5}" destId="{9041D1FA-C83D-4E0E-90F9-49D42EEB7605}" srcOrd="0" destOrd="0" presId="urn:microsoft.com/office/officeart/2005/8/layout/chevron1"/>
    <dgm:cxn modelId="{3947BFE6-FCB1-441C-90A9-93FBF46F3B77}" srcId="{278C9AD1-B710-4185-81ED-D098105931E8}" destId="{C360C7E5-6748-4CD8-9B7B-7506260318C5}" srcOrd="1" destOrd="0" parTransId="{6CD46B56-B381-48EA-AB23-65ED21B9D975}" sibTransId="{811DDD6D-34FB-4FB4-9ACF-DE5A8912A9F3}"/>
    <dgm:cxn modelId="{B56F37F1-11C0-450A-9AA1-C472D98DB55D}" srcId="{278C9AD1-B710-4185-81ED-D098105931E8}" destId="{00BE7C7F-9772-480B-88DC-72B6BEE5225C}" srcOrd="0" destOrd="0" parTransId="{73F09C81-8198-480B-917B-99E9B05C6DD6}" sibTransId="{2F7CFDEF-D330-4186-B0CD-E4A3DE093AA5}"/>
    <dgm:cxn modelId="{CA626398-4846-4111-ACBC-E402585202F3}" type="presParOf" srcId="{925D9691-C406-43FC-8CD6-3E0780DE9140}" destId="{84DE373F-4CFE-4707-8F0E-C9815F1D188D}" srcOrd="0" destOrd="0" presId="urn:microsoft.com/office/officeart/2005/8/layout/chevron1"/>
    <dgm:cxn modelId="{08671219-D8F4-4590-BAF9-00D3E633C716}" type="presParOf" srcId="{925D9691-C406-43FC-8CD6-3E0780DE9140}" destId="{CCF908A2-EEBE-43FE-BB04-2A42102FEB85}" srcOrd="1" destOrd="0" presId="urn:microsoft.com/office/officeart/2005/8/layout/chevron1"/>
    <dgm:cxn modelId="{455F0777-800C-4C25-972A-8A422B0D483A}" type="presParOf" srcId="{925D9691-C406-43FC-8CD6-3E0780DE9140}" destId="{9041D1FA-C83D-4E0E-90F9-49D42EEB7605}" srcOrd="2" destOrd="0" presId="urn:microsoft.com/office/officeart/2005/8/layout/chevron1"/>
    <dgm:cxn modelId="{EEF569C0-B29F-44E2-8E26-96FBE64A857D}" type="presParOf" srcId="{925D9691-C406-43FC-8CD6-3E0780DE9140}" destId="{97289A11-F5D0-41DF-A5F1-4AD23C0BA8E3}" srcOrd="3" destOrd="0" presId="urn:microsoft.com/office/officeart/2005/8/layout/chevron1"/>
    <dgm:cxn modelId="{B4BA9BE9-503E-430C-B124-8CC44BA1E4AE}" type="presParOf" srcId="{925D9691-C406-43FC-8CD6-3E0780DE9140}" destId="{D37EC5E6-DF80-4270-A1DB-33953FE354FE}" srcOrd="4" destOrd="0" presId="urn:microsoft.com/office/officeart/2005/8/layout/chevron1"/>
    <dgm:cxn modelId="{0D2E4C1E-5DE0-4EA2-B56B-58FDF5DE08BF}" type="presParOf" srcId="{925D9691-C406-43FC-8CD6-3E0780DE9140}" destId="{0AF6CF81-7111-4C18-B931-6F75E25ED830}" srcOrd="5" destOrd="0" presId="urn:microsoft.com/office/officeart/2005/8/layout/chevron1"/>
    <dgm:cxn modelId="{8C6715F1-3BBA-44DB-B171-2A0ADAD4F6A4}" type="presParOf" srcId="{925D9691-C406-43FC-8CD6-3E0780DE9140}" destId="{0F554E77-EDB4-47C3-ABD2-4745F9D1125F}"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8C9AD1-B710-4185-81ED-D098105931E8}" type="doc">
      <dgm:prSet loTypeId="urn:microsoft.com/office/officeart/2005/8/layout/chevron1" loCatId="process" qsTypeId="urn:microsoft.com/office/officeart/2005/8/quickstyle/simple1" qsCatId="simple" csTypeId="urn:microsoft.com/office/officeart/2005/8/colors/accent1_2" csCatId="accent1" phldr="1"/>
      <dgm:spPr/>
    </dgm:pt>
    <dgm:pt modelId="{00BE7C7F-9772-480B-88DC-72B6BEE5225C}">
      <dgm:prSet phldrT="[テキスト]" custT="1"/>
      <dgm:spPr/>
      <dgm:t>
        <a:bodyPr/>
        <a:lstStyle/>
        <a:p>
          <a:r>
            <a:rPr kumimoji="1" lang="en-US" altLang="ja-JP" sz="1500" dirty="0"/>
            <a:t>STEP14</a:t>
          </a:r>
          <a:endParaRPr kumimoji="1" lang="ja-JP" altLang="en-US" sz="1500" dirty="0"/>
        </a:p>
      </dgm:t>
    </dgm:pt>
    <dgm:pt modelId="{73F09C81-8198-480B-917B-99E9B05C6DD6}" type="parTrans" cxnId="{B56F37F1-11C0-450A-9AA1-C472D98DB55D}">
      <dgm:prSet/>
      <dgm:spPr/>
      <dgm:t>
        <a:bodyPr/>
        <a:lstStyle/>
        <a:p>
          <a:endParaRPr kumimoji="1" lang="ja-JP" altLang="en-US" sz="1500"/>
        </a:p>
      </dgm:t>
    </dgm:pt>
    <dgm:pt modelId="{2F7CFDEF-D330-4186-B0CD-E4A3DE093AA5}" type="sibTrans" cxnId="{B56F37F1-11C0-450A-9AA1-C472D98DB55D}">
      <dgm:prSet/>
      <dgm:spPr/>
      <dgm:t>
        <a:bodyPr/>
        <a:lstStyle/>
        <a:p>
          <a:endParaRPr kumimoji="1" lang="ja-JP" altLang="en-US" sz="1500"/>
        </a:p>
      </dgm:t>
    </dgm:pt>
    <dgm:pt modelId="{C360C7E5-6748-4CD8-9B7B-7506260318C5}">
      <dgm:prSet phldrT="[テキスト]" custT="1"/>
      <dgm:spPr/>
      <dgm:t>
        <a:bodyPr/>
        <a:lstStyle/>
        <a:p>
          <a:r>
            <a:rPr kumimoji="1" lang="en-US" altLang="ja-JP" sz="1500" dirty="0"/>
            <a:t>STEP16</a:t>
          </a:r>
          <a:endParaRPr kumimoji="1" lang="ja-JP" altLang="en-US" sz="1500" dirty="0"/>
        </a:p>
      </dgm:t>
    </dgm:pt>
    <dgm:pt modelId="{6CD46B56-B381-48EA-AB23-65ED21B9D975}" type="parTrans" cxnId="{3947BFE6-FCB1-441C-90A9-93FBF46F3B77}">
      <dgm:prSet/>
      <dgm:spPr/>
      <dgm:t>
        <a:bodyPr/>
        <a:lstStyle/>
        <a:p>
          <a:endParaRPr kumimoji="1" lang="ja-JP" altLang="en-US" sz="1500"/>
        </a:p>
      </dgm:t>
    </dgm:pt>
    <dgm:pt modelId="{811DDD6D-34FB-4FB4-9ACF-DE5A8912A9F3}" type="sibTrans" cxnId="{3947BFE6-FCB1-441C-90A9-93FBF46F3B77}">
      <dgm:prSet/>
      <dgm:spPr/>
      <dgm:t>
        <a:bodyPr/>
        <a:lstStyle/>
        <a:p>
          <a:endParaRPr kumimoji="1" lang="ja-JP" altLang="en-US" sz="1500"/>
        </a:p>
      </dgm:t>
    </dgm:pt>
    <dgm:pt modelId="{88AA4454-5A14-4389-997A-B4C32C1BBF57}">
      <dgm:prSet phldrT="[テキスト]" custT="1"/>
      <dgm:spPr/>
      <dgm:t>
        <a:bodyPr/>
        <a:lstStyle/>
        <a:p>
          <a:r>
            <a:rPr kumimoji="1" lang="en-US" altLang="ja-JP" sz="1500" dirty="0"/>
            <a:t>STEP15</a:t>
          </a:r>
          <a:endParaRPr kumimoji="1" lang="ja-JP" altLang="en-US" sz="1500" dirty="0"/>
        </a:p>
      </dgm:t>
    </dgm:pt>
    <dgm:pt modelId="{2080F830-4CAF-4DA5-9808-A37DC003A26B}" type="parTrans" cxnId="{3EADE386-2CC3-4896-8F80-EAE208242E67}">
      <dgm:prSet/>
      <dgm:spPr/>
      <dgm:t>
        <a:bodyPr/>
        <a:lstStyle/>
        <a:p>
          <a:endParaRPr kumimoji="1" lang="ja-JP" altLang="en-US" sz="1500"/>
        </a:p>
      </dgm:t>
    </dgm:pt>
    <dgm:pt modelId="{92533505-FB7E-4F4F-A08A-0B4D8A5C0710}" type="sibTrans" cxnId="{3EADE386-2CC3-4896-8F80-EAE208242E67}">
      <dgm:prSet/>
      <dgm:spPr/>
      <dgm:t>
        <a:bodyPr/>
        <a:lstStyle/>
        <a:p>
          <a:endParaRPr kumimoji="1" lang="ja-JP" altLang="en-US" sz="1500"/>
        </a:p>
      </dgm:t>
    </dgm:pt>
    <dgm:pt modelId="{55DB468E-AEA6-4994-92D4-C63548F6CDC3}">
      <dgm:prSet phldrT="[テキスト]" custT="1"/>
      <dgm:spPr/>
      <dgm:t>
        <a:bodyPr/>
        <a:lstStyle/>
        <a:p>
          <a:r>
            <a:rPr kumimoji="1" lang="en-US" altLang="ja-JP" sz="1500" dirty="0"/>
            <a:t>STEP17</a:t>
          </a:r>
          <a:endParaRPr kumimoji="1" lang="ja-JP" altLang="en-US" sz="1500" dirty="0"/>
        </a:p>
      </dgm:t>
    </dgm:pt>
    <dgm:pt modelId="{CE50337A-D3C7-4DC3-A930-F12C8CD5A6CB}" type="parTrans" cxnId="{918E826D-D097-4AF0-9943-B7A6F5AE7D35}">
      <dgm:prSet/>
      <dgm:spPr/>
      <dgm:t>
        <a:bodyPr/>
        <a:lstStyle/>
        <a:p>
          <a:endParaRPr kumimoji="1" lang="ja-JP" altLang="en-US"/>
        </a:p>
      </dgm:t>
    </dgm:pt>
    <dgm:pt modelId="{5AD64BFD-43E4-4757-A6BE-304A9F3ADF0C}" type="sibTrans" cxnId="{918E826D-D097-4AF0-9943-B7A6F5AE7D35}">
      <dgm:prSet/>
      <dgm:spPr/>
      <dgm:t>
        <a:bodyPr/>
        <a:lstStyle/>
        <a:p>
          <a:endParaRPr kumimoji="1" lang="ja-JP" altLang="en-US"/>
        </a:p>
      </dgm:t>
    </dgm:pt>
    <dgm:pt modelId="{925D9691-C406-43FC-8CD6-3E0780DE9140}" type="pres">
      <dgm:prSet presAssocID="{278C9AD1-B710-4185-81ED-D098105931E8}" presName="Name0" presStyleCnt="0">
        <dgm:presLayoutVars>
          <dgm:dir/>
          <dgm:animLvl val="lvl"/>
          <dgm:resizeHandles val="exact"/>
        </dgm:presLayoutVars>
      </dgm:prSet>
      <dgm:spPr/>
    </dgm:pt>
    <dgm:pt modelId="{84DE373F-4CFE-4707-8F0E-C9815F1D188D}" type="pres">
      <dgm:prSet presAssocID="{00BE7C7F-9772-480B-88DC-72B6BEE5225C}" presName="parTxOnly" presStyleLbl="node1" presStyleIdx="0" presStyleCnt="4">
        <dgm:presLayoutVars>
          <dgm:chMax val="0"/>
          <dgm:chPref val="0"/>
          <dgm:bulletEnabled val="1"/>
        </dgm:presLayoutVars>
      </dgm:prSet>
      <dgm:spPr/>
    </dgm:pt>
    <dgm:pt modelId="{CCF908A2-EEBE-43FE-BB04-2A42102FEB85}" type="pres">
      <dgm:prSet presAssocID="{2F7CFDEF-D330-4186-B0CD-E4A3DE093AA5}" presName="parTxOnlySpace" presStyleCnt="0"/>
      <dgm:spPr/>
    </dgm:pt>
    <dgm:pt modelId="{B393045D-D857-4220-9146-844322D3D437}" type="pres">
      <dgm:prSet presAssocID="{88AA4454-5A14-4389-997A-B4C32C1BBF57}" presName="parTxOnly" presStyleLbl="node1" presStyleIdx="1" presStyleCnt="4">
        <dgm:presLayoutVars>
          <dgm:chMax val="0"/>
          <dgm:chPref val="0"/>
          <dgm:bulletEnabled val="1"/>
        </dgm:presLayoutVars>
      </dgm:prSet>
      <dgm:spPr/>
    </dgm:pt>
    <dgm:pt modelId="{82F67094-A0A1-4A4B-8024-6CEDC2E0A50B}" type="pres">
      <dgm:prSet presAssocID="{92533505-FB7E-4F4F-A08A-0B4D8A5C0710}" presName="parTxOnlySpace" presStyleCnt="0"/>
      <dgm:spPr/>
    </dgm:pt>
    <dgm:pt modelId="{9041D1FA-C83D-4E0E-90F9-49D42EEB7605}" type="pres">
      <dgm:prSet presAssocID="{C360C7E5-6748-4CD8-9B7B-7506260318C5}" presName="parTxOnly" presStyleLbl="node1" presStyleIdx="2" presStyleCnt="4">
        <dgm:presLayoutVars>
          <dgm:chMax val="0"/>
          <dgm:chPref val="0"/>
          <dgm:bulletEnabled val="1"/>
        </dgm:presLayoutVars>
      </dgm:prSet>
      <dgm:spPr/>
    </dgm:pt>
    <dgm:pt modelId="{97289A11-F5D0-41DF-A5F1-4AD23C0BA8E3}" type="pres">
      <dgm:prSet presAssocID="{811DDD6D-34FB-4FB4-9ACF-DE5A8912A9F3}" presName="parTxOnlySpace" presStyleCnt="0"/>
      <dgm:spPr/>
    </dgm:pt>
    <dgm:pt modelId="{D37EC5E6-DF80-4270-A1DB-33953FE354FE}" type="pres">
      <dgm:prSet presAssocID="{55DB468E-AEA6-4994-92D4-C63548F6CDC3}" presName="parTxOnly" presStyleLbl="node1" presStyleIdx="3" presStyleCnt="4">
        <dgm:presLayoutVars>
          <dgm:chMax val="0"/>
          <dgm:chPref val="0"/>
          <dgm:bulletEnabled val="1"/>
        </dgm:presLayoutVars>
      </dgm:prSet>
      <dgm:spPr/>
    </dgm:pt>
  </dgm:ptLst>
  <dgm:cxnLst>
    <dgm:cxn modelId="{918E826D-D097-4AF0-9943-B7A6F5AE7D35}" srcId="{278C9AD1-B710-4185-81ED-D098105931E8}" destId="{55DB468E-AEA6-4994-92D4-C63548F6CDC3}" srcOrd="3" destOrd="0" parTransId="{CE50337A-D3C7-4DC3-A930-F12C8CD5A6CB}" sibTransId="{5AD64BFD-43E4-4757-A6BE-304A9F3ADF0C}"/>
    <dgm:cxn modelId="{9267E873-A335-44FA-9798-874F1F87B9CA}" type="presOf" srcId="{55DB468E-AEA6-4994-92D4-C63548F6CDC3}" destId="{D37EC5E6-DF80-4270-A1DB-33953FE354FE}" srcOrd="0" destOrd="0" presId="urn:microsoft.com/office/officeart/2005/8/layout/chevron1"/>
    <dgm:cxn modelId="{3EADE386-2CC3-4896-8F80-EAE208242E67}" srcId="{278C9AD1-B710-4185-81ED-D098105931E8}" destId="{88AA4454-5A14-4389-997A-B4C32C1BBF57}" srcOrd="1" destOrd="0" parTransId="{2080F830-4CAF-4DA5-9808-A37DC003A26B}" sibTransId="{92533505-FB7E-4F4F-A08A-0B4D8A5C0710}"/>
    <dgm:cxn modelId="{FFED3AB2-6D78-4E2C-9E97-ABB96866383E}" type="presOf" srcId="{278C9AD1-B710-4185-81ED-D098105931E8}" destId="{925D9691-C406-43FC-8CD6-3E0780DE9140}" srcOrd="0" destOrd="0" presId="urn:microsoft.com/office/officeart/2005/8/layout/chevron1"/>
    <dgm:cxn modelId="{D47A90B8-335E-498C-91D6-2726F27F6395}" type="presOf" srcId="{00BE7C7F-9772-480B-88DC-72B6BEE5225C}" destId="{84DE373F-4CFE-4707-8F0E-C9815F1D188D}" srcOrd="0" destOrd="0" presId="urn:microsoft.com/office/officeart/2005/8/layout/chevron1"/>
    <dgm:cxn modelId="{D34947C6-343B-41AD-8615-382EFF0AFBE2}" type="presOf" srcId="{C360C7E5-6748-4CD8-9B7B-7506260318C5}" destId="{9041D1FA-C83D-4E0E-90F9-49D42EEB7605}" srcOrd="0" destOrd="0" presId="urn:microsoft.com/office/officeart/2005/8/layout/chevron1"/>
    <dgm:cxn modelId="{DD45CCD1-67E8-4516-833F-DF8EDF4EAD01}" type="presOf" srcId="{88AA4454-5A14-4389-997A-B4C32C1BBF57}" destId="{B393045D-D857-4220-9146-844322D3D437}" srcOrd="0" destOrd="0" presId="urn:microsoft.com/office/officeart/2005/8/layout/chevron1"/>
    <dgm:cxn modelId="{3947BFE6-FCB1-441C-90A9-93FBF46F3B77}" srcId="{278C9AD1-B710-4185-81ED-D098105931E8}" destId="{C360C7E5-6748-4CD8-9B7B-7506260318C5}" srcOrd="2" destOrd="0" parTransId="{6CD46B56-B381-48EA-AB23-65ED21B9D975}" sibTransId="{811DDD6D-34FB-4FB4-9ACF-DE5A8912A9F3}"/>
    <dgm:cxn modelId="{B56F37F1-11C0-450A-9AA1-C472D98DB55D}" srcId="{278C9AD1-B710-4185-81ED-D098105931E8}" destId="{00BE7C7F-9772-480B-88DC-72B6BEE5225C}" srcOrd="0" destOrd="0" parTransId="{73F09C81-8198-480B-917B-99E9B05C6DD6}" sibTransId="{2F7CFDEF-D330-4186-B0CD-E4A3DE093AA5}"/>
    <dgm:cxn modelId="{CA626398-4846-4111-ACBC-E402585202F3}" type="presParOf" srcId="{925D9691-C406-43FC-8CD6-3E0780DE9140}" destId="{84DE373F-4CFE-4707-8F0E-C9815F1D188D}" srcOrd="0" destOrd="0" presId="urn:microsoft.com/office/officeart/2005/8/layout/chevron1"/>
    <dgm:cxn modelId="{08671219-D8F4-4590-BAF9-00D3E633C716}" type="presParOf" srcId="{925D9691-C406-43FC-8CD6-3E0780DE9140}" destId="{CCF908A2-EEBE-43FE-BB04-2A42102FEB85}" srcOrd="1" destOrd="0" presId="urn:microsoft.com/office/officeart/2005/8/layout/chevron1"/>
    <dgm:cxn modelId="{A49D9206-3330-4837-B85B-B28091D24EE3}" type="presParOf" srcId="{925D9691-C406-43FC-8CD6-3E0780DE9140}" destId="{B393045D-D857-4220-9146-844322D3D437}" srcOrd="2" destOrd="0" presId="urn:microsoft.com/office/officeart/2005/8/layout/chevron1"/>
    <dgm:cxn modelId="{1548AD39-EBD6-42FB-8BC8-BDF3D90CBD2A}" type="presParOf" srcId="{925D9691-C406-43FC-8CD6-3E0780DE9140}" destId="{82F67094-A0A1-4A4B-8024-6CEDC2E0A50B}" srcOrd="3" destOrd="0" presId="urn:microsoft.com/office/officeart/2005/8/layout/chevron1"/>
    <dgm:cxn modelId="{455F0777-800C-4C25-972A-8A422B0D483A}" type="presParOf" srcId="{925D9691-C406-43FC-8CD6-3E0780DE9140}" destId="{9041D1FA-C83D-4E0E-90F9-49D42EEB7605}" srcOrd="4" destOrd="0" presId="urn:microsoft.com/office/officeart/2005/8/layout/chevron1"/>
    <dgm:cxn modelId="{EEF569C0-B29F-44E2-8E26-96FBE64A857D}" type="presParOf" srcId="{925D9691-C406-43FC-8CD6-3E0780DE9140}" destId="{97289A11-F5D0-41DF-A5F1-4AD23C0BA8E3}" srcOrd="5" destOrd="0" presId="urn:microsoft.com/office/officeart/2005/8/layout/chevron1"/>
    <dgm:cxn modelId="{B4BA9BE9-503E-430C-B124-8CC44BA1E4AE}" type="presParOf" srcId="{925D9691-C406-43FC-8CD6-3E0780DE9140}" destId="{D37EC5E6-DF80-4270-A1DB-33953FE354F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8C9AD1-B710-4185-81ED-D098105931E8}" type="doc">
      <dgm:prSet loTypeId="urn:microsoft.com/office/officeart/2005/8/layout/chevron1" loCatId="process" qsTypeId="urn:microsoft.com/office/officeart/2005/8/quickstyle/simple1" qsCatId="simple" csTypeId="urn:microsoft.com/office/officeart/2005/8/colors/accent1_2" csCatId="accent1" phldr="1"/>
      <dgm:spPr/>
    </dgm:pt>
    <dgm:pt modelId="{00BE7C7F-9772-480B-88DC-72B6BEE5225C}">
      <dgm:prSet phldrT="[テキスト]" custT="1"/>
      <dgm:spPr/>
      <dgm:t>
        <a:bodyPr/>
        <a:lstStyle/>
        <a:p>
          <a:r>
            <a:rPr kumimoji="1" lang="en-US" altLang="ja-JP" sz="1500" dirty="0"/>
            <a:t>STEP14</a:t>
          </a:r>
          <a:endParaRPr kumimoji="1" lang="ja-JP" altLang="en-US" sz="1500" dirty="0"/>
        </a:p>
      </dgm:t>
    </dgm:pt>
    <dgm:pt modelId="{73F09C81-8198-480B-917B-99E9B05C6DD6}" type="parTrans" cxnId="{B56F37F1-11C0-450A-9AA1-C472D98DB55D}">
      <dgm:prSet/>
      <dgm:spPr/>
      <dgm:t>
        <a:bodyPr/>
        <a:lstStyle/>
        <a:p>
          <a:endParaRPr kumimoji="1" lang="ja-JP" altLang="en-US" sz="1500"/>
        </a:p>
      </dgm:t>
    </dgm:pt>
    <dgm:pt modelId="{2F7CFDEF-D330-4186-B0CD-E4A3DE093AA5}" type="sibTrans" cxnId="{B56F37F1-11C0-450A-9AA1-C472D98DB55D}">
      <dgm:prSet/>
      <dgm:spPr/>
      <dgm:t>
        <a:bodyPr/>
        <a:lstStyle/>
        <a:p>
          <a:endParaRPr kumimoji="1" lang="ja-JP" altLang="en-US" sz="1500"/>
        </a:p>
      </dgm:t>
    </dgm:pt>
    <dgm:pt modelId="{C360C7E5-6748-4CD8-9B7B-7506260318C5}">
      <dgm:prSet phldrT="[テキスト]" custT="1"/>
      <dgm:spPr/>
      <dgm:t>
        <a:bodyPr/>
        <a:lstStyle/>
        <a:p>
          <a:r>
            <a:rPr kumimoji="1" lang="en-US" altLang="ja-JP" sz="1500" dirty="0"/>
            <a:t>STEP16</a:t>
          </a:r>
          <a:endParaRPr kumimoji="1" lang="ja-JP" altLang="en-US" sz="1500" dirty="0"/>
        </a:p>
      </dgm:t>
    </dgm:pt>
    <dgm:pt modelId="{6CD46B56-B381-48EA-AB23-65ED21B9D975}" type="parTrans" cxnId="{3947BFE6-FCB1-441C-90A9-93FBF46F3B77}">
      <dgm:prSet/>
      <dgm:spPr/>
      <dgm:t>
        <a:bodyPr/>
        <a:lstStyle/>
        <a:p>
          <a:endParaRPr kumimoji="1" lang="ja-JP" altLang="en-US" sz="1500"/>
        </a:p>
      </dgm:t>
    </dgm:pt>
    <dgm:pt modelId="{811DDD6D-34FB-4FB4-9ACF-DE5A8912A9F3}" type="sibTrans" cxnId="{3947BFE6-FCB1-441C-90A9-93FBF46F3B77}">
      <dgm:prSet/>
      <dgm:spPr/>
      <dgm:t>
        <a:bodyPr/>
        <a:lstStyle/>
        <a:p>
          <a:endParaRPr kumimoji="1" lang="ja-JP" altLang="en-US" sz="1500"/>
        </a:p>
      </dgm:t>
    </dgm:pt>
    <dgm:pt modelId="{88AA4454-5A14-4389-997A-B4C32C1BBF57}">
      <dgm:prSet phldrT="[テキスト]" custT="1"/>
      <dgm:spPr/>
      <dgm:t>
        <a:bodyPr/>
        <a:lstStyle/>
        <a:p>
          <a:r>
            <a:rPr kumimoji="1" lang="en-US" altLang="ja-JP" sz="1500" dirty="0"/>
            <a:t>STEP15</a:t>
          </a:r>
          <a:endParaRPr kumimoji="1" lang="ja-JP" altLang="en-US" sz="1500" dirty="0"/>
        </a:p>
      </dgm:t>
    </dgm:pt>
    <dgm:pt modelId="{2080F830-4CAF-4DA5-9808-A37DC003A26B}" type="parTrans" cxnId="{3EADE386-2CC3-4896-8F80-EAE208242E67}">
      <dgm:prSet/>
      <dgm:spPr/>
      <dgm:t>
        <a:bodyPr/>
        <a:lstStyle/>
        <a:p>
          <a:endParaRPr kumimoji="1" lang="ja-JP" altLang="en-US" sz="1500"/>
        </a:p>
      </dgm:t>
    </dgm:pt>
    <dgm:pt modelId="{92533505-FB7E-4F4F-A08A-0B4D8A5C0710}" type="sibTrans" cxnId="{3EADE386-2CC3-4896-8F80-EAE208242E67}">
      <dgm:prSet/>
      <dgm:spPr/>
      <dgm:t>
        <a:bodyPr/>
        <a:lstStyle/>
        <a:p>
          <a:endParaRPr kumimoji="1" lang="ja-JP" altLang="en-US" sz="1500"/>
        </a:p>
      </dgm:t>
    </dgm:pt>
    <dgm:pt modelId="{069B4B51-6B92-41B1-A16E-7296E119A3B9}">
      <dgm:prSet phldrT="[テキスト]" custT="1"/>
      <dgm:spPr/>
      <dgm:t>
        <a:bodyPr/>
        <a:lstStyle/>
        <a:p>
          <a:r>
            <a:rPr kumimoji="1" lang="en-US" altLang="ja-JP" sz="1500" dirty="0"/>
            <a:t>STEP17</a:t>
          </a:r>
          <a:endParaRPr kumimoji="1" lang="ja-JP" altLang="en-US" sz="1500" dirty="0"/>
        </a:p>
      </dgm:t>
    </dgm:pt>
    <dgm:pt modelId="{ADC473B4-27C2-4322-9878-85471274E888}" type="parTrans" cxnId="{53CB1236-5C0B-4976-B5D7-29F75F3FC6BE}">
      <dgm:prSet/>
      <dgm:spPr/>
      <dgm:t>
        <a:bodyPr/>
        <a:lstStyle/>
        <a:p>
          <a:endParaRPr kumimoji="1" lang="ja-JP" altLang="en-US"/>
        </a:p>
      </dgm:t>
    </dgm:pt>
    <dgm:pt modelId="{DB60E325-C04F-44CC-AA55-9CC899B3B927}" type="sibTrans" cxnId="{53CB1236-5C0B-4976-B5D7-29F75F3FC6BE}">
      <dgm:prSet/>
      <dgm:spPr/>
      <dgm:t>
        <a:bodyPr/>
        <a:lstStyle/>
        <a:p>
          <a:endParaRPr kumimoji="1" lang="ja-JP" altLang="en-US"/>
        </a:p>
      </dgm:t>
    </dgm:pt>
    <dgm:pt modelId="{925D9691-C406-43FC-8CD6-3E0780DE9140}" type="pres">
      <dgm:prSet presAssocID="{278C9AD1-B710-4185-81ED-D098105931E8}" presName="Name0" presStyleCnt="0">
        <dgm:presLayoutVars>
          <dgm:dir/>
          <dgm:animLvl val="lvl"/>
          <dgm:resizeHandles val="exact"/>
        </dgm:presLayoutVars>
      </dgm:prSet>
      <dgm:spPr/>
    </dgm:pt>
    <dgm:pt modelId="{84DE373F-4CFE-4707-8F0E-C9815F1D188D}" type="pres">
      <dgm:prSet presAssocID="{00BE7C7F-9772-480B-88DC-72B6BEE5225C}" presName="parTxOnly" presStyleLbl="node1" presStyleIdx="0" presStyleCnt="4">
        <dgm:presLayoutVars>
          <dgm:chMax val="0"/>
          <dgm:chPref val="0"/>
          <dgm:bulletEnabled val="1"/>
        </dgm:presLayoutVars>
      </dgm:prSet>
      <dgm:spPr/>
    </dgm:pt>
    <dgm:pt modelId="{CCF908A2-EEBE-43FE-BB04-2A42102FEB85}" type="pres">
      <dgm:prSet presAssocID="{2F7CFDEF-D330-4186-B0CD-E4A3DE093AA5}" presName="parTxOnlySpace" presStyleCnt="0"/>
      <dgm:spPr/>
    </dgm:pt>
    <dgm:pt modelId="{B393045D-D857-4220-9146-844322D3D437}" type="pres">
      <dgm:prSet presAssocID="{88AA4454-5A14-4389-997A-B4C32C1BBF57}" presName="parTxOnly" presStyleLbl="node1" presStyleIdx="1" presStyleCnt="4">
        <dgm:presLayoutVars>
          <dgm:chMax val="0"/>
          <dgm:chPref val="0"/>
          <dgm:bulletEnabled val="1"/>
        </dgm:presLayoutVars>
      </dgm:prSet>
      <dgm:spPr/>
    </dgm:pt>
    <dgm:pt modelId="{82F67094-A0A1-4A4B-8024-6CEDC2E0A50B}" type="pres">
      <dgm:prSet presAssocID="{92533505-FB7E-4F4F-A08A-0B4D8A5C0710}" presName="parTxOnlySpace" presStyleCnt="0"/>
      <dgm:spPr/>
    </dgm:pt>
    <dgm:pt modelId="{9041D1FA-C83D-4E0E-90F9-49D42EEB7605}" type="pres">
      <dgm:prSet presAssocID="{C360C7E5-6748-4CD8-9B7B-7506260318C5}" presName="parTxOnly" presStyleLbl="node1" presStyleIdx="2" presStyleCnt="4">
        <dgm:presLayoutVars>
          <dgm:chMax val="0"/>
          <dgm:chPref val="0"/>
          <dgm:bulletEnabled val="1"/>
        </dgm:presLayoutVars>
      </dgm:prSet>
      <dgm:spPr/>
    </dgm:pt>
    <dgm:pt modelId="{4BD1A279-A535-4A04-9E24-006927673433}" type="pres">
      <dgm:prSet presAssocID="{811DDD6D-34FB-4FB4-9ACF-DE5A8912A9F3}" presName="parTxOnlySpace" presStyleCnt="0"/>
      <dgm:spPr/>
    </dgm:pt>
    <dgm:pt modelId="{372A4B34-C062-41FF-A95A-3FC5AA8E9480}" type="pres">
      <dgm:prSet presAssocID="{069B4B51-6B92-41B1-A16E-7296E119A3B9}" presName="parTxOnly" presStyleLbl="node1" presStyleIdx="3" presStyleCnt="4">
        <dgm:presLayoutVars>
          <dgm:chMax val="0"/>
          <dgm:chPref val="0"/>
          <dgm:bulletEnabled val="1"/>
        </dgm:presLayoutVars>
      </dgm:prSet>
      <dgm:spPr/>
    </dgm:pt>
  </dgm:ptLst>
  <dgm:cxnLst>
    <dgm:cxn modelId="{F7C8112F-E5A1-434E-9CDF-8BD1E103DDC4}" type="presOf" srcId="{069B4B51-6B92-41B1-A16E-7296E119A3B9}" destId="{372A4B34-C062-41FF-A95A-3FC5AA8E9480}" srcOrd="0" destOrd="0" presId="urn:microsoft.com/office/officeart/2005/8/layout/chevron1"/>
    <dgm:cxn modelId="{53CB1236-5C0B-4976-B5D7-29F75F3FC6BE}" srcId="{278C9AD1-B710-4185-81ED-D098105931E8}" destId="{069B4B51-6B92-41B1-A16E-7296E119A3B9}" srcOrd="3" destOrd="0" parTransId="{ADC473B4-27C2-4322-9878-85471274E888}" sibTransId="{DB60E325-C04F-44CC-AA55-9CC899B3B927}"/>
    <dgm:cxn modelId="{3EADE386-2CC3-4896-8F80-EAE208242E67}" srcId="{278C9AD1-B710-4185-81ED-D098105931E8}" destId="{88AA4454-5A14-4389-997A-B4C32C1BBF57}" srcOrd="1" destOrd="0" parTransId="{2080F830-4CAF-4DA5-9808-A37DC003A26B}" sibTransId="{92533505-FB7E-4F4F-A08A-0B4D8A5C0710}"/>
    <dgm:cxn modelId="{FFED3AB2-6D78-4E2C-9E97-ABB96866383E}" type="presOf" srcId="{278C9AD1-B710-4185-81ED-D098105931E8}" destId="{925D9691-C406-43FC-8CD6-3E0780DE9140}" srcOrd="0" destOrd="0" presId="urn:microsoft.com/office/officeart/2005/8/layout/chevron1"/>
    <dgm:cxn modelId="{D47A90B8-335E-498C-91D6-2726F27F6395}" type="presOf" srcId="{00BE7C7F-9772-480B-88DC-72B6BEE5225C}" destId="{84DE373F-4CFE-4707-8F0E-C9815F1D188D}" srcOrd="0" destOrd="0" presId="urn:microsoft.com/office/officeart/2005/8/layout/chevron1"/>
    <dgm:cxn modelId="{D34947C6-343B-41AD-8615-382EFF0AFBE2}" type="presOf" srcId="{C360C7E5-6748-4CD8-9B7B-7506260318C5}" destId="{9041D1FA-C83D-4E0E-90F9-49D42EEB7605}" srcOrd="0" destOrd="0" presId="urn:microsoft.com/office/officeart/2005/8/layout/chevron1"/>
    <dgm:cxn modelId="{DD45CCD1-67E8-4516-833F-DF8EDF4EAD01}" type="presOf" srcId="{88AA4454-5A14-4389-997A-B4C32C1BBF57}" destId="{B393045D-D857-4220-9146-844322D3D437}" srcOrd="0" destOrd="0" presId="urn:microsoft.com/office/officeart/2005/8/layout/chevron1"/>
    <dgm:cxn modelId="{3947BFE6-FCB1-441C-90A9-93FBF46F3B77}" srcId="{278C9AD1-B710-4185-81ED-D098105931E8}" destId="{C360C7E5-6748-4CD8-9B7B-7506260318C5}" srcOrd="2" destOrd="0" parTransId="{6CD46B56-B381-48EA-AB23-65ED21B9D975}" sibTransId="{811DDD6D-34FB-4FB4-9ACF-DE5A8912A9F3}"/>
    <dgm:cxn modelId="{B56F37F1-11C0-450A-9AA1-C472D98DB55D}" srcId="{278C9AD1-B710-4185-81ED-D098105931E8}" destId="{00BE7C7F-9772-480B-88DC-72B6BEE5225C}" srcOrd="0" destOrd="0" parTransId="{73F09C81-8198-480B-917B-99E9B05C6DD6}" sibTransId="{2F7CFDEF-D330-4186-B0CD-E4A3DE093AA5}"/>
    <dgm:cxn modelId="{CA626398-4846-4111-ACBC-E402585202F3}" type="presParOf" srcId="{925D9691-C406-43FC-8CD6-3E0780DE9140}" destId="{84DE373F-4CFE-4707-8F0E-C9815F1D188D}" srcOrd="0" destOrd="0" presId="urn:microsoft.com/office/officeart/2005/8/layout/chevron1"/>
    <dgm:cxn modelId="{08671219-D8F4-4590-BAF9-00D3E633C716}" type="presParOf" srcId="{925D9691-C406-43FC-8CD6-3E0780DE9140}" destId="{CCF908A2-EEBE-43FE-BB04-2A42102FEB85}" srcOrd="1" destOrd="0" presId="urn:microsoft.com/office/officeart/2005/8/layout/chevron1"/>
    <dgm:cxn modelId="{A49D9206-3330-4837-B85B-B28091D24EE3}" type="presParOf" srcId="{925D9691-C406-43FC-8CD6-3E0780DE9140}" destId="{B393045D-D857-4220-9146-844322D3D437}" srcOrd="2" destOrd="0" presId="urn:microsoft.com/office/officeart/2005/8/layout/chevron1"/>
    <dgm:cxn modelId="{1548AD39-EBD6-42FB-8BC8-BDF3D90CBD2A}" type="presParOf" srcId="{925D9691-C406-43FC-8CD6-3E0780DE9140}" destId="{82F67094-A0A1-4A4B-8024-6CEDC2E0A50B}" srcOrd="3" destOrd="0" presId="urn:microsoft.com/office/officeart/2005/8/layout/chevron1"/>
    <dgm:cxn modelId="{455F0777-800C-4C25-972A-8A422B0D483A}" type="presParOf" srcId="{925D9691-C406-43FC-8CD6-3E0780DE9140}" destId="{9041D1FA-C83D-4E0E-90F9-49D42EEB7605}" srcOrd="4" destOrd="0" presId="urn:microsoft.com/office/officeart/2005/8/layout/chevron1"/>
    <dgm:cxn modelId="{450F2FA1-8E00-499E-BF96-E56ECB361762}" type="presParOf" srcId="{925D9691-C406-43FC-8CD6-3E0780DE9140}" destId="{4BD1A279-A535-4A04-9E24-006927673433}" srcOrd="5" destOrd="0" presId="urn:microsoft.com/office/officeart/2005/8/layout/chevron1"/>
    <dgm:cxn modelId="{29A3232C-18D1-43F1-B6AA-98B3ED00DDD6}" type="presParOf" srcId="{925D9691-C406-43FC-8CD6-3E0780DE9140}" destId="{372A4B34-C062-41FF-A95A-3FC5AA8E948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FE3D8-5DAC-4E7C-8C0D-EDCAE16D9023}">
      <dsp:nvSpPr>
        <dsp:cNvPr id="0" name=""/>
        <dsp:cNvSpPr/>
      </dsp:nvSpPr>
      <dsp:spPr>
        <a:xfrm>
          <a:off x="3455" y="0"/>
          <a:ext cx="2373031"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a:t>
          </a:r>
          <a:endParaRPr kumimoji="1" lang="ja-JP" altLang="en-US" sz="1500" kern="1200"/>
        </a:p>
      </dsp:txBody>
      <dsp:txXfrm>
        <a:off x="201455" y="0"/>
        <a:ext cx="1977031" cy="396000"/>
      </dsp:txXfrm>
    </dsp:sp>
    <dsp:sp modelId="{50B8E69F-32DB-4B22-8610-706987025B4A}">
      <dsp:nvSpPr>
        <dsp:cNvPr id="0" name=""/>
        <dsp:cNvSpPr/>
      </dsp:nvSpPr>
      <dsp:spPr>
        <a:xfrm>
          <a:off x="2130406" y="0"/>
          <a:ext cx="2360014"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STEP2</a:t>
          </a:r>
          <a:endParaRPr kumimoji="1" lang="ja-JP" altLang="en-US" sz="1500" kern="1200"/>
        </a:p>
      </dsp:txBody>
      <dsp:txXfrm>
        <a:off x="2328406" y="0"/>
        <a:ext cx="1964014" cy="396000"/>
      </dsp:txXfrm>
    </dsp:sp>
    <dsp:sp modelId="{84DE373F-4CFE-4707-8F0E-C9815F1D188D}">
      <dsp:nvSpPr>
        <dsp:cNvPr id="0" name=""/>
        <dsp:cNvSpPr/>
      </dsp:nvSpPr>
      <dsp:spPr>
        <a:xfrm>
          <a:off x="4244340" y="0"/>
          <a:ext cx="2598171"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STEP3</a:t>
          </a:r>
          <a:endParaRPr kumimoji="1" lang="ja-JP" altLang="en-US" sz="1500" kern="1200"/>
        </a:p>
      </dsp:txBody>
      <dsp:txXfrm>
        <a:off x="4442340" y="0"/>
        <a:ext cx="2202171" cy="396000"/>
      </dsp:txXfrm>
    </dsp:sp>
    <dsp:sp modelId="{B393045D-D857-4220-9146-844322D3D437}">
      <dsp:nvSpPr>
        <dsp:cNvPr id="0" name=""/>
        <dsp:cNvSpPr/>
      </dsp:nvSpPr>
      <dsp:spPr>
        <a:xfrm>
          <a:off x="6596430" y="0"/>
          <a:ext cx="2574621"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STEP4</a:t>
          </a:r>
          <a:endParaRPr kumimoji="1" lang="ja-JP" altLang="en-US" sz="1500" kern="1200"/>
        </a:p>
      </dsp:txBody>
      <dsp:txXfrm>
        <a:off x="6794430" y="0"/>
        <a:ext cx="2178621" cy="396000"/>
      </dsp:txXfrm>
    </dsp:sp>
    <dsp:sp modelId="{9041D1FA-C83D-4E0E-90F9-49D42EEB7605}">
      <dsp:nvSpPr>
        <dsp:cNvPr id="0" name=""/>
        <dsp:cNvSpPr/>
      </dsp:nvSpPr>
      <dsp:spPr>
        <a:xfrm>
          <a:off x="8928426" y="0"/>
          <a:ext cx="2460809"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STEP5</a:t>
          </a:r>
          <a:endParaRPr kumimoji="1" lang="ja-JP" altLang="en-US" sz="1500" kern="1200"/>
        </a:p>
      </dsp:txBody>
      <dsp:txXfrm>
        <a:off x="9126426" y="0"/>
        <a:ext cx="2064809" cy="39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E373F-4CFE-4707-8F0E-C9815F1D188D}">
      <dsp:nvSpPr>
        <dsp:cNvPr id="0" name=""/>
        <dsp:cNvSpPr/>
      </dsp:nvSpPr>
      <dsp:spPr>
        <a:xfrm>
          <a:off x="5291" y="0"/>
          <a:ext cx="3080335"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STEP6</a:t>
          </a:r>
          <a:endParaRPr kumimoji="1" lang="ja-JP" altLang="en-US" sz="1500" kern="1200"/>
        </a:p>
      </dsp:txBody>
      <dsp:txXfrm>
        <a:off x="203291" y="0"/>
        <a:ext cx="2684335" cy="396000"/>
      </dsp:txXfrm>
    </dsp:sp>
    <dsp:sp modelId="{B393045D-D857-4220-9146-844322D3D437}">
      <dsp:nvSpPr>
        <dsp:cNvPr id="0" name=""/>
        <dsp:cNvSpPr/>
      </dsp:nvSpPr>
      <dsp:spPr>
        <a:xfrm>
          <a:off x="2777593" y="0"/>
          <a:ext cx="3080335"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STEP7</a:t>
          </a:r>
          <a:endParaRPr kumimoji="1" lang="ja-JP" altLang="en-US" sz="1500" kern="1200"/>
        </a:p>
      </dsp:txBody>
      <dsp:txXfrm>
        <a:off x="2975593" y="0"/>
        <a:ext cx="2684335" cy="396000"/>
      </dsp:txXfrm>
    </dsp:sp>
    <dsp:sp modelId="{9041D1FA-C83D-4E0E-90F9-49D42EEB7605}">
      <dsp:nvSpPr>
        <dsp:cNvPr id="0" name=""/>
        <dsp:cNvSpPr/>
      </dsp:nvSpPr>
      <dsp:spPr>
        <a:xfrm>
          <a:off x="5577619" y="0"/>
          <a:ext cx="3080335"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t>STEP8</a:t>
          </a:r>
          <a:endParaRPr kumimoji="1" lang="ja-JP" altLang="en-US" sz="1500" kern="1200" dirty="0"/>
        </a:p>
      </dsp:txBody>
      <dsp:txXfrm>
        <a:off x="5775619" y="0"/>
        <a:ext cx="2684335" cy="396000"/>
      </dsp:txXfrm>
    </dsp:sp>
    <dsp:sp modelId="{FC8067C2-919F-4F24-BB62-01CFD0E50C2F}">
      <dsp:nvSpPr>
        <dsp:cNvPr id="0" name=""/>
        <dsp:cNvSpPr/>
      </dsp:nvSpPr>
      <dsp:spPr>
        <a:xfrm>
          <a:off x="8322198" y="0"/>
          <a:ext cx="3080335"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t>STEP9</a:t>
          </a:r>
          <a:endParaRPr kumimoji="1" lang="ja-JP" altLang="en-US" sz="1500" kern="1200" dirty="0"/>
        </a:p>
      </dsp:txBody>
      <dsp:txXfrm>
        <a:off x="8520198" y="0"/>
        <a:ext cx="2684335" cy="39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E373F-4CFE-4707-8F0E-C9815F1D188D}">
      <dsp:nvSpPr>
        <dsp:cNvPr id="0" name=""/>
        <dsp:cNvSpPr/>
      </dsp:nvSpPr>
      <dsp:spPr>
        <a:xfrm>
          <a:off x="5247" y="0"/>
          <a:ext cx="3003468" cy="4029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t>STEP10</a:t>
          </a:r>
          <a:endParaRPr kumimoji="1" lang="ja-JP" altLang="en-US" sz="1500" kern="1200" dirty="0"/>
        </a:p>
      </dsp:txBody>
      <dsp:txXfrm>
        <a:off x="206735" y="0"/>
        <a:ext cx="2600492" cy="402976"/>
      </dsp:txXfrm>
    </dsp:sp>
    <dsp:sp modelId="{9041D1FA-C83D-4E0E-90F9-49D42EEB7605}">
      <dsp:nvSpPr>
        <dsp:cNvPr id="0" name=""/>
        <dsp:cNvSpPr/>
      </dsp:nvSpPr>
      <dsp:spPr>
        <a:xfrm>
          <a:off x="2682900" y="0"/>
          <a:ext cx="3092383" cy="4029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t>STEP11</a:t>
          </a:r>
          <a:endParaRPr kumimoji="1" lang="ja-JP" altLang="en-US" sz="1500" kern="1200" dirty="0"/>
        </a:p>
      </dsp:txBody>
      <dsp:txXfrm>
        <a:off x="2884388" y="0"/>
        <a:ext cx="2689407" cy="402976"/>
      </dsp:txXfrm>
    </dsp:sp>
    <dsp:sp modelId="{D37EC5E6-DF80-4270-A1DB-33953FE354FE}">
      <dsp:nvSpPr>
        <dsp:cNvPr id="0" name=""/>
        <dsp:cNvSpPr/>
      </dsp:nvSpPr>
      <dsp:spPr>
        <a:xfrm>
          <a:off x="5449467" y="0"/>
          <a:ext cx="3258158" cy="4029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t>STEP12</a:t>
          </a:r>
          <a:endParaRPr kumimoji="1" lang="ja-JP" altLang="en-US" sz="1500" kern="1200" dirty="0"/>
        </a:p>
      </dsp:txBody>
      <dsp:txXfrm>
        <a:off x="5650955" y="0"/>
        <a:ext cx="2855182" cy="402976"/>
      </dsp:txXfrm>
    </dsp:sp>
    <dsp:sp modelId="{0F554E77-EDB4-47C3-ABD2-4745F9D1125F}">
      <dsp:nvSpPr>
        <dsp:cNvPr id="0" name=""/>
        <dsp:cNvSpPr/>
      </dsp:nvSpPr>
      <dsp:spPr>
        <a:xfrm>
          <a:off x="8381810" y="0"/>
          <a:ext cx="3258158" cy="4029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t>STEP13</a:t>
          </a:r>
          <a:endParaRPr kumimoji="1" lang="ja-JP" altLang="en-US" sz="1500" kern="1200" dirty="0"/>
        </a:p>
      </dsp:txBody>
      <dsp:txXfrm>
        <a:off x="8583298" y="0"/>
        <a:ext cx="2855182" cy="4029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E373F-4CFE-4707-8F0E-C9815F1D188D}">
      <dsp:nvSpPr>
        <dsp:cNvPr id="0" name=""/>
        <dsp:cNvSpPr/>
      </dsp:nvSpPr>
      <dsp:spPr>
        <a:xfrm>
          <a:off x="5336" y="0"/>
          <a:ext cx="3106590"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t>STEP14</a:t>
          </a:r>
          <a:endParaRPr kumimoji="1" lang="ja-JP" altLang="en-US" sz="1500" kern="1200" dirty="0"/>
        </a:p>
      </dsp:txBody>
      <dsp:txXfrm>
        <a:off x="203336" y="0"/>
        <a:ext cx="2710590" cy="396000"/>
      </dsp:txXfrm>
    </dsp:sp>
    <dsp:sp modelId="{B393045D-D857-4220-9146-844322D3D437}">
      <dsp:nvSpPr>
        <dsp:cNvPr id="0" name=""/>
        <dsp:cNvSpPr/>
      </dsp:nvSpPr>
      <dsp:spPr>
        <a:xfrm>
          <a:off x="2801267" y="0"/>
          <a:ext cx="3106590"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t>STEP15</a:t>
          </a:r>
          <a:endParaRPr kumimoji="1" lang="ja-JP" altLang="en-US" sz="1500" kern="1200" dirty="0"/>
        </a:p>
      </dsp:txBody>
      <dsp:txXfrm>
        <a:off x="2999267" y="0"/>
        <a:ext cx="2710590" cy="396000"/>
      </dsp:txXfrm>
    </dsp:sp>
    <dsp:sp modelId="{9041D1FA-C83D-4E0E-90F9-49D42EEB7605}">
      <dsp:nvSpPr>
        <dsp:cNvPr id="0" name=""/>
        <dsp:cNvSpPr/>
      </dsp:nvSpPr>
      <dsp:spPr>
        <a:xfrm>
          <a:off x="5597198" y="0"/>
          <a:ext cx="3106590"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t>STEP16</a:t>
          </a:r>
          <a:endParaRPr kumimoji="1" lang="ja-JP" altLang="en-US" sz="1500" kern="1200" dirty="0"/>
        </a:p>
      </dsp:txBody>
      <dsp:txXfrm>
        <a:off x="5795198" y="0"/>
        <a:ext cx="2710590" cy="396000"/>
      </dsp:txXfrm>
    </dsp:sp>
    <dsp:sp modelId="{D37EC5E6-DF80-4270-A1DB-33953FE354FE}">
      <dsp:nvSpPr>
        <dsp:cNvPr id="0" name=""/>
        <dsp:cNvSpPr/>
      </dsp:nvSpPr>
      <dsp:spPr>
        <a:xfrm>
          <a:off x="8393130" y="0"/>
          <a:ext cx="3106590"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t>STEP17</a:t>
          </a:r>
          <a:endParaRPr kumimoji="1" lang="ja-JP" altLang="en-US" sz="1500" kern="1200" dirty="0"/>
        </a:p>
      </dsp:txBody>
      <dsp:txXfrm>
        <a:off x="8591130" y="0"/>
        <a:ext cx="2710590" cy="396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E373F-4CFE-4707-8F0E-C9815F1D188D}">
      <dsp:nvSpPr>
        <dsp:cNvPr id="0" name=""/>
        <dsp:cNvSpPr/>
      </dsp:nvSpPr>
      <dsp:spPr>
        <a:xfrm>
          <a:off x="5190" y="0"/>
          <a:ext cx="3021608"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t>STEP14</a:t>
          </a:r>
          <a:endParaRPr kumimoji="1" lang="ja-JP" altLang="en-US" sz="1500" kern="1200" dirty="0"/>
        </a:p>
      </dsp:txBody>
      <dsp:txXfrm>
        <a:off x="203190" y="0"/>
        <a:ext cx="2625608" cy="396000"/>
      </dsp:txXfrm>
    </dsp:sp>
    <dsp:sp modelId="{B393045D-D857-4220-9146-844322D3D437}">
      <dsp:nvSpPr>
        <dsp:cNvPr id="0" name=""/>
        <dsp:cNvSpPr/>
      </dsp:nvSpPr>
      <dsp:spPr>
        <a:xfrm>
          <a:off x="2724638" y="0"/>
          <a:ext cx="3021608"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t>STEP15</a:t>
          </a:r>
          <a:endParaRPr kumimoji="1" lang="ja-JP" altLang="en-US" sz="1500" kern="1200" dirty="0"/>
        </a:p>
      </dsp:txBody>
      <dsp:txXfrm>
        <a:off x="2922638" y="0"/>
        <a:ext cx="2625608" cy="396000"/>
      </dsp:txXfrm>
    </dsp:sp>
    <dsp:sp modelId="{9041D1FA-C83D-4E0E-90F9-49D42EEB7605}">
      <dsp:nvSpPr>
        <dsp:cNvPr id="0" name=""/>
        <dsp:cNvSpPr/>
      </dsp:nvSpPr>
      <dsp:spPr>
        <a:xfrm>
          <a:off x="5444086" y="0"/>
          <a:ext cx="3021608"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t>STEP16</a:t>
          </a:r>
          <a:endParaRPr kumimoji="1" lang="ja-JP" altLang="en-US" sz="1500" kern="1200" dirty="0"/>
        </a:p>
      </dsp:txBody>
      <dsp:txXfrm>
        <a:off x="5642086" y="0"/>
        <a:ext cx="2625608" cy="396000"/>
      </dsp:txXfrm>
    </dsp:sp>
    <dsp:sp modelId="{372A4B34-C062-41FF-A95A-3FC5AA8E9480}">
      <dsp:nvSpPr>
        <dsp:cNvPr id="0" name=""/>
        <dsp:cNvSpPr/>
      </dsp:nvSpPr>
      <dsp:spPr>
        <a:xfrm>
          <a:off x="8163534" y="0"/>
          <a:ext cx="3021608"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t>STEP17</a:t>
          </a:r>
          <a:endParaRPr kumimoji="1" lang="ja-JP" altLang="en-US" sz="1500" kern="1200" dirty="0"/>
        </a:p>
      </dsp:txBody>
      <dsp:txXfrm>
        <a:off x="8361534" y="0"/>
        <a:ext cx="2625608" cy="396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85655-88DF-470B-892B-E49185ED49C4}" type="datetimeFigureOut">
              <a:rPr kumimoji="1" lang="ja-JP" altLang="en-US" smtClean="0"/>
              <a:t>2024/4/18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105EF-FD95-4196-B4F9-A0F417F15CFF}" type="slidenum">
              <a:rPr kumimoji="1" lang="ja-JP" altLang="en-US" smtClean="0"/>
              <a:t>‹#›</a:t>
            </a:fld>
            <a:endParaRPr kumimoji="1" lang="ja-JP" altLang="en-US"/>
          </a:p>
        </p:txBody>
      </p:sp>
    </p:spTree>
    <p:extLst>
      <p:ext uri="{BB962C8B-B14F-4D97-AF65-F5344CB8AC3E}">
        <p14:creationId xmlns:p14="http://schemas.microsoft.com/office/powerpoint/2010/main" val="19984294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105EF-FD95-4196-B4F9-A0F417F15CF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97356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1105EF-FD95-4196-B4F9-A0F417F15CFF}" type="slidenum">
              <a:rPr kumimoji="1" lang="ja-JP" altLang="en-US" smtClean="0"/>
              <a:t>5</a:t>
            </a:fld>
            <a:endParaRPr kumimoji="1" lang="ja-JP" altLang="en-US"/>
          </a:p>
        </p:txBody>
      </p:sp>
    </p:spTree>
    <p:extLst>
      <p:ext uri="{BB962C8B-B14F-4D97-AF65-F5344CB8AC3E}">
        <p14:creationId xmlns:p14="http://schemas.microsoft.com/office/powerpoint/2010/main" val="142587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1105EF-FD95-4196-B4F9-A0F417F15CFF}" type="slidenum">
              <a:rPr kumimoji="1" lang="ja-JP" altLang="en-US" smtClean="0"/>
              <a:t>9</a:t>
            </a:fld>
            <a:endParaRPr kumimoji="1" lang="ja-JP" altLang="en-US"/>
          </a:p>
        </p:txBody>
      </p:sp>
    </p:spTree>
    <p:extLst>
      <p:ext uri="{BB962C8B-B14F-4D97-AF65-F5344CB8AC3E}">
        <p14:creationId xmlns:p14="http://schemas.microsoft.com/office/powerpoint/2010/main" val="403822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1105EF-FD95-4196-B4F9-A0F417F15CFF}" type="slidenum">
              <a:rPr kumimoji="1" lang="ja-JP" altLang="en-US" smtClean="0"/>
              <a:t>11</a:t>
            </a:fld>
            <a:endParaRPr kumimoji="1" lang="ja-JP" altLang="en-US"/>
          </a:p>
        </p:txBody>
      </p:sp>
    </p:spTree>
    <p:extLst>
      <p:ext uri="{BB962C8B-B14F-4D97-AF65-F5344CB8AC3E}">
        <p14:creationId xmlns:p14="http://schemas.microsoft.com/office/powerpoint/2010/main" val="1322005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620AAD-ADBF-4A70-9488-B98375B1E25F}"/>
              </a:ext>
            </a:extLst>
          </p:cNvPr>
          <p:cNvSpPr>
            <a:spLocks noGrp="1"/>
          </p:cNvSpPr>
          <p:nvPr>
            <p:ph type="ctrTitle"/>
          </p:nvPr>
        </p:nvSpPr>
        <p:spPr>
          <a:xfrm>
            <a:off x="1295467" y="1268760"/>
            <a:ext cx="9601067" cy="1089075"/>
          </a:xfrm>
        </p:spPr>
        <p:txBody>
          <a:bodyPr bIns="0" anchor="b">
            <a:normAutofit/>
          </a:bodyPr>
          <a:lstStyle>
            <a:lvl1pPr algn="ctr">
              <a:defRPr sz="4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535C9E1-7157-4083-B9CC-6E17ACC6D7E0}"/>
              </a:ext>
            </a:extLst>
          </p:cNvPr>
          <p:cNvSpPr>
            <a:spLocks noGrp="1"/>
          </p:cNvSpPr>
          <p:nvPr>
            <p:ph type="subTitle" idx="1"/>
          </p:nvPr>
        </p:nvSpPr>
        <p:spPr>
          <a:xfrm>
            <a:off x="1295467" y="4797152"/>
            <a:ext cx="9601067" cy="763066"/>
          </a:xfrm>
        </p:spPr>
        <p:txBody>
          <a:bodyPr tIns="46800" bIns="0">
            <a:normAutofit/>
          </a:bodyPr>
          <a:lstStyle>
            <a:lvl1pPr marL="0" indent="0" algn="ctr">
              <a:buNone/>
              <a:defRPr sz="2000">
                <a:latin typeface="メイリオ" panose="020B0604030504040204" pitchFamily="50" charset="-128"/>
                <a:ea typeface="メイリオ" panose="020B0604030504040204" pitchFamily="50" charset="-128"/>
              </a:defRPr>
            </a:lvl1pPr>
            <a:lvl2pPr marL="457162" indent="0" algn="ctr">
              <a:buNone/>
              <a:defRPr sz="2000"/>
            </a:lvl2pPr>
            <a:lvl3pPr marL="914324" indent="0" algn="ctr">
              <a:buNone/>
              <a:defRPr sz="1800"/>
            </a:lvl3pPr>
            <a:lvl4pPr marL="1371486" indent="0" algn="ctr">
              <a:buNone/>
              <a:defRPr sz="1600"/>
            </a:lvl4pPr>
            <a:lvl5pPr marL="1828647" indent="0" algn="ctr">
              <a:buNone/>
              <a:defRPr sz="1600"/>
            </a:lvl5pPr>
            <a:lvl6pPr marL="2285810" indent="0" algn="ctr">
              <a:buNone/>
              <a:defRPr sz="1600"/>
            </a:lvl6pPr>
            <a:lvl7pPr marL="2742971" indent="0" algn="ctr">
              <a:buNone/>
              <a:defRPr sz="1600"/>
            </a:lvl7pPr>
            <a:lvl8pPr marL="3200133" indent="0" algn="ctr">
              <a:buNone/>
              <a:defRPr sz="1600"/>
            </a:lvl8pPr>
            <a:lvl9pPr marL="3657295" indent="0" algn="ctr">
              <a:buNone/>
              <a:defRPr sz="1600"/>
            </a:lvl9pPr>
          </a:lstStyle>
          <a:p>
            <a:r>
              <a:rPr kumimoji="1" lang="ja-JP" altLang="en-US"/>
              <a:t>マスター サブタイトルの書式設定</a:t>
            </a:r>
            <a:endParaRPr kumimoji="1" lang="en-US" altLang="ja-JP"/>
          </a:p>
        </p:txBody>
      </p:sp>
      <p:pic>
        <p:nvPicPr>
          <p:cNvPr id="6" name="図 5">
            <a:extLst>
              <a:ext uri="{FF2B5EF4-FFF2-40B4-BE49-F238E27FC236}">
                <a16:creationId xmlns:a16="http://schemas.microsoft.com/office/drawing/2014/main" id="{E8568B1C-21A2-4A26-89A9-109B053E99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4529997" y="2926722"/>
            <a:ext cx="3132000" cy="1218673"/>
          </a:xfrm>
          <a:prstGeom prst="rect">
            <a:avLst/>
          </a:prstGeom>
        </p:spPr>
      </p:pic>
    </p:spTree>
    <p:extLst>
      <p:ext uri="{BB962C8B-B14F-4D97-AF65-F5344CB8AC3E}">
        <p14:creationId xmlns:p14="http://schemas.microsoft.com/office/powerpoint/2010/main" val="156038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最後スライド">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8F1C238B-8E72-4A14-A860-6F19587AA749}"/>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6" name="テキスト プレースホルダー 12">
            <a:extLst>
              <a:ext uri="{FF2B5EF4-FFF2-40B4-BE49-F238E27FC236}">
                <a16:creationId xmlns:a16="http://schemas.microsoft.com/office/drawing/2014/main" id="{D9B4A65F-0E3C-4E2C-95D6-E8FB04B7BE3E}"/>
              </a:ext>
            </a:extLst>
          </p:cNvPr>
          <p:cNvSpPr>
            <a:spLocks noGrp="1"/>
          </p:cNvSpPr>
          <p:nvPr>
            <p:ph type="body" sz="quarter" idx="10"/>
          </p:nvPr>
        </p:nvSpPr>
        <p:spPr>
          <a:xfrm>
            <a:off x="1535997" y="4428272"/>
            <a:ext cx="9120000" cy="340558"/>
          </a:xfrm>
          <a:prstGeom prst="rect">
            <a:avLst/>
          </a:prstGeom>
        </p:spPr>
        <p:txBody>
          <a:bodyPr tIns="90000" bIns="36000" anchor="ctr">
            <a:noAutofit/>
          </a:bodyPr>
          <a:lstStyle>
            <a:lvl1pPr marL="0" indent="0" algn="ctr">
              <a:lnSpc>
                <a:spcPct val="100000"/>
              </a:lnSpc>
              <a:spcBef>
                <a:spcPts val="0"/>
              </a:spcBef>
              <a:buNone/>
              <a:defRPr sz="1800" b="0" i="0" spc="200">
                <a:solidFill>
                  <a:schemeClr val="tx1"/>
                </a:solidFill>
                <a:latin typeface="Meiryo" panose="020B0604030504040204" pitchFamily="34" charset="-128"/>
                <a:ea typeface="Meiryo" panose="020B0604030504040204" pitchFamily="34" charset="-128"/>
              </a:defRPr>
            </a:lvl1pPr>
            <a:lvl2pPr>
              <a:defRPr sz="2667"/>
            </a:lvl2pPr>
            <a:lvl3pPr>
              <a:defRPr sz="2667"/>
            </a:lvl3pPr>
            <a:lvl4pPr>
              <a:defRPr sz="2667"/>
            </a:lvl4pPr>
            <a:lvl5pPr>
              <a:defRPr sz="2667"/>
            </a:lvl5pPr>
          </a:lstStyle>
          <a:p>
            <a:pPr lvl="0"/>
            <a:endParaRPr kumimoji="1" lang="ja-JP" altLang="en-US"/>
          </a:p>
        </p:txBody>
      </p:sp>
      <p:pic>
        <p:nvPicPr>
          <p:cNvPr id="8" name="図 7">
            <a:extLst>
              <a:ext uri="{FF2B5EF4-FFF2-40B4-BE49-F238E27FC236}">
                <a16:creationId xmlns:a16="http://schemas.microsoft.com/office/drawing/2014/main" id="{6C31A562-B7CE-4DE1-806A-10AF114EBA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4529997" y="2926722"/>
            <a:ext cx="3132000" cy="1218673"/>
          </a:xfrm>
          <a:prstGeom prst="rect">
            <a:avLst/>
          </a:prstGeom>
        </p:spPr>
      </p:pic>
    </p:spTree>
    <p:extLst>
      <p:ext uri="{BB962C8B-B14F-4D97-AF65-F5344CB8AC3E}">
        <p14:creationId xmlns:p14="http://schemas.microsoft.com/office/powerpoint/2010/main" val="323843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CFC27E9C-F96B-4AA6-935F-1CC599794148}"/>
              </a:ext>
            </a:extLst>
          </p:cNvPr>
          <p:cNvSpPr txBox="1">
            <a:spLocks/>
          </p:cNvSpPr>
          <p:nvPr userDrawn="1"/>
        </p:nvSpPr>
        <p:spPr>
          <a:xfrm>
            <a:off x="9185997" y="6517250"/>
            <a:ext cx="2743611" cy="288000"/>
          </a:xfrm>
          <a:prstGeom prst="rect">
            <a:avLst/>
          </a:prstGeom>
        </p:spPr>
        <p:txBody>
          <a:bodyPr vert="horz" lIns="45719" tIns="0" rIns="4571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600" smtClean="0"/>
              <a:pPr lvl="0"/>
              <a:t>‹#›</a:t>
            </a:fld>
            <a:endParaRPr lang="ja-JP" altLang="en-US" sz="600"/>
          </a:p>
        </p:txBody>
      </p:sp>
      <p:sp>
        <p:nvSpPr>
          <p:cNvPr id="4" name="タイトル 1">
            <a:extLst>
              <a:ext uri="{FF2B5EF4-FFF2-40B4-BE49-F238E27FC236}">
                <a16:creationId xmlns:a16="http://schemas.microsoft.com/office/drawing/2014/main" id="{217F544D-A1C2-436A-8027-D86DF2EDE55B}"/>
              </a:ext>
            </a:extLst>
          </p:cNvPr>
          <p:cNvSpPr>
            <a:spLocks noGrp="1"/>
          </p:cNvSpPr>
          <p:nvPr>
            <p:ph type="title"/>
          </p:nvPr>
        </p:nvSpPr>
        <p:spPr>
          <a:xfrm>
            <a:off x="264000" y="260650"/>
            <a:ext cx="10515600" cy="422365"/>
          </a:xfrm>
          <a:ln>
            <a:noFill/>
          </a:ln>
        </p:spPr>
        <p:txBody>
          <a:bodyPr tIns="72000" bIns="36000" anchor="t" anchorCtr="0">
            <a:noAutofit/>
          </a:bodyPr>
          <a:lstStyle>
            <a:lvl1pPr>
              <a:defRPr sz="23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pic>
        <p:nvPicPr>
          <p:cNvPr id="5" name="図 4">
            <a:extLst>
              <a:ext uri="{FF2B5EF4-FFF2-40B4-BE49-F238E27FC236}">
                <a16:creationId xmlns:a16="http://schemas.microsoft.com/office/drawing/2014/main" id="{008CBE4B-C9D9-4758-B8AF-ACE65DA605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70"/>
            <a:ext cx="1029600" cy="400623"/>
          </a:xfrm>
          <a:prstGeom prst="rect">
            <a:avLst/>
          </a:prstGeom>
        </p:spPr>
      </p:pic>
    </p:spTree>
    <p:extLst>
      <p:ext uri="{BB962C8B-B14F-4D97-AF65-F5344CB8AC3E}">
        <p14:creationId xmlns:p14="http://schemas.microsoft.com/office/powerpoint/2010/main" val="34125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のみ">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9E56CFA-8984-B74E-9B7A-A6548C715454}"/>
              </a:ext>
            </a:extLst>
          </p:cNvPr>
          <p:cNvPicPr>
            <a:picLocks/>
          </p:cNvPicPr>
          <p:nvPr userDrawn="1"/>
        </p:nvPicPr>
        <p:blipFill>
          <a:blip r:embed="rId2"/>
          <a:stretch>
            <a:fillRect/>
          </a:stretch>
        </p:blipFill>
        <p:spPr>
          <a:xfrm>
            <a:off x="7735200" y="0"/>
            <a:ext cx="4456800" cy="6858000"/>
          </a:xfrm>
          <a:prstGeom prst="rect">
            <a:avLst/>
          </a:prstGeom>
        </p:spPr>
      </p:pic>
      <p:sp>
        <p:nvSpPr>
          <p:cNvPr id="11" name="object 10">
            <a:extLst>
              <a:ext uri="{FF2B5EF4-FFF2-40B4-BE49-F238E27FC236}">
                <a16:creationId xmlns:a16="http://schemas.microsoft.com/office/drawing/2014/main" id="{D628CB1B-598D-9F40-9F6A-7D0DC31CC0D3}"/>
              </a:ext>
            </a:extLst>
          </p:cNvPr>
          <p:cNvSpPr txBox="1">
            <a:spLocks/>
          </p:cNvSpPr>
          <p:nvPr userDrawn="1"/>
        </p:nvSpPr>
        <p:spPr>
          <a:xfrm>
            <a:off x="504001" y="6569814"/>
            <a:ext cx="4114919" cy="103045"/>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2" defTabSz="553865">
              <a:spcBef>
                <a:spcPts val="3"/>
              </a:spcBef>
            </a:pPr>
            <a:r>
              <a:rPr lang="en-US" sz="667" spc="-15">
                <a:solidFill>
                  <a:schemeClr val="tx1"/>
                </a:solidFill>
                <a:latin typeface="Arial" panose="020B0604020202020204" pitchFamily="34" charset="0"/>
                <a:cs typeface="Arial" panose="020B0604020202020204" pitchFamily="34" charset="0"/>
              </a:rPr>
              <a:t>© NTT Communications Corporation All Rights Reserved.</a:t>
            </a:r>
            <a:endParaRPr lang="en" sz="667" spc="-15">
              <a:solidFill>
                <a:schemeClr val="tx1"/>
              </a:solidFill>
              <a:latin typeface="Arial" panose="020B0604020202020204" pitchFamily="34" charset="0"/>
              <a:cs typeface="Arial" panose="020B0604020202020204" pitchFamily="34" charset="0"/>
            </a:endParaRPr>
          </a:p>
        </p:txBody>
      </p:sp>
      <p:sp>
        <p:nvSpPr>
          <p:cNvPr id="14" name="テキスト プレースホルダー 12">
            <a:extLst>
              <a:ext uri="{FF2B5EF4-FFF2-40B4-BE49-F238E27FC236}">
                <a16:creationId xmlns:a16="http://schemas.microsoft.com/office/drawing/2014/main" id="{E07911D9-4E44-1646-B418-60DFD12905E1}"/>
              </a:ext>
            </a:extLst>
          </p:cNvPr>
          <p:cNvSpPr>
            <a:spLocks noGrp="1"/>
          </p:cNvSpPr>
          <p:nvPr>
            <p:ph type="body" sz="quarter" idx="10" hasCustomPrompt="1"/>
          </p:nvPr>
        </p:nvSpPr>
        <p:spPr>
          <a:xfrm>
            <a:off x="450313" y="303775"/>
            <a:ext cx="9040821" cy="340558"/>
          </a:xfrm>
          <a:prstGeom prst="rect">
            <a:avLst/>
          </a:prstGeom>
        </p:spPr>
        <p:txBody>
          <a:bodyPr tIns="180000" bIns="36000" anchor="ctr"/>
          <a:lstStyle>
            <a:lvl1pPr marL="0" indent="0">
              <a:lnSpc>
                <a:spcPct val="100000"/>
              </a:lnSpc>
              <a:spcBef>
                <a:spcPts val="0"/>
              </a:spcBef>
              <a:buNone/>
              <a:defRPr sz="2667" b="0" i="0" spc="0">
                <a:latin typeface="Meiryo" panose="020B0604030504040204" pitchFamily="34" charset="-128"/>
                <a:ea typeface="Meiryo" panose="020B0604030504040204" pitchFamily="34" charset="-128"/>
              </a:defRPr>
            </a:lvl1pPr>
            <a:lvl2pPr>
              <a:defRPr sz="2667"/>
            </a:lvl2pPr>
            <a:lvl3pPr>
              <a:defRPr sz="2667"/>
            </a:lvl3pPr>
            <a:lvl4pPr>
              <a:defRPr sz="2667"/>
            </a:lvl4pPr>
            <a:lvl5pPr>
              <a:defRPr sz="2667"/>
            </a:lvl5pPr>
          </a:lstStyle>
          <a:p>
            <a:pPr lvl="0"/>
            <a:r>
              <a:rPr kumimoji="1" lang="ja-JP" altLang="en-US"/>
              <a:t>ページタイトル</a:t>
            </a:r>
          </a:p>
        </p:txBody>
      </p:sp>
      <p:pic>
        <p:nvPicPr>
          <p:cNvPr id="10" name="図 9" descr="ロゴ&#10;&#10;自動的に生成された説明">
            <a:extLst>
              <a:ext uri="{FF2B5EF4-FFF2-40B4-BE49-F238E27FC236}">
                <a16:creationId xmlns:a16="http://schemas.microsoft.com/office/drawing/2014/main" id="{2D764500-B3B4-1442-BF01-33F03A6EDA99}"/>
              </a:ext>
            </a:extLst>
          </p:cNvPr>
          <p:cNvPicPr>
            <a:picLocks noChangeAspect="1"/>
          </p:cNvPicPr>
          <p:nvPr userDrawn="1"/>
        </p:nvPicPr>
        <p:blipFill>
          <a:blip r:embed="rId3"/>
          <a:stretch>
            <a:fillRect/>
          </a:stretch>
        </p:blipFill>
        <p:spPr>
          <a:xfrm>
            <a:off x="10209214" y="254808"/>
            <a:ext cx="1728786" cy="559060"/>
          </a:xfrm>
          <a:prstGeom prst="rect">
            <a:avLst/>
          </a:prstGeom>
        </p:spPr>
      </p:pic>
      <p:sp>
        <p:nvSpPr>
          <p:cNvPr id="7" name="スライド番号プレースホルダー 3">
            <a:extLst>
              <a:ext uri="{FF2B5EF4-FFF2-40B4-BE49-F238E27FC236}">
                <a16:creationId xmlns:a16="http://schemas.microsoft.com/office/drawing/2014/main" id="{D3268366-DC71-4D5E-B166-90888B158127}"/>
              </a:ext>
            </a:extLst>
          </p:cNvPr>
          <p:cNvSpPr txBox="1">
            <a:spLocks/>
          </p:cNvSpPr>
          <p:nvPr userDrawn="1"/>
        </p:nvSpPr>
        <p:spPr>
          <a:xfrm>
            <a:off x="9184800" y="6440194"/>
            <a:ext cx="2743253" cy="365180"/>
          </a:xfrm>
          <a:prstGeom prst="rect">
            <a:avLst/>
          </a:prstGeom>
        </p:spPr>
        <p:txBody>
          <a:bodyPr vert="horz" lIns="60960" tIns="31200" rIns="60960" bIns="3120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Tree>
    <p:extLst>
      <p:ext uri="{BB962C8B-B14F-4D97-AF65-F5344CB8AC3E}">
        <p14:creationId xmlns:p14="http://schemas.microsoft.com/office/powerpoint/2010/main" val="1136456220"/>
      </p:ext>
    </p:extLst>
  </p:cSld>
  <p:clrMapOvr>
    <a:masterClrMapping/>
  </p:clrMapOvr>
  <p:hf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sp>
        <p:nvSpPr>
          <p:cNvPr id="10" name="object 10">
            <a:extLst>
              <a:ext uri="{FF2B5EF4-FFF2-40B4-BE49-F238E27FC236}">
                <a16:creationId xmlns:a16="http://schemas.microsoft.com/office/drawing/2014/main" id="{91EBE5F7-A274-6D47-842A-A95BEC22475E}"/>
              </a:ext>
            </a:extLst>
          </p:cNvPr>
          <p:cNvSpPr txBox="1">
            <a:spLocks/>
          </p:cNvSpPr>
          <p:nvPr userDrawn="1"/>
        </p:nvSpPr>
        <p:spPr>
          <a:xfrm>
            <a:off x="504329" y="6545997"/>
            <a:ext cx="4114919" cy="103045"/>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2" defTabSz="553865">
              <a:spcBef>
                <a:spcPts val="3"/>
              </a:spcBef>
            </a:pPr>
            <a:r>
              <a:rPr lang="en-US" sz="667" spc="-15">
                <a:solidFill>
                  <a:schemeClr val="tx1"/>
                </a:solidFill>
                <a:latin typeface="Arial" panose="020B0604020202020204" pitchFamily="34" charset="0"/>
                <a:cs typeface="Arial" panose="020B0604020202020204" pitchFamily="34" charset="0"/>
              </a:rPr>
              <a:t>© NTT Communications Corporation All Rights Reserved.</a:t>
            </a:r>
            <a:endParaRPr lang="en" sz="667" spc="-15">
              <a:solidFill>
                <a:schemeClr val="tx1"/>
              </a:solidFill>
              <a:latin typeface="Arial" panose="020B0604020202020204" pitchFamily="34" charset="0"/>
              <a:cs typeface="Arial" panose="020B0604020202020204" pitchFamily="34" charset="0"/>
            </a:endParaRPr>
          </a:p>
        </p:txBody>
      </p:sp>
      <p:sp>
        <p:nvSpPr>
          <p:cNvPr id="3" name="テキスト プレースホルダー 12">
            <a:extLst>
              <a:ext uri="{FF2B5EF4-FFF2-40B4-BE49-F238E27FC236}">
                <a16:creationId xmlns:a16="http://schemas.microsoft.com/office/drawing/2014/main" id="{6FA8741D-1962-3148-A89D-F4B37B83CB0D}"/>
              </a:ext>
            </a:extLst>
          </p:cNvPr>
          <p:cNvSpPr>
            <a:spLocks noGrp="1"/>
          </p:cNvSpPr>
          <p:nvPr>
            <p:ph type="body" sz="quarter" idx="10" hasCustomPrompt="1"/>
          </p:nvPr>
        </p:nvSpPr>
        <p:spPr>
          <a:xfrm>
            <a:off x="450313" y="375920"/>
            <a:ext cx="9040821" cy="340558"/>
          </a:xfrm>
          <a:prstGeom prst="rect">
            <a:avLst/>
          </a:prstGeom>
        </p:spPr>
        <p:txBody>
          <a:bodyPr anchor="ctr"/>
          <a:lstStyle>
            <a:lvl1pPr marL="0" indent="0">
              <a:spcBef>
                <a:spcPts val="0"/>
              </a:spcBef>
              <a:buNone/>
              <a:defRPr sz="2667" b="0" i="0" spc="0">
                <a:latin typeface="Meiryo" panose="020B0604030504040204" pitchFamily="34" charset="-128"/>
                <a:ea typeface="Meiryo" panose="020B0604030504040204" pitchFamily="34" charset="-128"/>
              </a:defRPr>
            </a:lvl1pPr>
            <a:lvl2pPr>
              <a:defRPr sz="2667"/>
            </a:lvl2pPr>
            <a:lvl3pPr>
              <a:defRPr sz="2667"/>
            </a:lvl3pPr>
            <a:lvl4pPr>
              <a:defRPr sz="2667"/>
            </a:lvl4pPr>
            <a:lvl5pPr>
              <a:defRPr sz="2667"/>
            </a:lvl5pPr>
          </a:lstStyle>
          <a:p>
            <a:pPr lvl="0"/>
            <a:r>
              <a:rPr kumimoji="1" lang="ja-JP" altLang="en-US"/>
              <a:t>ページタイトル</a:t>
            </a:r>
          </a:p>
        </p:txBody>
      </p:sp>
      <p:sp>
        <p:nvSpPr>
          <p:cNvPr id="15" name="角丸四角形 14">
            <a:extLst>
              <a:ext uri="{FF2B5EF4-FFF2-40B4-BE49-F238E27FC236}">
                <a16:creationId xmlns:a16="http://schemas.microsoft.com/office/drawing/2014/main" id="{6F96061F-EEBE-C547-8536-A2C2300F9F7D}"/>
              </a:ext>
            </a:extLst>
          </p:cNvPr>
          <p:cNvSpPr/>
          <p:nvPr userDrawn="1"/>
        </p:nvSpPr>
        <p:spPr>
          <a:xfrm>
            <a:off x="10008294" y="191212"/>
            <a:ext cx="2741517" cy="666101"/>
          </a:xfrm>
          <a:prstGeom prst="roundRect">
            <a:avLst/>
          </a:prstGeom>
          <a:solidFill>
            <a:schemeClr val="bg1"/>
          </a:solidFill>
          <a:ln>
            <a:noFill/>
          </a:ln>
          <a:effectLst>
            <a:outerShdw blurRad="101600" dist="254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91"/>
          </a:p>
        </p:txBody>
      </p:sp>
      <p:pic>
        <p:nvPicPr>
          <p:cNvPr id="7" name="図 6" descr="ロゴ&#10;&#10;自動的に生成された説明">
            <a:extLst>
              <a:ext uri="{FF2B5EF4-FFF2-40B4-BE49-F238E27FC236}">
                <a16:creationId xmlns:a16="http://schemas.microsoft.com/office/drawing/2014/main" id="{6228CD8C-D93D-7E46-803C-F4A88DC6216E}"/>
              </a:ext>
            </a:extLst>
          </p:cNvPr>
          <p:cNvPicPr>
            <a:picLocks noChangeAspect="1"/>
          </p:cNvPicPr>
          <p:nvPr userDrawn="1"/>
        </p:nvPicPr>
        <p:blipFill>
          <a:blip r:embed="rId2"/>
          <a:stretch>
            <a:fillRect/>
          </a:stretch>
        </p:blipFill>
        <p:spPr>
          <a:xfrm>
            <a:off x="10209214" y="254808"/>
            <a:ext cx="1728786" cy="559060"/>
          </a:xfrm>
          <a:prstGeom prst="rect">
            <a:avLst/>
          </a:prstGeom>
        </p:spPr>
      </p:pic>
      <p:sp>
        <p:nvSpPr>
          <p:cNvPr id="6" name="スライド番号プレースホルダー 5">
            <a:extLst>
              <a:ext uri="{FF2B5EF4-FFF2-40B4-BE49-F238E27FC236}">
                <a16:creationId xmlns:a16="http://schemas.microsoft.com/office/drawing/2014/main" id="{95174222-4A3F-47B4-A82C-62EDC0A4D4CE}"/>
              </a:ext>
            </a:extLst>
          </p:cNvPr>
          <p:cNvSpPr>
            <a:spLocks noGrp="1"/>
          </p:cNvSpPr>
          <p:nvPr>
            <p:ph type="sldNum" sz="quarter" idx="4"/>
          </p:nvPr>
        </p:nvSpPr>
        <p:spPr>
          <a:xfrm>
            <a:off x="8944471" y="6363406"/>
            <a:ext cx="2743200" cy="365181"/>
          </a:xfrm>
          <a:prstGeom prst="rect">
            <a:avLst/>
          </a:prstGeom>
        </p:spPr>
        <p:txBody>
          <a:bodyPr vert="horz" lIns="91440" tIns="45720" rIns="91440" bIns="45720" rtlCol="0" anchor="ctr"/>
          <a:lstStyle>
            <a:lvl1pPr algn="r">
              <a:defRPr sz="800" b="1" i="0">
                <a:solidFill>
                  <a:schemeClr val="tx1">
                    <a:tint val="75000"/>
                  </a:schemeClr>
                </a:solidFill>
                <a:latin typeface="Arial" panose="020B0604020202020204" pitchFamily="34" charset="0"/>
                <a:cs typeface="Arial" panose="020B0604020202020204" pitchFamily="34" charset="0"/>
              </a:defRPr>
            </a:lvl1pPr>
          </a:lstStyle>
          <a:p>
            <a:fld id="{287C268A-8610-0641-A129-A93283126961}" type="slidenum">
              <a:rPr kumimoji="1" lang="ja-JP" altLang="en-US" smtClean="0"/>
              <a:pPr/>
              <a:t>‹#›</a:t>
            </a:fld>
            <a:endParaRPr kumimoji="1" lang="ja-JP" altLang="en-US"/>
          </a:p>
        </p:txBody>
      </p:sp>
    </p:spTree>
    <p:extLst>
      <p:ext uri="{BB962C8B-B14F-4D97-AF65-F5344CB8AC3E}">
        <p14:creationId xmlns:p14="http://schemas.microsoft.com/office/powerpoint/2010/main" val="530639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タイトルのみ">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9E56CFA-8984-B74E-9B7A-A6548C715454}"/>
              </a:ext>
            </a:extLst>
          </p:cNvPr>
          <p:cNvPicPr>
            <a:picLocks/>
          </p:cNvPicPr>
          <p:nvPr userDrawn="1"/>
        </p:nvPicPr>
        <p:blipFill>
          <a:blip r:embed="rId2"/>
          <a:stretch>
            <a:fillRect/>
          </a:stretch>
        </p:blipFill>
        <p:spPr>
          <a:xfrm>
            <a:off x="7735200" y="0"/>
            <a:ext cx="4456800" cy="6858000"/>
          </a:xfrm>
          <a:prstGeom prst="rect">
            <a:avLst/>
          </a:prstGeom>
        </p:spPr>
      </p:pic>
      <p:sp>
        <p:nvSpPr>
          <p:cNvPr id="11" name="object 10">
            <a:extLst>
              <a:ext uri="{FF2B5EF4-FFF2-40B4-BE49-F238E27FC236}">
                <a16:creationId xmlns:a16="http://schemas.microsoft.com/office/drawing/2014/main" id="{D628CB1B-598D-9F40-9F6A-7D0DC31CC0D3}"/>
              </a:ext>
            </a:extLst>
          </p:cNvPr>
          <p:cNvSpPr txBox="1">
            <a:spLocks/>
          </p:cNvSpPr>
          <p:nvPr userDrawn="1"/>
        </p:nvSpPr>
        <p:spPr>
          <a:xfrm>
            <a:off x="504329" y="6545997"/>
            <a:ext cx="4114919" cy="103045"/>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2" defTabSz="553865">
              <a:spcBef>
                <a:spcPts val="3"/>
              </a:spcBef>
            </a:pPr>
            <a:r>
              <a:rPr lang="en-US" sz="667" spc="-15">
                <a:solidFill>
                  <a:schemeClr val="tx1"/>
                </a:solidFill>
                <a:latin typeface="Arial" panose="020B0604020202020204" pitchFamily="34" charset="0"/>
                <a:cs typeface="Arial" panose="020B0604020202020204" pitchFamily="34" charset="0"/>
              </a:rPr>
              <a:t>© NTT Communications Corporation All Rights Reserved.</a:t>
            </a:r>
            <a:endParaRPr lang="en" sz="667" spc="-15">
              <a:solidFill>
                <a:schemeClr val="tx1"/>
              </a:solidFill>
              <a:latin typeface="Arial" panose="020B0604020202020204" pitchFamily="34" charset="0"/>
              <a:cs typeface="Arial" panose="020B0604020202020204" pitchFamily="34" charset="0"/>
            </a:endParaRPr>
          </a:p>
        </p:txBody>
      </p:sp>
      <p:sp>
        <p:nvSpPr>
          <p:cNvPr id="14" name="テキスト プレースホルダー 12">
            <a:extLst>
              <a:ext uri="{FF2B5EF4-FFF2-40B4-BE49-F238E27FC236}">
                <a16:creationId xmlns:a16="http://schemas.microsoft.com/office/drawing/2014/main" id="{E07911D9-4E44-1646-B418-60DFD12905E1}"/>
              </a:ext>
            </a:extLst>
          </p:cNvPr>
          <p:cNvSpPr>
            <a:spLocks noGrp="1"/>
          </p:cNvSpPr>
          <p:nvPr>
            <p:ph type="body" sz="quarter" idx="10" hasCustomPrompt="1"/>
          </p:nvPr>
        </p:nvSpPr>
        <p:spPr>
          <a:xfrm>
            <a:off x="450313" y="375920"/>
            <a:ext cx="9040821" cy="340558"/>
          </a:xfrm>
          <a:prstGeom prst="rect">
            <a:avLst/>
          </a:prstGeom>
        </p:spPr>
        <p:txBody>
          <a:bodyPr anchor="ctr"/>
          <a:lstStyle>
            <a:lvl1pPr marL="0" indent="0">
              <a:spcBef>
                <a:spcPts val="0"/>
              </a:spcBef>
              <a:buNone/>
              <a:defRPr sz="2667" b="0" i="0" spc="0">
                <a:latin typeface="Meiryo" panose="020B0604030504040204" pitchFamily="34" charset="-128"/>
                <a:ea typeface="Meiryo" panose="020B0604030504040204" pitchFamily="34" charset="-128"/>
              </a:defRPr>
            </a:lvl1pPr>
            <a:lvl2pPr>
              <a:defRPr sz="2667"/>
            </a:lvl2pPr>
            <a:lvl3pPr>
              <a:defRPr sz="2667"/>
            </a:lvl3pPr>
            <a:lvl4pPr>
              <a:defRPr sz="2667"/>
            </a:lvl4pPr>
            <a:lvl5pPr>
              <a:defRPr sz="2667"/>
            </a:lvl5pPr>
          </a:lstStyle>
          <a:p>
            <a:pPr lvl="0"/>
            <a:r>
              <a:rPr kumimoji="1" lang="ja-JP" altLang="en-US"/>
              <a:t>ページタイトル</a:t>
            </a:r>
          </a:p>
        </p:txBody>
      </p:sp>
      <p:sp>
        <p:nvSpPr>
          <p:cNvPr id="9" name="スライド番号プレースホルダー 5">
            <a:extLst>
              <a:ext uri="{FF2B5EF4-FFF2-40B4-BE49-F238E27FC236}">
                <a16:creationId xmlns:a16="http://schemas.microsoft.com/office/drawing/2014/main" id="{22020FFD-971E-9B41-B8AB-9FDFA24F296F}"/>
              </a:ext>
            </a:extLst>
          </p:cNvPr>
          <p:cNvSpPr>
            <a:spLocks noGrp="1"/>
          </p:cNvSpPr>
          <p:nvPr>
            <p:ph type="sldNum" sz="quarter" idx="4"/>
          </p:nvPr>
        </p:nvSpPr>
        <p:spPr>
          <a:xfrm>
            <a:off x="8944471" y="6363406"/>
            <a:ext cx="2743200" cy="365181"/>
          </a:xfrm>
          <a:prstGeom prst="rect">
            <a:avLst/>
          </a:prstGeom>
        </p:spPr>
        <p:txBody>
          <a:bodyPr vert="horz" lIns="91440" tIns="45720" rIns="91440" bIns="45720" rtlCol="0" anchor="ctr"/>
          <a:lstStyle>
            <a:lvl1pPr algn="r">
              <a:defRPr sz="800" b="1" i="0">
                <a:solidFill>
                  <a:schemeClr val="tx1">
                    <a:tint val="75000"/>
                  </a:schemeClr>
                </a:solidFill>
                <a:latin typeface="Arial" panose="020B0604020202020204" pitchFamily="34" charset="0"/>
                <a:cs typeface="Arial" panose="020B0604020202020204" pitchFamily="34" charset="0"/>
              </a:defRPr>
            </a:lvl1pPr>
          </a:lstStyle>
          <a:p>
            <a:fld id="{287C268A-8610-0641-A129-A93283126961}" type="slidenum">
              <a:rPr kumimoji="1" lang="ja-JP" altLang="en-US" smtClean="0"/>
              <a:pPr/>
              <a:t>‹#›</a:t>
            </a:fld>
            <a:endParaRPr kumimoji="1" lang="ja-JP" altLang="en-US"/>
          </a:p>
        </p:txBody>
      </p:sp>
      <p:pic>
        <p:nvPicPr>
          <p:cNvPr id="10" name="図 9" descr="ロゴ&#10;&#10;自動的に生成された説明">
            <a:extLst>
              <a:ext uri="{FF2B5EF4-FFF2-40B4-BE49-F238E27FC236}">
                <a16:creationId xmlns:a16="http://schemas.microsoft.com/office/drawing/2014/main" id="{2D764500-B3B4-1442-BF01-33F03A6EDA99}"/>
              </a:ext>
            </a:extLst>
          </p:cNvPr>
          <p:cNvPicPr>
            <a:picLocks noChangeAspect="1"/>
          </p:cNvPicPr>
          <p:nvPr userDrawn="1"/>
        </p:nvPicPr>
        <p:blipFill>
          <a:blip r:embed="rId3"/>
          <a:stretch>
            <a:fillRect/>
          </a:stretch>
        </p:blipFill>
        <p:spPr>
          <a:xfrm>
            <a:off x="10714182" y="-12861"/>
            <a:ext cx="1260764" cy="407710"/>
          </a:xfrm>
          <a:prstGeom prst="rect">
            <a:avLst/>
          </a:prstGeom>
        </p:spPr>
      </p:pic>
    </p:spTree>
    <p:extLst>
      <p:ext uri="{BB962C8B-B14F-4D97-AF65-F5344CB8AC3E}">
        <p14:creationId xmlns:p14="http://schemas.microsoft.com/office/powerpoint/2010/main" val="1114004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12" indent="0" algn="ctr">
              <a:buNone/>
              <a:defRPr/>
            </a:lvl2pPr>
            <a:lvl3pPr marL="914423" indent="0" algn="ctr">
              <a:buNone/>
              <a:defRPr/>
            </a:lvl3pPr>
            <a:lvl4pPr marL="1371634" indent="0" algn="ctr">
              <a:buNone/>
              <a:defRPr/>
            </a:lvl4pPr>
            <a:lvl5pPr marL="1828846" indent="0" algn="ctr">
              <a:buNone/>
              <a:defRPr/>
            </a:lvl5pPr>
            <a:lvl6pPr marL="2286057" indent="0" algn="ctr">
              <a:buNone/>
              <a:defRPr/>
            </a:lvl6pPr>
            <a:lvl7pPr marL="2743269" indent="0" algn="ctr">
              <a:buNone/>
              <a:defRPr/>
            </a:lvl7pPr>
            <a:lvl8pPr marL="3200480" indent="0" algn="ctr">
              <a:buNone/>
              <a:defRPr/>
            </a:lvl8pPr>
            <a:lvl9pPr marL="3657691" indent="0" algn="ctr">
              <a:buNone/>
              <a:defRPr/>
            </a:lvl9pPr>
          </a:lstStyle>
          <a:p>
            <a:r>
              <a:rPr lang="ja-JP" altLang="en-US"/>
              <a:t>マスター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C9EFC9FF-E15F-460A-BC01-493DB3DFD1F8}" type="slidenum">
              <a:rPr lang="en-US" altLang="ja-JP"/>
              <a:pPr>
                <a:defRPr/>
              </a:pPr>
              <a:t>‹#›</a:t>
            </a:fld>
            <a:endParaRPr lang="en-US" altLang="ja-JP"/>
          </a:p>
        </p:txBody>
      </p:sp>
    </p:spTree>
    <p:extLst>
      <p:ext uri="{BB962C8B-B14F-4D97-AF65-F5344CB8AC3E}">
        <p14:creationId xmlns:p14="http://schemas.microsoft.com/office/powerpoint/2010/main" val="2111769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12" indent="0" algn="ctr">
              <a:buNone/>
              <a:defRPr/>
            </a:lvl2pPr>
            <a:lvl3pPr marL="914423" indent="0" algn="ctr">
              <a:buNone/>
              <a:defRPr/>
            </a:lvl3pPr>
            <a:lvl4pPr marL="1371634" indent="0" algn="ctr">
              <a:buNone/>
              <a:defRPr/>
            </a:lvl4pPr>
            <a:lvl5pPr marL="1828846" indent="0" algn="ctr">
              <a:buNone/>
              <a:defRPr/>
            </a:lvl5pPr>
            <a:lvl6pPr marL="2286057" indent="0" algn="ctr">
              <a:buNone/>
              <a:defRPr/>
            </a:lvl6pPr>
            <a:lvl7pPr marL="2743269" indent="0" algn="ctr">
              <a:buNone/>
              <a:defRPr/>
            </a:lvl7pPr>
            <a:lvl8pPr marL="3200480" indent="0" algn="ctr">
              <a:buNone/>
              <a:defRPr/>
            </a:lvl8pPr>
            <a:lvl9pPr marL="3657691" indent="0" algn="ctr">
              <a:buNone/>
              <a:defRPr/>
            </a:lvl9pPr>
          </a:lstStyle>
          <a:p>
            <a:r>
              <a:rPr lang="ja-JP" altLang="en-US"/>
              <a:t>マスター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C9EFC9FF-E15F-460A-BC01-493DB3DFD1F8}" type="slidenum">
              <a:rPr lang="en-US" altLang="ja-JP"/>
              <a:pPr>
                <a:defRPr/>
              </a:pPr>
              <a:t>‹#›</a:t>
            </a:fld>
            <a:endParaRPr lang="en-US" altLang="ja-JP"/>
          </a:p>
        </p:txBody>
      </p:sp>
    </p:spTree>
    <p:extLst>
      <p:ext uri="{BB962C8B-B14F-4D97-AF65-F5344CB8AC3E}">
        <p14:creationId xmlns:p14="http://schemas.microsoft.com/office/powerpoint/2010/main" val="2058252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7"/>
          <p:cNvSpPr>
            <a:spLocks noGrp="1" noChangeArrowheads="1"/>
          </p:cNvSpPr>
          <p:nvPr>
            <p:ph type="dt" sz="half" idx="10"/>
          </p:nvPr>
        </p:nvSpPr>
        <p:spPr>
          <a:xfrm>
            <a:off x="69851" y="6597650"/>
            <a:ext cx="3471333" cy="152400"/>
          </a:xfrm>
          <a:prstGeom prst="rect">
            <a:avLst/>
          </a:prstGeom>
          <a:ln/>
        </p:spPr>
        <p:txBody>
          <a:bodyPr/>
          <a:lstStyle>
            <a:lvl1pPr>
              <a:defRPr/>
            </a:lvl1pPr>
          </a:lstStyle>
          <a:p>
            <a:pPr>
              <a:defRPr/>
            </a:pPr>
            <a:endParaRPr lang="en-US" altLang="ja-JP">
              <a:solidFill>
                <a:srgbClr val="000000"/>
              </a:solidFill>
            </a:endParaRPr>
          </a:p>
        </p:txBody>
      </p:sp>
      <p:sp>
        <p:nvSpPr>
          <p:cNvPr id="4" name="Rectangle 8"/>
          <p:cNvSpPr>
            <a:spLocks noGrp="1" noChangeArrowheads="1"/>
          </p:cNvSpPr>
          <p:nvPr>
            <p:ph type="ftr" sz="quarter" idx="11"/>
          </p:nvPr>
        </p:nvSpPr>
        <p:spPr>
          <a:xfrm>
            <a:off x="4165600" y="6597656"/>
            <a:ext cx="3860800" cy="168275"/>
          </a:xfrm>
          <a:prstGeom prst="rect">
            <a:avLst/>
          </a:prstGeom>
          <a:ln/>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A469208E-6CC5-4504-B040-13206FF1069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401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EACE1E-8EB6-49E4-9454-9876C0DA04FB}"/>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4000">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9789D4-91D5-46F4-82D1-19A22628BDA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50E8250-4EE7-484F-9C58-2F0B38594490}"/>
              </a:ext>
            </a:extLst>
          </p:cNvPr>
          <p:cNvSpPr>
            <a:spLocks noGrp="1"/>
          </p:cNvSpPr>
          <p:nvPr>
            <p:ph type="dt" sz="half" idx="10"/>
          </p:nvPr>
        </p:nvSpPr>
        <p:spPr/>
        <p:txBody>
          <a:bodyPr/>
          <a:lstStyle/>
          <a:p>
            <a:fld id="{8CA28C8A-42A9-4F73-91F0-ECF0377A4D4E}" type="datetime1">
              <a:rPr kumimoji="1" lang="ja-JP" altLang="en-US" smtClean="0"/>
              <a:t>2024/4/18</a:t>
            </a:fld>
            <a:endParaRPr kumimoji="1" lang="ja-JP" altLang="en-US"/>
          </a:p>
        </p:txBody>
      </p:sp>
      <p:sp>
        <p:nvSpPr>
          <p:cNvPr id="5" name="フッター プレースホルダー 4">
            <a:extLst>
              <a:ext uri="{FF2B5EF4-FFF2-40B4-BE49-F238E27FC236}">
                <a16:creationId xmlns:a16="http://schemas.microsoft.com/office/drawing/2014/main" id="{59CE8743-9317-4701-8323-5D70F08BDC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8ED1F5-E2D7-462D-BB65-C981FE0F621E}"/>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7" name="RidocStamperLargeStamp">
            <a:extLst>
              <a:ext uri="{FF2B5EF4-FFF2-40B4-BE49-F238E27FC236}">
                <a16:creationId xmlns:a16="http://schemas.microsoft.com/office/drawing/2014/main" id="{A82AE485-B4DE-4123-A733-EC10CF0CDBED}"/>
              </a:ext>
            </a:extLst>
          </p:cNvPr>
          <p:cNvSpPr/>
          <p:nvPr userDrawn="1"/>
        </p:nvSpPr>
        <p:spPr>
          <a:xfrm>
            <a:off x="0" y="23813"/>
            <a:ext cx="2160000" cy="365125"/>
          </a:xfrm>
          <a:prstGeom prst="roundRect">
            <a:avLst>
              <a:gd name="adj" fmla="val 7570"/>
            </a:avLst>
          </a:prstGeom>
          <a:solidFill>
            <a:srgbClr val="FFFFFF"/>
          </a:solidFill>
          <a:ln w="12700" cap="flat" cmpd="sng" algn="ctr">
            <a:solidFill>
              <a:schemeClr val="bg1">
                <a:lumMod val="8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rtlCol="0" anchor="ctr" anchorCtr="0">
            <a:noAutofit/>
          </a:bodyPr>
          <a:lstStyle/>
          <a:p>
            <a:pPr lvl="0"/>
            <a:endParaRPr lang="ja-JP" altLang="en-US" sz="800" b="1">
              <a:solidFill>
                <a:srgbClr val="000000"/>
              </a:solidFill>
              <a:latin typeface="Meiryo UI" panose="020B0604030504040204" pitchFamily="50" charset="-128"/>
              <a:ea typeface="Meiryo UI" panose="020B0604030504040204" pitchFamily="50" charset="-128"/>
              <a:sym typeface="ＭＳ Ｐゴシック" panose="020B0600070205080204" pitchFamily="50" charset="-128"/>
            </a:endParaRPr>
          </a:p>
        </p:txBody>
      </p:sp>
    </p:spTree>
    <p:extLst>
      <p:ext uri="{BB962C8B-B14F-4D97-AF65-F5344CB8AC3E}">
        <p14:creationId xmlns:p14="http://schemas.microsoft.com/office/powerpoint/2010/main" val="1133954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5643C11-0F1C-437A-9FF3-AC7F636EEE1B}"/>
              </a:ext>
            </a:extLst>
          </p:cNvPr>
          <p:cNvSpPr>
            <a:spLocks noGrp="1"/>
          </p:cNvSpPr>
          <p:nvPr>
            <p:ph idx="1"/>
          </p:nvPr>
        </p:nvSpPr>
        <p:spPr>
          <a:xfrm>
            <a:off x="838200" y="594995"/>
            <a:ext cx="10515600" cy="5581969"/>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0FB8C58-EC49-4CD1-AFF3-3DB9EC90FE62}"/>
              </a:ext>
            </a:extLst>
          </p:cNvPr>
          <p:cNvSpPr>
            <a:spLocks noGrp="1"/>
          </p:cNvSpPr>
          <p:nvPr>
            <p:ph type="dt" sz="half" idx="10"/>
          </p:nvPr>
        </p:nvSpPr>
        <p:spPr/>
        <p:txBody>
          <a:bodyPr/>
          <a:lstStyle/>
          <a:p>
            <a:fld id="{E2CE8A0F-5EF8-49E5-9E54-C2AD83A59766}" type="datetime1">
              <a:rPr kumimoji="1" lang="ja-JP" altLang="en-US" smtClean="0"/>
              <a:t>2024/4/18</a:t>
            </a:fld>
            <a:endParaRPr kumimoji="1" lang="ja-JP" altLang="en-US"/>
          </a:p>
        </p:txBody>
      </p:sp>
      <p:sp>
        <p:nvSpPr>
          <p:cNvPr id="5" name="フッター プレースホルダー 4">
            <a:extLst>
              <a:ext uri="{FF2B5EF4-FFF2-40B4-BE49-F238E27FC236}">
                <a16:creationId xmlns:a16="http://schemas.microsoft.com/office/drawing/2014/main" id="{5F4FD9B9-FB86-4246-A05D-D9C6B00757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B62487D-9E9C-408D-A595-F4174A8A0431}"/>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7" name="タイトル 6">
            <a:extLst>
              <a:ext uri="{FF2B5EF4-FFF2-40B4-BE49-F238E27FC236}">
                <a16:creationId xmlns:a16="http://schemas.microsoft.com/office/drawing/2014/main" id="{109780E9-2021-41B7-9644-837FFB58AE6B}"/>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83031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91B10-9AA4-44E2-ABAB-561FEA9B1177}"/>
              </a:ext>
            </a:extLst>
          </p:cNvPr>
          <p:cNvSpPr>
            <a:spLocks noGrp="1"/>
          </p:cNvSpPr>
          <p:nvPr>
            <p:ph type="title"/>
          </p:nvPr>
        </p:nvSpPr>
        <p:spPr>
          <a:xfrm>
            <a:off x="815413" y="3051000"/>
            <a:ext cx="10560000" cy="756000"/>
          </a:xfrm>
        </p:spPr>
        <p:txBody>
          <a:bodyPr tIns="216000" bIns="36000" anchor="ctr" anchorCtr="0">
            <a:normAutofit/>
          </a:bodyPr>
          <a:lstStyle>
            <a:lvl1pPr>
              <a:defRPr sz="4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7" name="スライド番号プレースホルダー 3">
            <a:extLst>
              <a:ext uri="{FF2B5EF4-FFF2-40B4-BE49-F238E27FC236}">
                <a16:creationId xmlns:a16="http://schemas.microsoft.com/office/drawing/2014/main" id="{B84762C8-0924-4E77-AAC5-B9706DBBAE5D}"/>
              </a:ext>
            </a:extLst>
          </p:cNvPr>
          <p:cNvSpPr txBox="1">
            <a:spLocks/>
          </p:cNvSpPr>
          <p:nvPr userDrawn="1"/>
        </p:nvSpPr>
        <p:spPr>
          <a:xfrm>
            <a:off x="9185997" y="6517006"/>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6" name="図 5">
            <a:extLst>
              <a:ext uri="{FF2B5EF4-FFF2-40B4-BE49-F238E27FC236}">
                <a16:creationId xmlns:a16="http://schemas.microsoft.com/office/drawing/2014/main" id="{FF9028EF-8A87-420C-ACEC-180C9D76DA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2965085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763A7379-D493-47DD-BBA8-CBC94D6E378F}"/>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800">
                <a:solidFill>
                  <a:schemeClr val="tx1">
                    <a:tint val="75000"/>
                  </a:schemeClr>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7" name="日付プレースホルダー 6">
            <a:extLst>
              <a:ext uri="{FF2B5EF4-FFF2-40B4-BE49-F238E27FC236}">
                <a16:creationId xmlns:a16="http://schemas.microsoft.com/office/drawing/2014/main" id="{5C1E8C2B-A7AF-4BD0-AE9E-6A0FEB485CF3}"/>
              </a:ext>
            </a:extLst>
          </p:cNvPr>
          <p:cNvSpPr>
            <a:spLocks noGrp="1"/>
          </p:cNvSpPr>
          <p:nvPr>
            <p:ph type="dt" sz="half" idx="10"/>
          </p:nvPr>
        </p:nvSpPr>
        <p:spPr/>
        <p:txBody>
          <a:bodyPr/>
          <a:lstStyle/>
          <a:p>
            <a:fld id="{35C2F2DE-5FF0-4C37-95A9-BFE3B16C9580}" type="datetime1">
              <a:rPr kumimoji="1" lang="ja-JP" altLang="en-US" smtClean="0"/>
              <a:t>2024/4/18</a:t>
            </a:fld>
            <a:endParaRPr kumimoji="1" lang="ja-JP" altLang="en-US"/>
          </a:p>
        </p:txBody>
      </p:sp>
      <p:sp>
        <p:nvSpPr>
          <p:cNvPr id="8" name="フッター プレースホルダー 7">
            <a:extLst>
              <a:ext uri="{FF2B5EF4-FFF2-40B4-BE49-F238E27FC236}">
                <a16:creationId xmlns:a16="http://schemas.microsoft.com/office/drawing/2014/main" id="{5F989B60-21D0-4A79-B384-719DC061EBA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24F5AD-B0B3-4400-A6D7-82B71C4680D0}"/>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10" name="タイトル 9">
            <a:extLst>
              <a:ext uri="{FF2B5EF4-FFF2-40B4-BE49-F238E27FC236}">
                <a16:creationId xmlns:a16="http://schemas.microsoft.com/office/drawing/2014/main" id="{0B8172E3-8D2C-47FE-BD00-491375B40118}"/>
              </a:ext>
            </a:extLst>
          </p:cNvPr>
          <p:cNvSpPr>
            <a:spLocks noGrp="1"/>
          </p:cNvSpPr>
          <p:nvPr>
            <p:ph type="title"/>
          </p:nvPr>
        </p:nvSpPr>
        <p:spPr>
          <a:xfrm>
            <a:off x="831850" y="3753293"/>
            <a:ext cx="10515600" cy="746874"/>
          </a:xfrm>
        </p:spPr>
        <p:txBody>
          <a:bodyPr>
            <a:noAutofit/>
          </a:bodyPr>
          <a:lstStyle>
            <a:lvl1pPr>
              <a:defRPr sz="3600"/>
            </a:lvl1pPr>
          </a:lstStyle>
          <a:p>
            <a:r>
              <a:rPr kumimoji="1" lang="ja-JP" altLang="en-US"/>
              <a:t>マスター タイトルの書式設定</a:t>
            </a:r>
          </a:p>
        </p:txBody>
      </p:sp>
    </p:spTree>
    <p:extLst>
      <p:ext uri="{BB962C8B-B14F-4D97-AF65-F5344CB8AC3E}">
        <p14:creationId xmlns:p14="http://schemas.microsoft.com/office/powerpoint/2010/main" val="2094321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ED67DA80-B177-4DE8-9EFB-15637478A8AA}"/>
              </a:ext>
            </a:extLst>
          </p:cNvPr>
          <p:cNvSpPr>
            <a:spLocks noGrp="1"/>
          </p:cNvSpPr>
          <p:nvPr>
            <p:ph type="dt" sz="half" idx="10"/>
          </p:nvPr>
        </p:nvSpPr>
        <p:spPr/>
        <p:txBody>
          <a:bodyPr/>
          <a:lstStyle/>
          <a:p>
            <a:fld id="{12001879-90BE-4FFC-950A-CB362BF4C5CA}" type="datetime1">
              <a:rPr kumimoji="1" lang="ja-JP" altLang="en-US" smtClean="0"/>
              <a:t>2024/4/18</a:t>
            </a:fld>
            <a:endParaRPr kumimoji="1" lang="ja-JP" altLang="en-US"/>
          </a:p>
        </p:txBody>
      </p:sp>
      <p:sp>
        <p:nvSpPr>
          <p:cNvPr id="4" name="フッター プレースホルダー 3">
            <a:extLst>
              <a:ext uri="{FF2B5EF4-FFF2-40B4-BE49-F238E27FC236}">
                <a16:creationId xmlns:a16="http://schemas.microsoft.com/office/drawing/2014/main" id="{9B1D58CD-3257-4CD8-83FC-21DEB6232B4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1694DF2-B043-4397-8303-61EC4120BE7A}"/>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6" name="タイトル 5">
            <a:extLst>
              <a:ext uri="{FF2B5EF4-FFF2-40B4-BE49-F238E27FC236}">
                <a16:creationId xmlns:a16="http://schemas.microsoft.com/office/drawing/2014/main" id="{E534F5EF-5414-4E3D-A3E3-9BC000C8B2F0}"/>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21275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タイトルと本文">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ED67DA80-B177-4DE8-9EFB-15637478A8AA}"/>
              </a:ext>
            </a:extLst>
          </p:cNvPr>
          <p:cNvSpPr>
            <a:spLocks noGrp="1"/>
          </p:cNvSpPr>
          <p:nvPr>
            <p:ph type="dt" sz="half" idx="10"/>
          </p:nvPr>
        </p:nvSpPr>
        <p:spPr/>
        <p:txBody>
          <a:bodyPr/>
          <a:lstStyle/>
          <a:p>
            <a:fld id="{12001879-90BE-4FFC-950A-CB362BF4C5CA}" type="datetime1">
              <a:rPr kumimoji="1" lang="ja-JP" altLang="en-US" smtClean="0"/>
              <a:t>2024/4/18</a:t>
            </a:fld>
            <a:endParaRPr kumimoji="1" lang="ja-JP" altLang="en-US"/>
          </a:p>
        </p:txBody>
      </p:sp>
      <p:sp>
        <p:nvSpPr>
          <p:cNvPr id="4" name="フッター プレースホルダー 3">
            <a:extLst>
              <a:ext uri="{FF2B5EF4-FFF2-40B4-BE49-F238E27FC236}">
                <a16:creationId xmlns:a16="http://schemas.microsoft.com/office/drawing/2014/main" id="{9B1D58CD-3257-4CD8-83FC-21DEB6232B4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1694DF2-B043-4397-8303-61EC4120BE7A}"/>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8" name="テキスト プレースホルダー 2">
            <a:extLst>
              <a:ext uri="{FF2B5EF4-FFF2-40B4-BE49-F238E27FC236}">
                <a16:creationId xmlns:a16="http://schemas.microsoft.com/office/drawing/2014/main" id="{48C3BF27-5349-484C-8534-89869DB534DB}"/>
              </a:ext>
            </a:extLst>
          </p:cNvPr>
          <p:cNvSpPr>
            <a:spLocks noGrp="1"/>
          </p:cNvSpPr>
          <p:nvPr>
            <p:ph idx="1"/>
          </p:nvPr>
        </p:nvSpPr>
        <p:spPr>
          <a:xfrm>
            <a:off x="838200" y="573730"/>
            <a:ext cx="10515600" cy="558196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タイトル 8">
            <a:extLst>
              <a:ext uri="{FF2B5EF4-FFF2-40B4-BE49-F238E27FC236}">
                <a16:creationId xmlns:a16="http://schemas.microsoft.com/office/drawing/2014/main" id="{8AEECAE3-C3A4-4A55-9268-EB3DC36BB292}"/>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559911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923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with_company_logo" userDrawn="1">
  <p:cSld name="1_with_company_logo">
    <p:spTree>
      <p:nvGrpSpPr>
        <p:cNvPr id="1" name="Shape 21"/>
        <p:cNvGrpSpPr/>
        <p:nvPr/>
      </p:nvGrpSpPr>
      <p:grpSpPr>
        <a:xfrm>
          <a:off x="0" y="0"/>
          <a:ext cx="0" cy="0"/>
          <a:chOff x="0" y="0"/>
          <a:chExt cx="0" cy="0"/>
        </a:xfrm>
      </p:grpSpPr>
      <p:sp>
        <p:nvSpPr>
          <p:cNvPr id="25" name="Google Shape;25;p3"/>
          <p:cNvSpPr txBox="1"/>
          <p:nvPr/>
        </p:nvSpPr>
        <p:spPr>
          <a:xfrm>
            <a:off x="11646115" y="6667327"/>
            <a:ext cx="304800" cy="18112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altLang="ja" sz="1200">
                <a:solidFill>
                  <a:srgbClr val="000066"/>
                </a:solidFill>
                <a:latin typeface="Arial"/>
                <a:ea typeface="Arial"/>
                <a:cs typeface="Arial"/>
                <a:sym typeface="Arial"/>
              </a:rPr>
              <a:pPr marL="0" marR="0" lvl="0" indent="0" algn="r" rtl="0">
                <a:spcBef>
                  <a:spcPts val="0"/>
                </a:spcBef>
                <a:spcAft>
                  <a:spcPts val="0"/>
                </a:spcAft>
                <a:buNone/>
              </a:pPr>
              <a:t>‹#›</a:t>
            </a:fld>
            <a:endParaRPr sz="1200">
              <a:solidFill>
                <a:srgbClr val="000066"/>
              </a:solidFill>
              <a:latin typeface="Arial"/>
              <a:ea typeface="Arial"/>
              <a:cs typeface="Arial"/>
              <a:sym typeface="Arial"/>
            </a:endParaRPr>
          </a:p>
        </p:txBody>
      </p:sp>
      <p:sp>
        <p:nvSpPr>
          <p:cNvPr id="29" name="Google Shape;29;p3"/>
          <p:cNvSpPr txBox="1">
            <a:spLocks noGrp="1"/>
          </p:cNvSpPr>
          <p:nvPr>
            <p:ph type="body" idx="1"/>
          </p:nvPr>
        </p:nvSpPr>
        <p:spPr>
          <a:xfrm>
            <a:off x="443979" y="1124744"/>
            <a:ext cx="11341620" cy="5423440"/>
          </a:xfrm>
          <a:prstGeom prst="rect">
            <a:avLst/>
          </a:prstGeom>
          <a:noFill/>
          <a:ln>
            <a:noFill/>
          </a:ln>
        </p:spPr>
        <p:txBody>
          <a:bodyPr spcFirstLastPara="1" wrap="square" lIns="91425" tIns="91425" rIns="91425" bIns="91425" anchor="t" anchorCtr="0"/>
          <a:lstStyle>
            <a:lvl1pPr marL="609585" marR="0" lvl="0" indent="-507987" algn="l" rtl="0">
              <a:lnSpc>
                <a:spcPct val="90000"/>
              </a:lnSpc>
              <a:spcBef>
                <a:spcPts val="1333"/>
              </a:spcBef>
              <a:spcAft>
                <a:spcPts val="0"/>
              </a:spcAft>
              <a:buClr>
                <a:schemeClr val="dk1"/>
              </a:buClr>
              <a:buSzPts val="2400"/>
              <a:buFont typeface="Calibri"/>
              <a:buChar char="▪"/>
              <a:defRPr sz="3200" i="0" u="none" strike="noStrike" cap="none">
                <a:solidFill>
                  <a:schemeClr val="dk1"/>
                </a:solidFill>
              </a:defRPr>
            </a:lvl1pPr>
            <a:lvl2pPr marL="1219170" marR="0" lvl="1" indent="-457189" algn="l" rtl="0">
              <a:lnSpc>
                <a:spcPct val="90000"/>
              </a:lnSpc>
              <a:spcBef>
                <a:spcPts val="667"/>
              </a:spcBef>
              <a:spcAft>
                <a:spcPts val="0"/>
              </a:spcAft>
              <a:buClr>
                <a:schemeClr val="dk1"/>
              </a:buClr>
              <a:buSzPts val="1800"/>
              <a:buFont typeface="Calibri"/>
              <a:buChar char="•"/>
              <a:defRPr sz="2400" i="0" u="none" strike="noStrike" cap="none">
                <a:solidFill>
                  <a:schemeClr val="dk1"/>
                </a:solidFill>
              </a:defRPr>
            </a:lvl2pPr>
            <a:lvl3pPr marL="1828754" marR="0" lvl="2" indent="-423323" algn="l" rtl="0">
              <a:lnSpc>
                <a:spcPct val="90000"/>
              </a:lnSpc>
              <a:spcBef>
                <a:spcPts val="667"/>
              </a:spcBef>
              <a:spcAft>
                <a:spcPts val="0"/>
              </a:spcAft>
              <a:buClr>
                <a:schemeClr val="dk1"/>
              </a:buClr>
              <a:buSzPts val="1400"/>
              <a:buFont typeface="Calibri"/>
              <a:buChar char="o"/>
              <a:defRPr sz="1867" i="0" u="none" strike="noStrike" cap="none">
                <a:solidFill>
                  <a:schemeClr val="dk1"/>
                </a:solidFill>
              </a:defRPr>
            </a:lvl3pPr>
            <a:lvl4pPr marL="2438339" marR="0" lvl="3" indent="-406390" algn="l" rtl="0">
              <a:lnSpc>
                <a:spcPct val="90000"/>
              </a:lnSpc>
              <a:spcBef>
                <a:spcPts val="667"/>
              </a:spcBef>
              <a:spcAft>
                <a:spcPts val="0"/>
              </a:spcAft>
              <a:buClr>
                <a:schemeClr val="dk1"/>
              </a:buClr>
              <a:buSzPts val="1200"/>
              <a:buFont typeface="Calibri"/>
              <a:buChar char="•"/>
              <a:defRPr sz="1600" i="0" u="none" strike="noStrike" cap="none">
                <a:solidFill>
                  <a:schemeClr val="dk1"/>
                </a:solidFill>
              </a:defRPr>
            </a:lvl4pPr>
            <a:lvl5pPr marL="3047924" marR="0" lvl="4" indent="-389457" algn="l" rtl="0">
              <a:lnSpc>
                <a:spcPct val="90000"/>
              </a:lnSpc>
              <a:spcBef>
                <a:spcPts val="667"/>
              </a:spcBef>
              <a:spcAft>
                <a:spcPts val="0"/>
              </a:spcAft>
              <a:buClr>
                <a:schemeClr val="dk1"/>
              </a:buClr>
              <a:buSzPts val="1000"/>
              <a:buFont typeface="Calibri"/>
              <a:buChar char="•"/>
              <a:defRPr sz="1333" i="0" u="none" strike="noStrike" cap="none">
                <a:solidFill>
                  <a:schemeClr val="dk1"/>
                </a:solidFill>
              </a:defRPr>
            </a:lvl5pPr>
            <a:lvl6pPr marL="3657509" marR="0" lvl="5" indent="-389457" algn="l" rtl="0">
              <a:lnSpc>
                <a:spcPct val="90000"/>
              </a:lnSpc>
              <a:spcBef>
                <a:spcPts val="667"/>
              </a:spcBef>
              <a:spcAft>
                <a:spcPts val="0"/>
              </a:spcAft>
              <a:buClr>
                <a:schemeClr val="dk1"/>
              </a:buClr>
              <a:buSzPts val="1000"/>
              <a:buFont typeface="Calibri"/>
              <a:buChar char="•"/>
              <a:defRPr sz="1333" i="0" u="none" strike="noStrike" cap="none">
                <a:solidFill>
                  <a:schemeClr val="dk1"/>
                </a:solidFill>
              </a:defRPr>
            </a:lvl6pPr>
            <a:lvl7pPr marL="4267093" marR="0" lvl="6" indent="-389457" algn="l" rtl="0">
              <a:lnSpc>
                <a:spcPct val="90000"/>
              </a:lnSpc>
              <a:spcBef>
                <a:spcPts val="667"/>
              </a:spcBef>
              <a:spcAft>
                <a:spcPts val="0"/>
              </a:spcAft>
              <a:buClr>
                <a:schemeClr val="dk1"/>
              </a:buClr>
              <a:buSzPts val="1000"/>
              <a:buFont typeface="Arial"/>
              <a:buChar char="•"/>
              <a:defRPr sz="1333" b="0" i="0" u="none" strike="noStrike" cap="none">
                <a:solidFill>
                  <a:schemeClr val="dk1"/>
                </a:solidFill>
                <a:latin typeface="Calibri"/>
                <a:ea typeface="Calibri"/>
                <a:cs typeface="Calibri"/>
                <a:sym typeface="Calibri"/>
              </a:defRPr>
            </a:lvl7pPr>
            <a:lvl8pPr marL="4876678" marR="0" lvl="7" indent="-389457" algn="l" rtl="0">
              <a:lnSpc>
                <a:spcPct val="90000"/>
              </a:lnSpc>
              <a:spcBef>
                <a:spcPts val="667"/>
              </a:spcBef>
              <a:spcAft>
                <a:spcPts val="0"/>
              </a:spcAft>
              <a:buClr>
                <a:schemeClr val="dk1"/>
              </a:buClr>
              <a:buSzPts val="1000"/>
              <a:buFont typeface="Arial"/>
              <a:buChar char="•"/>
              <a:defRPr sz="1333" b="0" i="0" u="none" strike="noStrike" cap="none">
                <a:solidFill>
                  <a:schemeClr val="dk1"/>
                </a:solidFill>
                <a:latin typeface="Calibri"/>
                <a:ea typeface="Calibri"/>
                <a:cs typeface="Calibri"/>
                <a:sym typeface="Calibri"/>
              </a:defRPr>
            </a:lvl8pPr>
            <a:lvl9pPr marL="5486263" marR="0" lvl="8" indent="-389457" algn="l" rtl="0">
              <a:lnSpc>
                <a:spcPct val="90000"/>
              </a:lnSpc>
              <a:spcBef>
                <a:spcPts val="667"/>
              </a:spcBef>
              <a:spcAft>
                <a:spcPts val="0"/>
              </a:spcAft>
              <a:buClr>
                <a:schemeClr val="dk1"/>
              </a:buClr>
              <a:buSzPts val="1000"/>
              <a:buFont typeface="Arial"/>
              <a:buChar char="•"/>
              <a:defRPr sz="1333" b="0" i="0" u="none" strike="noStrike" cap="none">
                <a:solidFill>
                  <a:schemeClr val="dk1"/>
                </a:solidFill>
                <a:latin typeface="Calibri"/>
                <a:ea typeface="Calibri"/>
                <a:cs typeface="Calibri"/>
                <a:sym typeface="Calibri"/>
              </a:defRPr>
            </a:lvl9pPr>
          </a:lstStyle>
          <a:p>
            <a:pPr lvl="0"/>
            <a:r>
              <a:rPr lang="ja-JP" altLang="en-US"/>
              <a:t>マスター テキストの書式設定</a:t>
            </a:r>
          </a:p>
        </p:txBody>
      </p:sp>
    </p:spTree>
    <p:extLst>
      <p:ext uri="{BB962C8B-B14F-4D97-AF65-F5344CB8AC3E}">
        <p14:creationId xmlns:p14="http://schemas.microsoft.com/office/powerpoint/2010/main" val="2436408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中面_箇条書き（日本語）">
    <p:spTree>
      <p:nvGrpSpPr>
        <p:cNvPr id="1" name=""/>
        <p:cNvGrpSpPr/>
        <p:nvPr/>
      </p:nvGrpSpPr>
      <p:grpSpPr>
        <a:xfrm>
          <a:off x="0" y="0"/>
          <a:ext cx="0" cy="0"/>
          <a:chOff x="0" y="0"/>
          <a:chExt cx="0" cy="0"/>
        </a:xfrm>
      </p:grpSpPr>
      <p:sp>
        <p:nvSpPr>
          <p:cNvPr id="6" name="タイトル 1"/>
          <p:cNvSpPr>
            <a:spLocks noGrp="1"/>
          </p:cNvSpPr>
          <p:nvPr>
            <p:ph type="ctrTitle" hasCustomPrompt="1"/>
          </p:nvPr>
        </p:nvSpPr>
        <p:spPr>
          <a:xfrm>
            <a:off x="648000" y="248362"/>
            <a:ext cx="11041227" cy="504056"/>
          </a:xfrm>
        </p:spPr>
        <p:txBody>
          <a:bodyPr anchor="t" anchorCtr="0">
            <a:noAutofit/>
          </a:bodyPr>
          <a:lstStyle>
            <a:lvl1pPr algn="ctr">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a:t>箇条書き（メイリオ：</a:t>
            </a:r>
            <a:r>
              <a:rPr kumimoji="1" lang="en-US" altLang="ja-JP"/>
              <a:t>24pt)</a:t>
            </a:r>
            <a:endParaRPr kumimoji="1" lang="ja-JP" altLang="en-US"/>
          </a:p>
        </p:txBody>
      </p:sp>
      <p:sp>
        <p:nvSpPr>
          <p:cNvPr id="7" name="コンテンツ プレースホルダー 2"/>
          <p:cNvSpPr>
            <a:spLocks noGrp="1"/>
          </p:cNvSpPr>
          <p:nvPr>
            <p:ph idx="1" hasCustomPrompt="1"/>
          </p:nvPr>
        </p:nvSpPr>
        <p:spPr>
          <a:xfrm>
            <a:off x="648000" y="836718"/>
            <a:ext cx="10972800" cy="5472607"/>
          </a:xfrm>
        </p:spPr>
        <p:txBody>
          <a:bodyPr lIns="36000" tIns="36000" rIns="36000" bIns="36000">
            <a:noAutofit/>
          </a:bodyPr>
          <a:lstStyle>
            <a:lvl1pPr marL="180000" indent="-180000">
              <a:buFont typeface="Wingdings" pitchFamily="2" charset="2"/>
              <a:buChar char="n"/>
              <a:defRPr sz="1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40000" indent="-180000">
              <a:buFont typeface="Arial" pitchFamily="34" charset="0"/>
              <a:buChar cha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80000" indent="-180000">
              <a:spcBef>
                <a:spcPts val="0"/>
              </a:spcBef>
              <a:buFont typeface="Wingdings" pitchFamily="2" charset="2"/>
              <a:buChar char="ü"/>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714500" indent="-342900">
              <a:buFont typeface="Wingdings" pitchFamily="2" charset="2"/>
              <a:buChar char="ü"/>
              <a:defRPr sz="15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286000" indent="-457200">
              <a:buFont typeface="Wingdings" pitchFamily="2" charset="2"/>
              <a:buChar char="ü"/>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a:t>第１レベル：メイリオ</a:t>
            </a:r>
            <a:r>
              <a:rPr kumimoji="1" lang="en-US" altLang="ja-JP"/>
              <a:t>21pt</a:t>
            </a:r>
          </a:p>
          <a:p>
            <a:pPr lvl="1"/>
            <a:endParaRPr kumimoji="1" lang="en-US" altLang="ja-JP"/>
          </a:p>
          <a:p>
            <a:pPr lvl="2"/>
            <a:endParaRPr kumimoji="1" lang="en-US" altLang="ja-JP"/>
          </a:p>
        </p:txBody>
      </p:sp>
    </p:spTree>
    <p:extLst>
      <p:ext uri="{BB962C8B-B14F-4D97-AF65-F5344CB8AC3E}">
        <p14:creationId xmlns:p14="http://schemas.microsoft.com/office/powerpoint/2010/main" val="2898564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Another Type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510073" y="998376"/>
            <a:ext cx="11232000" cy="5523722"/>
          </a:xfrm>
        </p:spPr>
        <p:txBody>
          <a:bodyPr lIns="0" tIns="0" rIns="0" bIns="0"/>
          <a:lstStyle>
            <a:lvl1pPr>
              <a:defRPr sz="2100" baseline="0">
                <a:solidFill>
                  <a:schemeClr val="bg2"/>
                </a:solidFill>
                <a:latin typeface="+mn-ea"/>
                <a:ea typeface="+mn-ea"/>
              </a:defRPr>
            </a:lvl1pPr>
          </a:lstStyle>
          <a:p>
            <a:pPr lvl="0"/>
            <a:r>
              <a:rPr lang="ja-JP" altLang="en-US"/>
              <a:t>マスター テキストの書式設定</a:t>
            </a:r>
          </a:p>
        </p:txBody>
      </p:sp>
      <p:sp>
        <p:nvSpPr>
          <p:cNvPr id="11" name="Holder 3"/>
          <p:cNvSpPr>
            <a:spLocks noGrp="1"/>
          </p:cNvSpPr>
          <p:nvPr>
            <p:ph type="body" idx="10" hasCustomPrompt="1"/>
          </p:nvPr>
        </p:nvSpPr>
        <p:spPr>
          <a:xfrm>
            <a:off x="1234912" y="262729"/>
            <a:ext cx="9338645" cy="338768"/>
          </a:xfrm>
        </p:spPr>
        <p:txBody>
          <a:bodyPr lIns="0" tIns="0" rIns="0" bIns="0" anchor="t" anchorCtr="0"/>
          <a:lstStyle>
            <a:lvl1pPr>
              <a:defRPr sz="2400" b="1">
                <a:solidFill>
                  <a:schemeClr val="accent1"/>
                </a:solidFill>
                <a:latin typeface="+mj-lt"/>
              </a:defRPr>
            </a:lvl1pPr>
          </a:lstStyle>
          <a:p>
            <a:r>
              <a:rPr lang="ja-JP" altLang="en-US"/>
              <a:t>タイトル </a:t>
            </a:r>
            <a:r>
              <a:rPr lang="en-US" altLang="ja-JP"/>
              <a:t>XXXXXXXXXXXXXXXXXXX</a:t>
            </a:r>
            <a:r>
              <a:rPr lang="ja-JP" altLang="en-US"/>
              <a:t>（</a:t>
            </a:r>
            <a:r>
              <a:rPr lang="en-US" altLang="ja-JP"/>
              <a:t>24pt</a:t>
            </a:r>
            <a:r>
              <a:rPr lang="ja-JP" altLang="en-US"/>
              <a:t>）</a:t>
            </a:r>
            <a:endParaRPr/>
          </a:p>
        </p:txBody>
      </p:sp>
      <p:sp>
        <p:nvSpPr>
          <p:cNvPr id="15" name="Holder 6"/>
          <p:cNvSpPr>
            <a:spLocks noGrp="1"/>
          </p:cNvSpPr>
          <p:nvPr>
            <p:ph type="sldNum" sz="quarter" idx="7"/>
          </p:nvPr>
        </p:nvSpPr>
        <p:spPr>
          <a:xfrm>
            <a:off x="11709509" y="6678710"/>
            <a:ext cx="364391" cy="152032"/>
          </a:xfrm>
          <a:prstGeom prst="rect">
            <a:avLst/>
          </a:prstGeom>
        </p:spPr>
        <p:txBody>
          <a:bodyPr lIns="0" tIns="0" rIns="0" bIns="0" anchor="ctr" anchorCtr="0"/>
          <a:lstStyle>
            <a:lvl1pPr algn="r">
              <a:defRPr sz="900">
                <a:solidFill>
                  <a:schemeClr val="tx1">
                    <a:tint val="75000"/>
                  </a:schemeClr>
                </a:solidFill>
              </a:defRPr>
            </a:lvl1pPr>
          </a:lstStyle>
          <a:p>
            <a:fld id="{B6F15528-21DE-4FAA-801E-634DDDAF4B2B}" type="slidenum">
              <a:rPr lang="en-US" altLang="ja-JP" smtClean="0"/>
              <a:pPr/>
              <a:t>‹#›</a:t>
            </a:fld>
            <a:endParaRPr lang="en-US" altLang="ja-JP"/>
          </a:p>
        </p:txBody>
      </p:sp>
    </p:spTree>
    <p:extLst>
      <p:ext uri="{BB962C8B-B14F-4D97-AF65-F5344CB8AC3E}">
        <p14:creationId xmlns:p14="http://schemas.microsoft.com/office/powerpoint/2010/main" val="2183793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12" indent="0" algn="ctr">
              <a:buNone/>
              <a:defRPr/>
            </a:lvl2pPr>
            <a:lvl3pPr marL="914423" indent="0" algn="ctr">
              <a:buNone/>
              <a:defRPr/>
            </a:lvl3pPr>
            <a:lvl4pPr marL="1371634" indent="0" algn="ctr">
              <a:buNone/>
              <a:defRPr/>
            </a:lvl4pPr>
            <a:lvl5pPr marL="1828846" indent="0" algn="ctr">
              <a:buNone/>
              <a:defRPr/>
            </a:lvl5pPr>
            <a:lvl6pPr marL="2286057" indent="0" algn="ctr">
              <a:buNone/>
              <a:defRPr/>
            </a:lvl6pPr>
            <a:lvl7pPr marL="2743269" indent="0" algn="ctr">
              <a:buNone/>
              <a:defRPr/>
            </a:lvl7pPr>
            <a:lvl8pPr marL="3200480" indent="0" algn="ctr">
              <a:buNone/>
              <a:defRPr/>
            </a:lvl8pPr>
            <a:lvl9pPr marL="3657691" indent="0" algn="ctr">
              <a:buNone/>
              <a:defRPr/>
            </a:lvl9pPr>
          </a:lstStyle>
          <a:p>
            <a:r>
              <a:rPr lang="ja-JP" altLang="en-US"/>
              <a:t>マスター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C9EFC9FF-E15F-460A-BC01-493DB3DFD1F8}" type="slidenum">
              <a:rPr lang="en-US" altLang="ja-JP"/>
              <a:pPr>
                <a:defRPr/>
              </a:pPr>
              <a:t>‹#›</a:t>
            </a:fld>
            <a:endParaRPr lang="en-US" altLang="ja-JP"/>
          </a:p>
        </p:txBody>
      </p:sp>
    </p:spTree>
    <p:extLst>
      <p:ext uri="{BB962C8B-B14F-4D97-AF65-F5344CB8AC3E}">
        <p14:creationId xmlns:p14="http://schemas.microsoft.com/office/powerpoint/2010/main" val="648322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09600" y="1600206"/>
            <a:ext cx="109728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xfrm>
            <a:off x="9347200" y="6597650"/>
            <a:ext cx="2844800" cy="196850"/>
          </a:xfrm>
          <a:ln/>
        </p:spPr>
        <p:txBody>
          <a:bodyPr/>
          <a:lstStyle>
            <a:lvl1pPr>
              <a:defRPr/>
            </a:lvl1pPr>
          </a:lstStyle>
          <a:p>
            <a:pPr>
              <a:defRPr/>
            </a:pPr>
            <a:fld id="{C9EFC9FF-E15F-460A-BC01-493DB3DFD1F8}" type="slidenum">
              <a:rPr lang="en-US" altLang="ja-JP"/>
              <a:pPr>
                <a:defRPr/>
              </a:pPr>
              <a:t>‹#›</a:t>
            </a:fld>
            <a:endParaRPr lang="en-US" altLang="ja-JP"/>
          </a:p>
        </p:txBody>
      </p:sp>
    </p:spTree>
    <p:extLst>
      <p:ext uri="{BB962C8B-B14F-4D97-AF65-F5344CB8AC3E}">
        <p14:creationId xmlns:p14="http://schemas.microsoft.com/office/powerpoint/2010/main" val="2230078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7"/>
          <p:cNvSpPr>
            <a:spLocks noGrp="1" noChangeArrowheads="1"/>
          </p:cNvSpPr>
          <p:nvPr>
            <p:ph type="dt" sz="half" idx="10"/>
          </p:nvPr>
        </p:nvSpPr>
        <p:spPr>
          <a:xfrm>
            <a:off x="69851" y="6597650"/>
            <a:ext cx="3471333" cy="152400"/>
          </a:xfrm>
          <a:prstGeom prst="rect">
            <a:avLst/>
          </a:prstGeom>
          <a:ln/>
        </p:spPr>
        <p:txBody>
          <a:bodyPr/>
          <a:lstStyle>
            <a:lvl1pPr>
              <a:defRPr/>
            </a:lvl1pPr>
          </a:lstStyle>
          <a:p>
            <a:pPr>
              <a:defRPr/>
            </a:pPr>
            <a:endParaRPr lang="en-US" altLang="ja-JP">
              <a:solidFill>
                <a:srgbClr val="000000"/>
              </a:solidFill>
            </a:endParaRPr>
          </a:p>
        </p:txBody>
      </p:sp>
      <p:sp>
        <p:nvSpPr>
          <p:cNvPr id="4" name="Rectangle 8"/>
          <p:cNvSpPr>
            <a:spLocks noGrp="1" noChangeArrowheads="1"/>
          </p:cNvSpPr>
          <p:nvPr>
            <p:ph type="ftr" sz="quarter" idx="11"/>
          </p:nvPr>
        </p:nvSpPr>
        <p:spPr>
          <a:xfrm>
            <a:off x="4165600" y="6597656"/>
            <a:ext cx="3860800" cy="168275"/>
          </a:xfrm>
          <a:prstGeom prst="rect">
            <a:avLst/>
          </a:prstGeom>
          <a:ln/>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A469208E-6CC5-4504-B040-13206FF1069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923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64000" y="260648"/>
            <a:ext cx="10515600" cy="422365"/>
          </a:xfrm>
          <a:ln>
            <a:noFill/>
          </a:ln>
        </p:spPr>
        <p:txBody>
          <a:bodyPr tIns="72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64000" y="836712"/>
            <a:ext cx="11664000" cy="5472000"/>
          </a:xfrm>
        </p:spPr>
        <p:txBody>
          <a:bodyPr tIns="46800">
            <a:normAutofit/>
          </a:bodyPr>
          <a:lstStyle>
            <a:lvl1pPr marL="0" indent="0">
              <a:buNone/>
              <a:defRPr sz="1800">
                <a:solidFill>
                  <a:schemeClr val="tx1">
                    <a:lumMod val="85000"/>
                    <a:lumOff val="15000"/>
                  </a:schemeClr>
                </a:solidFill>
                <a:latin typeface="メイリオ" panose="020B0604030504040204" pitchFamily="50" charset="-128"/>
                <a:ea typeface="メイリオ"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11" name="図 10">
            <a:extLst>
              <a:ext uri="{FF2B5EF4-FFF2-40B4-BE49-F238E27FC236}">
                <a16:creationId xmlns:a16="http://schemas.microsoft.com/office/drawing/2014/main" id="{99A7EC4E-74A7-4302-87EE-E4951A93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40857630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表紙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620AAD-ADBF-4A70-9488-B98375B1E25F}"/>
              </a:ext>
            </a:extLst>
          </p:cNvPr>
          <p:cNvSpPr>
            <a:spLocks noGrp="1"/>
          </p:cNvSpPr>
          <p:nvPr>
            <p:ph type="ctrTitle"/>
          </p:nvPr>
        </p:nvSpPr>
        <p:spPr>
          <a:xfrm>
            <a:off x="1295467" y="1268760"/>
            <a:ext cx="9601067" cy="1089075"/>
          </a:xfrm>
        </p:spPr>
        <p:txBody>
          <a:bodyPr bIns="0" anchor="b">
            <a:normAutofit/>
          </a:bodyPr>
          <a:lstStyle>
            <a:lvl1pPr algn="ctr">
              <a:defRPr sz="4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535C9E1-7157-4083-B9CC-6E17ACC6D7E0}"/>
              </a:ext>
            </a:extLst>
          </p:cNvPr>
          <p:cNvSpPr>
            <a:spLocks noGrp="1"/>
          </p:cNvSpPr>
          <p:nvPr>
            <p:ph type="subTitle" idx="1"/>
          </p:nvPr>
        </p:nvSpPr>
        <p:spPr>
          <a:xfrm>
            <a:off x="1295467" y="4797152"/>
            <a:ext cx="9601067" cy="763066"/>
          </a:xfrm>
        </p:spPr>
        <p:txBody>
          <a:bodyPr tIns="46800" bIns="0">
            <a:normAutofit/>
          </a:bodyPr>
          <a:lstStyle>
            <a:lvl1pPr marL="0" indent="0" algn="ctr">
              <a:buNone/>
              <a:defRPr sz="2000">
                <a:latin typeface="メイリオ" panose="020B0604030504040204" pitchFamily="50" charset="-128"/>
                <a:ea typeface="メイリオ" panose="020B0604030504040204" pitchFamily="50" charset="-128"/>
              </a:defRPr>
            </a:lvl1pPr>
            <a:lvl2pPr marL="457162" indent="0" algn="ctr">
              <a:buNone/>
              <a:defRPr sz="2000"/>
            </a:lvl2pPr>
            <a:lvl3pPr marL="914324" indent="0" algn="ctr">
              <a:buNone/>
              <a:defRPr sz="1800"/>
            </a:lvl3pPr>
            <a:lvl4pPr marL="1371486" indent="0" algn="ctr">
              <a:buNone/>
              <a:defRPr sz="1600"/>
            </a:lvl4pPr>
            <a:lvl5pPr marL="1828647" indent="0" algn="ctr">
              <a:buNone/>
              <a:defRPr sz="1600"/>
            </a:lvl5pPr>
            <a:lvl6pPr marL="2285810" indent="0" algn="ctr">
              <a:buNone/>
              <a:defRPr sz="1600"/>
            </a:lvl6pPr>
            <a:lvl7pPr marL="2742971" indent="0" algn="ctr">
              <a:buNone/>
              <a:defRPr sz="1600"/>
            </a:lvl7pPr>
            <a:lvl8pPr marL="3200133" indent="0" algn="ctr">
              <a:buNone/>
              <a:defRPr sz="1600"/>
            </a:lvl8pPr>
            <a:lvl9pPr marL="3657295" indent="0" algn="ctr">
              <a:buNone/>
              <a:defRPr sz="1600"/>
            </a:lvl9pPr>
          </a:lstStyle>
          <a:p>
            <a:r>
              <a:rPr kumimoji="1" lang="ja-JP" altLang="en-US"/>
              <a:t>マスター サブタイトルの書式設定</a:t>
            </a:r>
            <a:endParaRPr kumimoji="1" lang="en-US" altLang="ja-JP"/>
          </a:p>
        </p:txBody>
      </p:sp>
      <p:pic>
        <p:nvPicPr>
          <p:cNvPr id="6" name="図 5">
            <a:extLst>
              <a:ext uri="{FF2B5EF4-FFF2-40B4-BE49-F238E27FC236}">
                <a16:creationId xmlns:a16="http://schemas.microsoft.com/office/drawing/2014/main" id="{E8568B1C-21A2-4A26-89A9-109B053E99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4529997" y="2926722"/>
            <a:ext cx="3132000" cy="1218673"/>
          </a:xfrm>
          <a:prstGeom prst="rect">
            <a:avLst/>
          </a:prstGeom>
        </p:spPr>
      </p:pic>
    </p:spTree>
    <p:extLst>
      <p:ext uri="{BB962C8B-B14F-4D97-AF65-F5344CB8AC3E}">
        <p14:creationId xmlns:p14="http://schemas.microsoft.com/office/powerpoint/2010/main" val="673717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91B10-9AA4-44E2-ABAB-561FEA9B1177}"/>
              </a:ext>
            </a:extLst>
          </p:cNvPr>
          <p:cNvSpPr>
            <a:spLocks noGrp="1"/>
          </p:cNvSpPr>
          <p:nvPr>
            <p:ph type="title"/>
          </p:nvPr>
        </p:nvSpPr>
        <p:spPr>
          <a:xfrm>
            <a:off x="815413" y="3051000"/>
            <a:ext cx="10560000" cy="756000"/>
          </a:xfrm>
        </p:spPr>
        <p:txBody>
          <a:bodyPr tIns="216000" bIns="36000" anchor="ctr" anchorCtr="0">
            <a:normAutofit/>
          </a:bodyPr>
          <a:lstStyle>
            <a:lvl1pPr>
              <a:defRPr sz="4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7" name="スライド番号プレースホルダー 3">
            <a:extLst>
              <a:ext uri="{FF2B5EF4-FFF2-40B4-BE49-F238E27FC236}">
                <a16:creationId xmlns:a16="http://schemas.microsoft.com/office/drawing/2014/main" id="{B84762C8-0924-4E77-AAC5-B9706DBBAE5D}"/>
              </a:ext>
            </a:extLst>
          </p:cNvPr>
          <p:cNvSpPr txBox="1">
            <a:spLocks/>
          </p:cNvSpPr>
          <p:nvPr userDrawn="1"/>
        </p:nvSpPr>
        <p:spPr>
          <a:xfrm>
            <a:off x="9185997" y="6517006"/>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6" name="図 5">
            <a:extLst>
              <a:ext uri="{FF2B5EF4-FFF2-40B4-BE49-F238E27FC236}">
                <a16:creationId xmlns:a16="http://schemas.microsoft.com/office/drawing/2014/main" id="{FF9028EF-8A87-420C-ACEC-180C9D76DA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2750283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64000" y="119132"/>
            <a:ext cx="10515600" cy="422365"/>
          </a:xfrm>
          <a:ln>
            <a:noFill/>
          </a:ln>
        </p:spPr>
        <p:txBody>
          <a:bodyPr tIns="72000" bIns="36000" anchor="t" anchorCtr="0">
            <a:noAutofit/>
          </a:bodyPr>
          <a:lstStyle>
            <a:lvl1pPr>
              <a:defRPr sz="3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64000" y="836712"/>
            <a:ext cx="11664000" cy="5472000"/>
          </a:xfrm>
        </p:spPr>
        <p:txBody>
          <a:bodyPr tIns="46800">
            <a:normAutofit/>
          </a:bodyPr>
          <a:lstStyle>
            <a:lvl1pPr marL="0" indent="0">
              <a:buNone/>
              <a:defRPr sz="1800">
                <a:solidFill>
                  <a:schemeClr val="tx1">
                    <a:lumMod val="85000"/>
                    <a:lumOff val="15000"/>
                  </a:schemeClr>
                </a:solidFill>
                <a:latin typeface="メイリオ" panose="020B0604030504040204" pitchFamily="50" charset="-128"/>
                <a:ea typeface="メイリオ"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11" name="図 10">
            <a:extLst>
              <a:ext uri="{FF2B5EF4-FFF2-40B4-BE49-F238E27FC236}">
                <a16:creationId xmlns:a16="http://schemas.microsoft.com/office/drawing/2014/main" id="{99A7EC4E-74A7-4302-87EE-E4951A93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3231859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64000" y="119135"/>
            <a:ext cx="10515600" cy="422365"/>
          </a:xfrm>
          <a:ln>
            <a:noFill/>
          </a:ln>
        </p:spPr>
        <p:txBody>
          <a:bodyPr tIns="72000" bIns="36000" anchor="t" anchorCtr="0">
            <a:noAutofit/>
          </a:bodyPr>
          <a:lstStyle>
            <a:lvl1pPr>
              <a:defRPr sz="3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64000" y="836712"/>
            <a:ext cx="11664000" cy="5472000"/>
          </a:xfrm>
        </p:spPr>
        <p:txBody>
          <a:bodyPr tIns="46800">
            <a:normAutofit/>
          </a:bodyPr>
          <a:lstStyle>
            <a:lvl1pPr marL="285750" indent="-285750">
              <a:buFont typeface="Arial" panose="020B0604020202020204" pitchFamily="34" charset="0"/>
              <a:buChar char="•"/>
              <a:defRPr sz="1800">
                <a:solidFill>
                  <a:schemeClr val="tx1">
                    <a:lumMod val="85000"/>
                    <a:lumOff val="15000"/>
                  </a:schemeClr>
                </a:solidFill>
                <a:latin typeface="+mn-ea"/>
                <a:ea typeface="+mn-ea"/>
              </a:defRPr>
            </a:lvl1pPr>
            <a:lvl2pPr marL="685800" indent="-228600">
              <a:buFont typeface="メイリオ" panose="020B0604030504040204" pitchFamily="50" charset="-128"/>
              <a:buChar char="-"/>
              <a:defRPr sz="1800">
                <a:latin typeface="+mn-ea"/>
                <a:ea typeface="+mn-ea"/>
              </a:defRPr>
            </a:lvl2pPr>
            <a:lvl3pPr marL="1143000" indent="-228600">
              <a:buFont typeface="メイリオ" panose="020B0604030504040204" pitchFamily="50" charset="-128"/>
              <a:buChar char="-"/>
              <a:defRPr sz="1600">
                <a:latin typeface="+mn-ea"/>
                <a:ea typeface="+mn-ea"/>
              </a:defRPr>
            </a:lvl3pPr>
            <a:lvl4pPr marL="1600200" indent="-228600">
              <a:buFont typeface="メイリオ" panose="020B0604030504040204" pitchFamily="50" charset="-128"/>
              <a:buChar char="-"/>
              <a:defRPr sz="1400">
                <a:latin typeface="+mn-ea"/>
                <a:ea typeface="+mn-ea"/>
              </a:defRPr>
            </a:lvl4pPr>
            <a:lvl5pPr marL="2057400" indent="-228600">
              <a:buFont typeface="メイリオ" panose="020B0604030504040204" pitchFamily="50" charset="-128"/>
              <a:buChar char="-"/>
              <a:defRPr sz="1400">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11" name="図 10">
            <a:extLst>
              <a:ext uri="{FF2B5EF4-FFF2-40B4-BE49-F238E27FC236}">
                <a16:creationId xmlns:a16="http://schemas.microsoft.com/office/drawing/2014/main" id="{99A7EC4E-74A7-4302-87EE-E4951A93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193188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CFC27E9C-F96B-4AA6-935F-1CC599794148}"/>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4" name="タイトル 1">
            <a:extLst>
              <a:ext uri="{FF2B5EF4-FFF2-40B4-BE49-F238E27FC236}">
                <a16:creationId xmlns:a16="http://schemas.microsoft.com/office/drawing/2014/main" id="{217F544D-A1C2-436A-8027-D86DF2EDE55B}"/>
              </a:ext>
            </a:extLst>
          </p:cNvPr>
          <p:cNvSpPr>
            <a:spLocks noGrp="1"/>
          </p:cNvSpPr>
          <p:nvPr>
            <p:ph type="title"/>
          </p:nvPr>
        </p:nvSpPr>
        <p:spPr>
          <a:xfrm>
            <a:off x="264000" y="119134"/>
            <a:ext cx="10515600" cy="422365"/>
          </a:xfrm>
          <a:ln>
            <a:noFill/>
          </a:ln>
        </p:spPr>
        <p:txBody>
          <a:bodyPr tIns="72000" bIns="36000" anchor="t" anchorCtr="0">
            <a:noAutofit/>
          </a:bodyPr>
          <a:lstStyle>
            <a:lvl1pPr>
              <a:defRPr sz="3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pic>
        <p:nvPicPr>
          <p:cNvPr id="5" name="図 4">
            <a:extLst>
              <a:ext uri="{FF2B5EF4-FFF2-40B4-BE49-F238E27FC236}">
                <a16:creationId xmlns:a16="http://schemas.microsoft.com/office/drawing/2014/main" id="{008CBE4B-C9D9-4758-B8AF-ACE65DA605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73033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64000" y="260648"/>
            <a:ext cx="10515600" cy="422365"/>
          </a:xfrm>
          <a:ln>
            <a:noFill/>
          </a:ln>
        </p:spPr>
        <p:txBody>
          <a:bodyPr tIns="72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64000" y="836712"/>
            <a:ext cx="11664000" cy="5472000"/>
          </a:xfrm>
        </p:spPr>
        <p:txBody>
          <a:bodyPr tIns="46800">
            <a:normAutofit/>
          </a:bodyPr>
          <a:lstStyle>
            <a:lvl1pPr marL="285750" indent="-285750">
              <a:buFont typeface="Arial" panose="020B0604020202020204" pitchFamily="34" charset="0"/>
              <a:buChar char="•"/>
              <a:defRPr sz="1800">
                <a:solidFill>
                  <a:schemeClr val="tx1">
                    <a:lumMod val="85000"/>
                    <a:lumOff val="15000"/>
                  </a:schemeClr>
                </a:solidFill>
                <a:latin typeface="+mn-ea"/>
                <a:ea typeface="+mn-ea"/>
              </a:defRPr>
            </a:lvl1pPr>
            <a:lvl2pPr marL="685800" indent="-228600">
              <a:buFont typeface="メイリオ" panose="020B0604030504040204" pitchFamily="50" charset="-128"/>
              <a:buChar char="-"/>
              <a:defRPr sz="1800">
                <a:latin typeface="+mn-ea"/>
                <a:ea typeface="+mn-ea"/>
              </a:defRPr>
            </a:lvl2pPr>
            <a:lvl3pPr marL="1143000" indent="-228600">
              <a:buFont typeface="メイリオ" panose="020B0604030504040204" pitchFamily="50" charset="-128"/>
              <a:buChar char="-"/>
              <a:defRPr sz="1600">
                <a:latin typeface="+mn-ea"/>
                <a:ea typeface="+mn-ea"/>
              </a:defRPr>
            </a:lvl3pPr>
            <a:lvl4pPr marL="1600200" indent="-228600">
              <a:buFont typeface="メイリオ" panose="020B0604030504040204" pitchFamily="50" charset="-128"/>
              <a:buChar char="-"/>
              <a:defRPr sz="1400">
                <a:latin typeface="+mn-ea"/>
                <a:ea typeface="+mn-ea"/>
              </a:defRPr>
            </a:lvl4pPr>
            <a:lvl5pPr marL="2057400" indent="-228600">
              <a:buFont typeface="メイリオ" panose="020B0604030504040204" pitchFamily="50" charset="-128"/>
              <a:buChar char="-"/>
              <a:defRPr sz="1400">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11" name="図 10">
            <a:extLst>
              <a:ext uri="{FF2B5EF4-FFF2-40B4-BE49-F238E27FC236}">
                <a16:creationId xmlns:a16="http://schemas.microsoft.com/office/drawing/2014/main" id="{99A7EC4E-74A7-4302-87EE-E4951A93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39602328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F8484B8-6CFC-4527-90EB-B751BE534E2C}"/>
              </a:ext>
            </a:extLst>
          </p:cNvPr>
          <p:cNvSpPr>
            <a:spLocks noGrp="1"/>
          </p:cNvSpPr>
          <p:nvPr>
            <p:ph sz="half" idx="1"/>
          </p:nvPr>
        </p:nvSpPr>
        <p:spPr>
          <a:xfrm>
            <a:off x="264000" y="835200"/>
            <a:ext cx="5758880" cy="5472000"/>
          </a:xfrm>
        </p:spPr>
        <p:txBody>
          <a:bodyPr tIns="46800"/>
          <a:lstStyle>
            <a:lvl1pPr>
              <a:defRPr>
                <a:latin typeface="メイリオ" panose="020B0604030504040204" pitchFamily="50" charset="-128"/>
                <a:ea typeface="メイリオ" panose="020B0604030504040204" pitchFamily="50" charset="-128"/>
              </a:defRPr>
            </a:lvl1pPr>
            <a:lvl2pPr marL="6858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2pPr>
            <a:lvl3pPr marL="11430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3pPr>
            <a:lvl4pPr marL="16002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4pPr>
            <a:lvl5pPr marL="20574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BCE6669-215F-4DDE-929F-EA562018213F}"/>
              </a:ext>
            </a:extLst>
          </p:cNvPr>
          <p:cNvSpPr>
            <a:spLocks noGrp="1"/>
          </p:cNvSpPr>
          <p:nvPr>
            <p:ph sz="half" idx="2"/>
          </p:nvPr>
        </p:nvSpPr>
        <p:spPr>
          <a:xfrm>
            <a:off x="6172200" y="835200"/>
            <a:ext cx="5760000" cy="5472000"/>
          </a:xfrm>
        </p:spPr>
        <p:txBody>
          <a:bodyPr tIns="46800"/>
          <a:lstStyle>
            <a:lvl1pPr>
              <a:defRPr>
                <a:latin typeface="メイリオ" panose="020B0604030504040204" pitchFamily="50" charset="-128"/>
                <a:ea typeface="メイリオ" panose="020B0604030504040204" pitchFamily="50" charset="-128"/>
              </a:defRPr>
            </a:lvl1pPr>
            <a:lvl2pPr marL="6858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2pPr>
            <a:lvl3pPr marL="11430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3pPr>
            <a:lvl4pPr marL="16002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4pPr>
            <a:lvl5pPr marL="20574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3">
            <a:extLst>
              <a:ext uri="{FF2B5EF4-FFF2-40B4-BE49-F238E27FC236}">
                <a16:creationId xmlns:a16="http://schemas.microsoft.com/office/drawing/2014/main" id="{D361A0BD-8340-49FE-ADAD-7B9EC284F00A}"/>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6" name="タイトル 1">
            <a:extLst>
              <a:ext uri="{FF2B5EF4-FFF2-40B4-BE49-F238E27FC236}">
                <a16:creationId xmlns:a16="http://schemas.microsoft.com/office/drawing/2014/main" id="{45B3A2BA-F678-43CC-A64F-EB83D7A7CBD7}"/>
              </a:ext>
            </a:extLst>
          </p:cNvPr>
          <p:cNvSpPr>
            <a:spLocks noGrp="1"/>
          </p:cNvSpPr>
          <p:nvPr>
            <p:ph type="title"/>
          </p:nvPr>
        </p:nvSpPr>
        <p:spPr>
          <a:xfrm>
            <a:off x="264000" y="260648"/>
            <a:ext cx="10515600" cy="422365"/>
          </a:xfrm>
          <a:ln>
            <a:noFill/>
          </a:ln>
        </p:spPr>
        <p:txBody>
          <a:bodyPr tIns="72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pic>
        <p:nvPicPr>
          <p:cNvPr id="7" name="図 6">
            <a:extLst>
              <a:ext uri="{FF2B5EF4-FFF2-40B4-BE49-F238E27FC236}">
                <a16:creationId xmlns:a16="http://schemas.microsoft.com/office/drawing/2014/main" id="{C1A6536F-28D6-43A6-8B64-1FB4D9EDC6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47999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CFC27E9C-F96B-4AA6-935F-1CC599794148}"/>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4" name="タイトル 1">
            <a:extLst>
              <a:ext uri="{FF2B5EF4-FFF2-40B4-BE49-F238E27FC236}">
                <a16:creationId xmlns:a16="http://schemas.microsoft.com/office/drawing/2014/main" id="{217F544D-A1C2-436A-8027-D86DF2EDE55B}"/>
              </a:ext>
            </a:extLst>
          </p:cNvPr>
          <p:cNvSpPr>
            <a:spLocks noGrp="1"/>
          </p:cNvSpPr>
          <p:nvPr>
            <p:ph type="title"/>
          </p:nvPr>
        </p:nvSpPr>
        <p:spPr>
          <a:xfrm>
            <a:off x="264000" y="260648"/>
            <a:ext cx="10515600" cy="422365"/>
          </a:xfrm>
          <a:ln>
            <a:noFill/>
          </a:ln>
        </p:spPr>
        <p:txBody>
          <a:bodyPr tIns="72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pic>
        <p:nvPicPr>
          <p:cNvPr id="5" name="図 4">
            <a:extLst>
              <a:ext uri="{FF2B5EF4-FFF2-40B4-BE49-F238E27FC236}">
                <a16:creationId xmlns:a16="http://schemas.microsoft.com/office/drawing/2014/main" id="{008CBE4B-C9D9-4758-B8AF-ACE65DA605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89200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8F1C238B-8E72-4A14-A860-6F19587AA749}"/>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4" name="図 3">
            <a:extLst>
              <a:ext uri="{FF2B5EF4-FFF2-40B4-BE49-F238E27FC236}">
                <a16:creationId xmlns:a16="http://schemas.microsoft.com/office/drawing/2014/main" id="{3B3EDB24-48F7-41E4-B8BC-7F161B5270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73179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画像背景用_淡色">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45CC2EC-ECE0-4E33-9EBD-058C84324981}"/>
              </a:ext>
            </a:extLst>
          </p:cNvPr>
          <p:cNvSpPr/>
          <p:nvPr userDrawn="1"/>
        </p:nvSpPr>
        <p:spPr>
          <a:xfrm>
            <a:off x="0" y="6083300"/>
            <a:ext cx="12192000" cy="774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3">
            <a:extLst>
              <a:ext uri="{FF2B5EF4-FFF2-40B4-BE49-F238E27FC236}">
                <a16:creationId xmlns:a16="http://schemas.microsoft.com/office/drawing/2014/main" id="{4CC0FB5C-C372-4C88-8495-9676A54C55A8}"/>
              </a:ext>
            </a:extLst>
          </p:cNvPr>
          <p:cNvSpPr txBox="1">
            <a:spLocks/>
          </p:cNvSpPr>
          <p:nvPr userDrawn="1"/>
        </p:nvSpPr>
        <p:spPr>
          <a:xfrm>
            <a:off x="9185996" y="6517250"/>
            <a:ext cx="2743611" cy="288000"/>
          </a:xfrm>
          <a:prstGeom prst="rect">
            <a:avLst/>
          </a:prstGeom>
        </p:spPr>
        <p:txBody>
          <a:bodyPr vert="horz" lIns="60968" tIns="0" rIns="60968"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solidFill>
                  <a:schemeClr val="tx1"/>
                </a:solidFill>
              </a:rPr>
              <a:pPr lvl="0"/>
              <a:t>‹#›</a:t>
            </a:fld>
            <a:endParaRPr lang="ja-JP" altLang="en-US" sz="800">
              <a:solidFill>
                <a:schemeClr val="tx1"/>
              </a:solidFill>
            </a:endParaRPr>
          </a:p>
        </p:txBody>
      </p:sp>
      <p:sp>
        <p:nvSpPr>
          <p:cNvPr id="11" name="object 10">
            <a:extLst>
              <a:ext uri="{FF2B5EF4-FFF2-40B4-BE49-F238E27FC236}">
                <a16:creationId xmlns:a16="http://schemas.microsoft.com/office/drawing/2014/main" id="{C399D192-F649-4805-AC2E-F5A0BEF63C06}"/>
              </a:ext>
            </a:extLst>
          </p:cNvPr>
          <p:cNvSpPr txBox="1">
            <a:spLocks/>
          </p:cNvSpPr>
          <p:nvPr userDrawn="1"/>
        </p:nvSpPr>
        <p:spPr>
          <a:xfrm>
            <a:off x="210395" y="6597352"/>
            <a:ext cx="4115455" cy="154276"/>
          </a:xfrm>
          <a:prstGeom prst="rect">
            <a:avLst/>
          </a:prstGeom>
          <a:noFill/>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4" defTabSz="553948">
              <a:spcBef>
                <a:spcPts val="3"/>
              </a:spcBef>
            </a:pPr>
            <a:r>
              <a:rPr lang="en-US" sz="1000" spc="-15">
                <a:latin typeface="Arial" panose="020B0604020202020204" pitchFamily="34" charset="0"/>
                <a:cs typeface="Arial" panose="020B0604020202020204" pitchFamily="34" charset="0"/>
              </a:rPr>
              <a:t>© NTT Communications Corporation All Rights Reserved.</a:t>
            </a:r>
            <a:endParaRPr lang="en" sz="1000" spc="-15">
              <a:latin typeface="Arial" panose="020B0604020202020204" pitchFamily="34" charset="0"/>
              <a:cs typeface="Arial" panose="020B0604020202020204" pitchFamily="34" charset="0"/>
            </a:endParaRPr>
          </a:p>
        </p:txBody>
      </p:sp>
      <p:sp>
        <p:nvSpPr>
          <p:cNvPr id="12" name="Line 7">
            <a:extLst>
              <a:ext uri="{FF2B5EF4-FFF2-40B4-BE49-F238E27FC236}">
                <a16:creationId xmlns:a16="http://schemas.microsoft.com/office/drawing/2014/main" id="{35366864-990E-4DFD-90EF-0D8B3CAFDFB8}"/>
              </a:ext>
            </a:extLst>
          </p:cNvPr>
          <p:cNvSpPr>
            <a:spLocks noChangeShapeType="1"/>
          </p:cNvSpPr>
          <p:nvPr userDrawn="1"/>
        </p:nvSpPr>
        <p:spPr bwMode="auto">
          <a:xfrm>
            <a:off x="179400" y="6525344"/>
            <a:ext cx="11833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24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A0E35223-0726-4A9F-B6DF-CDA98A1D53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7"/>
            <a:ext cx="1029600" cy="400623"/>
          </a:xfrm>
          <a:prstGeom prst="rect">
            <a:avLst/>
          </a:prstGeom>
        </p:spPr>
      </p:pic>
    </p:spTree>
    <p:extLst>
      <p:ext uri="{BB962C8B-B14F-4D97-AF65-F5344CB8AC3E}">
        <p14:creationId xmlns:p14="http://schemas.microsoft.com/office/powerpoint/2010/main" val="134425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画像背景用_濃色">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45CC2EC-ECE0-4E33-9EBD-058C84324981}"/>
              </a:ext>
            </a:extLst>
          </p:cNvPr>
          <p:cNvSpPr/>
          <p:nvPr userDrawn="1"/>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3">
            <a:extLst>
              <a:ext uri="{FF2B5EF4-FFF2-40B4-BE49-F238E27FC236}">
                <a16:creationId xmlns:a16="http://schemas.microsoft.com/office/drawing/2014/main" id="{28A09120-55D7-4113-8BDD-C555A79E7628}"/>
              </a:ext>
            </a:extLst>
          </p:cNvPr>
          <p:cNvSpPr txBox="1">
            <a:spLocks/>
          </p:cNvSpPr>
          <p:nvPr userDrawn="1"/>
        </p:nvSpPr>
        <p:spPr>
          <a:xfrm>
            <a:off x="9185996" y="6517250"/>
            <a:ext cx="2743611" cy="288000"/>
          </a:xfrm>
          <a:prstGeom prst="rect">
            <a:avLst/>
          </a:prstGeom>
        </p:spPr>
        <p:txBody>
          <a:bodyPr vert="horz" lIns="60968" tIns="0" rIns="60968"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solidFill>
                  <a:schemeClr val="bg1"/>
                </a:solidFill>
              </a:rPr>
              <a:pPr lvl="0"/>
              <a:t>‹#›</a:t>
            </a:fld>
            <a:endParaRPr lang="ja-JP" altLang="en-US" sz="800">
              <a:solidFill>
                <a:schemeClr val="bg1"/>
              </a:solidFill>
            </a:endParaRPr>
          </a:p>
        </p:txBody>
      </p:sp>
      <p:sp>
        <p:nvSpPr>
          <p:cNvPr id="11" name="object 10">
            <a:extLst>
              <a:ext uri="{FF2B5EF4-FFF2-40B4-BE49-F238E27FC236}">
                <a16:creationId xmlns:a16="http://schemas.microsoft.com/office/drawing/2014/main" id="{A6B10F9B-392C-41C4-BB38-A9919B1A8C67}"/>
              </a:ext>
            </a:extLst>
          </p:cNvPr>
          <p:cNvSpPr txBox="1">
            <a:spLocks/>
          </p:cNvSpPr>
          <p:nvPr userDrawn="1"/>
        </p:nvSpPr>
        <p:spPr>
          <a:xfrm>
            <a:off x="210395" y="6597352"/>
            <a:ext cx="4115455" cy="154276"/>
          </a:xfrm>
          <a:prstGeom prst="rect">
            <a:avLst/>
          </a:prstGeom>
          <a:noFill/>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4" defTabSz="553948">
              <a:spcBef>
                <a:spcPts val="3"/>
              </a:spcBef>
            </a:pPr>
            <a:r>
              <a:rPr lang="en-US" sz="1000" spc="-15">
                <a:solidFill>
                  <a:schemeClr val="bg1"/>
                </a:solidFill>
                <a:latin typeface="Arial" panose="020B0604020202020204" pitchFamily="34" charset="0"/>
                <a:cs typeface="Arial" panose="020B0604020202020204" pitchFamily="34" charset="0"/>
              </a:rPr>
              <a:t>© NTT Communications Corporation All Rights Reserved.</a:t>
            </a:r>
            <a:endParaRPr lang="en" sz="1000" spc="-15">
              <a:solidFill>
                <a:schemeClr val="bg1"/>
              </a:solidFill>
              <a:latin typeface="Arial" panose="020B0604020202020204" pitchFamily="34" charset="0"/>
              <a:cs typeface="Arial" panose="020B0604020202020204" pitchFamily="34" charset="0"/>
            </a:endParaRPr>
          </a:p>
        </p:txBody>
      </p:sp>
      <p:pic>
        <p:nvPicPr>
          <p:cNvPr id="12" name="図 11">
            <a:extLst>
              <a:ext uri="{FF2B5EF4-FFF2-40B4-BE49-F238E27FC236}">
                <a16:creationId xmlns:a16="http://schemas.microsoft.com/office/drawing/2014/main" id="{9543BAD2-FDAE-4618-AD15-976C7FDF3693}"/>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4933" t="11047" r="4867" b="10828"/>
          <a:stretch/>
        </p:blipFill>
        <p:spPr>
          <a:xfrm>
            <a:off x="10939364" y="218767"/>
            <a:ext cx="1030986" cy="402729"/>
          </a:xfrm>
          <a:prstGeom prst="rect">
            <a:avLst/>
          </a:prstGeom>
          <a:noFill/>
        </p:spPr>
      </p:pic>
      <p:sp>
        <p:nvSpPr>
          <p:cNvPr id="13" name="Line 7">
            <a:extLst>
              <a:ext uri="{FF2B5EF4-FFF2-40B4-BE49-F238E27FC236}">
                <a16:creationId xmlns:a16="http://schemas.microsoft.com/office/drawing/2014/main" id="{4C07D682-590D-4460-A905-45510C0DEEAB}"/>
              </a:ext>
            </a:extLst>
          </p:cNvPr>
          <p:cNvSpPr>
            <a:spLocks noChangeShapeType="1"/>
          </p:cNvSpPr>
          <p:nvPr userDrawn="1"/>
        </p:nvSpPr>
        <p:spPr bwMode="auto">
          <a:xfrm>
            <a:off x="179400" y="6525344"/>
            <a:ext cx="11833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24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3092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4.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BBFC19C-89F2-4E4F-8242-40F706BC99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86433F-8E96-4067-B020-07E95A06C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object 10">
            <a:extLst>
              <a:ext uri="{FF2B5EF4-FFF2-40B4-BE49-F238E27FC236}">
                <a16:creationId xmlns:a16="http://schemas.microsoft.com/office/drawing/2014/main" id="{F3AACBC8-2B9E-43EB-B423-0213F4277A90}"/>
              </a:ext>
            </a:extLst>
          </p:cNvPr>
          <p:cNvSpPr txBox="1">
            <a:spLocks/>
          </p:cNvSpPr>
          <p:nvPr userDrawn="1"/>
        </p:nvSpPr>
        <p:spPr>
          <a:xfrm>
            <a:off x="210395" y="6597352"/>
            <a:ext cx="4115455" cy="154276"/>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4" defTabSz="553948">
              <a:spcBef>
                <a:spcPts val="3"/>
              </a:spcBef>
            </a:pPr>
            <a:r>
              <a:rPr lang="en-US" sz="1000" spc="-15">
                <a:solidFill>
                  <a:schemeClr val="tx1"/>
                </a:solidFill>
                <a:latin typeface="Arial" panose="020B0604020202020204" pitchFamily="34" charset="0"/>
                <a:cs typeface="Arial" panose="020B0604020202020204" pitchFamily="34" charset="0"/>
              </a:rPr>
              <a:t>© NTT Communications Corporation All Rights Reserved.</a:t>
            </a:r>
            <a:endParaRPr lang="en" sz="1000" spc="-15">
              <a:solidFill>
                <a:schemeClr val="tx1"/>
              </a:solidFill>
              <a:latin typeface="Arial" panose="020B0604020202020204" pitchFamily="34" charset="0"/>
              <a:cs typeface="Arial" panose="020B0604020202020204" pitchFamily="34" charset="0"/>
            </a:endParaRPr>
          </a:p>
        </p:txBody>
      </p:sp>
      <p:sp>
        <p:nvSpPr>
          <p:cNvPr id="10" name="Line 7">
            <a:extLst>
              <a:ext uri="{FF2B5EF4-FFF2-40B4-BE49-F238E27FC236}">
                <a16:creationId xmlns:a16="http://schemas.microsoft.com/office/drawing/2014/main" id="{87A783EB-B067-4BC6-AA33-735456E3198E}"/>
              </a:ext>
            </a:extLst>
          </p:cNvPr>
          <p:cNvSpPr>
            <a:spLocks noChangeShapeType="1"/>
          </p:cNvSpPr>
          <p:nvPr userDrawn="1"/>
        </p:nvSpPr>
        <p:spPr bwMode="auto">
          <a:xfrm>
            <a:off x="179400" y="6525344"/>
            <a:ext cx="11833200" cy="0"/>
          </a:xfrm>
          <a:prstGeom prst="line">
            <a:avLst/>
          </a:prstGeom>
          <a:noFill/>
          <a:ln w="38100">
            <a:solidFill>
              <a:srgbClr val="CC0033"/>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24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800390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5"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24554" y="58741"/>
            <a:ext cx="8206154"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3318" name="Rectangle 6"/>
          <p:cNvSpPr>
            <a:spLocks noGrp="1" noChangeArrowheads="1"/>
          </p:cNvSpPr>
          <p:nvPr>
            <p:ph type="sldNum" sz="quarter" idx="4"/>
          </p:nvPr>
        </p:nvSpPr>
        <p:spPr bwMode="auto">
          <a:xfrm>
            <a:off x="9347200" y="65976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128"/>
              </a:defRPr>
            </a:lvl1pPr>
          </a:lstStyle>
          <a:p>
            <a:pPr>
              <a:defRPr/>
            </a:pPr>
            <a:fld id="{AC63F74D-7828-4084-968D-C3E3111A5E09}" type="slidenum">
              <a:rPr lang="en-US" altLang="ja-JP"/>
              <a:pPr>
                <a:defRPr/>
              </a:pPr>
              <a:t>‹#›</a:t>
            </a:fld>
            <a:endParaRPr lang="en-US" altLang="ja-JP"/>
          </a:p>
        </p:txBody>
      </p:sp>
      <p:sp>
        <p:nvSpPr>
          <p:cNvPr id="5" name="AutoShape 9"/>
          <p:cNvSpPr>
            <a:spLocks noChangeArrowheads="1"/>
          </p:cNvSpPr>
          <p:nvPr userDrawn="1"/>
        </p:nvSpPr>
        <p:spPr bwMode="auto">
          <a:xfrm flipH="1">
            <a:off x="-3908" y="548685"/>
            <a:ext cx="12192000" cy="73025"/>
          </a:xfrm>
          <a:prstGeom prst="flowChartManualInput">
            <a:avLst/>
          </a:prstGeom>
          <a:gradFill rotWithShape="1">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HG丸ｺﾞｼｯｸM-PRO" pitchFamily="50" charset="-128"/>
                <a:ea typeface="HG丸ｺﾞｼｯｸM-PRO" pitchFamily="50" charset="-128"/>
              </a:defRPr>
            </a:lvl1pPr>
            <a:lvl2pPr marL="742950" indent="-285750" eaLnBrk="0" hangingPunct="0">
              <a:defRPr kumimoji="1" sz="1200">
                <a:solidFill>
                  <a:schemeClr val="tx1"/>
                </a:solidFill>
                <a:latin typeface="HG丸ｺﾞｼｯｸM-PRO" pitchFamily="50" charset="-128"/>
                <a:ea typeface="HG丸ｺﾞｼｯｸM-PRO" pitchFamily="50" charset="-128"/>
              </a:defRPr>
            </a:lvl2pPr>
            <a:lvl3pPr marL="1143000" indent="-228600" eaLnBrk="0" hangingPunct="0">
              <a:defRPr kumimoji="1" sz="1200">
                <a:solidFill>
                  <a:schemeClr val="tx1"/>
                </a:solidFill>
                <a:latin typeface="HG丸ｺﾞｼｯｸM-PRO" pitchFamily="50" charset="-128"/>
                <a:ea typeface="HG丸ｺﾞｼｯｸM-PRO" pitchFamily="50" charset="-128"/>
              </a:defRPr>
            </a:lvl3pPr>
            <a:lvl4pPr marL="1600200" indent="-228600" eaLnBrk="0" hangingPunct="0">
              <a:defRPr kumimoji="1" sz="1200">
                <a:solidFill>
                  <a:schemeClr val="tx1"/>
                </a:solidFill>
                <a:latin typeface="HG丸ｺﾞｼｯｸM-PRO" pitchFamily="50" charset="-128"/>
                <a:ea typeface="HG丸ｺﾞｼｯｸM-PRO" pitchFamily="50" charset="-128"/>
              </a:defRPr>
            </a:lvl4pPr>
            <a:lvl5pPr marL="2057400" indent="-228600" eaLnBrk="0" hangingPunct="0">
              <a:defRPr kumimoji="1" sz="1200">
                <a:solidFill>
                  <a:schemeClr val="tx1"/>
                </a:solidFill>
                <a:latin typeface="HG丸ｺﾞｼｯｸM-PRO" pitchFamily="50" charset="-128"/>
                <a:ea typeface="HG丸ｺﾞｼｯｸM-PRO" pitchFamily="50" charset="-128"/>
              </a:defRPr>
            </a:lvl5pPr>
            <a:lvl6pPr marL="25146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6pPr>
            <a:lvl7pPr marL="29718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7pPr>
            <a:lvl8pPr marL="34290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8pPr>
            <a:lvl9pPr marL="38862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9pPr>
          </a:lstStyle>
          <a:p>
            <a:pPr eaLnBrk="1" hangingPunct="1">
              <a:defRPr/>
            </a:pPr>
            <a:endParaRPr lang="ja-JP" altLang="en-US" sz="1200"/>
          </a:p>
        </p:txBody>
      </p:sp>
      <p:sp>
        <p:nvSpPr>
          <p:cNvPr id="2" name="テキスト プレースホルダー 1">
            <a:extLst>
              <a:ext uri="{FF2B5EF4-FFF2-40B4-BE49-F238E27FC236}">
                <a16:creationId xmlns:a16="http://schemas.microsoft.com/office/drawing/2014/main" id="{635E37B2-B95E-45BF-B076-68B1F1E717AA}"/>
              </a:ext>
            </a:extLst>
          </p:cNvPr>
          <p:cNvSpPr>
            <a:spLocks noGrp="1"/>
          </p:cNvSpPr>
          <p:nvPr>
            <p:ph type="body" idx="1"/>
          </p:nvPr>
        </p:nvSpPr>
        <p:spPr>
          <a:xfrm>
            <a:off x="379672" y="765577"/>
            <a:ext cx="11565593" cy="568775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a:extLst>
              <a:ext uri="{FF2B5EF4-FFF2-40B4-BE49-F238E27FC236}">
                <a16:creationId xmlns:a16="http://schemas.microsoft.com/office/drawing/2014/main" id="{EC273D95-2A88-4885-B107-DE3B071E77AF}"/>
              </a:ext>
            </a:extLst>
          </p:cNvPr>
          <p:cNvPicPr>
            <a:picLocks noChangeAspect="1"/>
          </p:cNvPicPr>
          <p:nvPr userDrawn="1"/>
        </p:nvPicPr>
        <p:blipFill>
          <a:blip r:embed="rId3"/>
          <a:stretch>
            <a:fillRect/>
          </a:stretch>
        </p:blipFill>
        <p:spPr>
          <a:xfrm>
            <a:off x="11502140" y="8621"/>
            <a:ext cx="685953" cy="557337"/>
          </a:xfrm>
          <a:prstGeom prst="rect">
            <a:avLst/>
          </a:prstGeom>
        </p:spPr>
      </p:pic>
    </p:spTree>
    <p:extLst>
      <p:ext uri="{BB962C8B-B14F-4D97-AF65-F5344CB8AC3E}">
        <p14:creationId xmlns:p14="http://schemas.microsoft.com/office/powerpoint/2010/main" val="1695950369"/>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rtl="0" eaLnBrk="0" fontAlgn="base" hangingPunct="0">
        <a:spcBef>
          <a:spcPct val="0"/>
        </a:spcBef>
        <a:spcAft>
          <a:spcPct val="0"/>
        </a:spcAft>
        <a:defRPr kumimoji="1" sz="2000" b="1">
          <a:solidFill>
            <a:schemeClr val="tx2"/>
          </a:solidFill>
          <a:latin typeface="+mj-lt"/>
          <a:ea typeface="+mj-ea"/>
          <a:cs typeface="+mj-cs"/>
        </a:defRPr>
      </a:lvl1pPr>
      <a:lvl2pPr algn="l" rtl="0" eaLnBrk="0" fontAlgn="base" hangingPunct="0">
        <a:spcBef>
          <a:spcPct val="0"/>
        </a:spcBef>
        <a:spcAft>
          <a:spcPct val="0"/>
        </a:spcAft>
        <a:defRPr kumimoji="1" sz="2000" b="1">
          <a:solidFill>
            <a:schemeClr val="tx2"/>
          </a:solidFill>
          <a:latin typeface="Arial" charset="0"/>
          <a:ea typeface="ＭＳ Ｐゴシック" charset="-128"/>
        </a:defRPr>
      </a:lvl2pPr>
      <a:lvl3pPr algn="l" rtl="0" eaLnBrk="0" fontAlgn="base" hangingPunct="0">
        <a:spcBef>
          <a:spcPct val="0"/>
        </a:spcBef>
        <a:spcAft>
          <a:spcPct val="0"/>
        </a:spcAft>
        <a:defRPr kumimoji="1" sz="2000" b="1">
          <a:solidFill>
            <a:schemeClr val="tx2"/>
          </a:solidFill>
          <a:latin typeface="Arial" charset="0"/>
          <a:ea typeface="ＭＳ Ｐゴシック" charset="-128"/>
        </a:defRPr>
      </a:lvl3pPr>
      <a:lvl4pPr algn="l" rtl="0" eaLnBrk="0" fontAlgn="base" hangingPunct="0">
        <a:spcBef>
          <a:spcPct val="0"/>
        </a:spcBef>
        <a:spcAft>
          <a:spcPct val="0"/>
        </a:spcAft>
        <a:defRPr kumimoji="1" sz="2000" b="1">
          <a:solidFill>
            <a:schemeClr val="tx2"/>
          </a:solidFill>
          <a:latin typeface="Arial" charset="0"/>
          <a:ea typeface="ＭＳ Ｐゴシック" charset="-128"/>
        </a:defRPr>
      </a:lvl4pPr>
      <a:lvl5pPr algn="l" rtl="0" eaLnBrk="0" fontAlgn="base" hangingPunct="0">
        <a:spcBef>
          <a:spcPct val="0"/>
        </a:spcBef>
        <a:spcAft>
          <a:spcPct val="0"/>
        </a:spcAft>
        <a:defRPr kumimoji="1" sz="2000" b="1">
          <a:solidFill>
            <a:schemeClr val="tx2"/>
          </a:solidFill>
          <a:latin typeface="Arial" charset="0"/>
          <a:ea typeface="ＭＳ Ｐゴシック" charset="-128"/>
        </a:defRPr>
      </a:lvl5pPr>
      <a:lvl6pPr marL="457212" algn="l" rtl="0" fontAlgn="base">
        <a:spcBef>
          <a:spcPct val="0"/>
        </a:spcBef>
        <a:spcAft>
          <a:spcPct val="0"/>
        </a:spcAft>
        <a:defRPr kumimoji="1" sz="2000" b="1">
          <a:solidFill>
            <a:schemeClr val="tx2"/>
          </a:solidFill>
          <a:latin typeface="Arial" charset="0"/>
          <a:ea typeface="ＭＳ Ｐゴシック" charset="-128"/>
        </a:defRPr>
      </a:lvl6pPr>
      <a:lvl7pPr marL="914423" algn="l" rtl="0" fontAlgn="base">
        <a:spcBef>
          <a:spcPct val="0"/>
        </a:spcBef>
        <a:spcAft>
          <a:spcPct val="0"/>
        </a:spcAft>
        <a:defRPr kumimoji="1" sz="2000" b="1">
          <a:solidFill>
            <a:schemeClr val="tx2"/>
          </a:solidFill>
          <a:latin typeface="Arial" charset="0"/>
          <a:ea typeface="ＭＳ Ｐゴシック" charset="-128"/>
        </a:defRPr>
      </a:lvl7pPr>
      <a:lvl8pPr marL="1371634" algn="l" rtl="0" fontAlgn="base">
        <a:spcBef>
          <a:spcPct val="0"/>
        </a:spcBef>
        <a:spcAft>
          <a:spcPct val="0"/>
        </a:spcAft>
        <a:defRPr kumimoji="1" sz="2000" b="1">
          <a:solidFill>
            <a:schemeClr val="tx2"/>
          </a:solidFill>
          <a:latin typeface="Arial" charset="0"/>
          <a:ea typeface="ＭＳ Ｐゴシック" charset="-128"/>
        </a:defRPr>
      </a:lvl8pPr>
      <a:lvl9pPr marL="1828846" algn="l" rtl="0" fontAlgn="base">
        <a:spcBef>
          <a:spcPct val="0"/>
        </a:spcBef>
        <a:spcAft>
          <a:spcPct val="0"/>
        </a:spcAft>
        <a:defRPr kumimoji="1" sz="2000" b="1">
          <a:solidFill>
            <a:schemeClr val="tx2"/>
          </a:solidFill>
          <a:latin typeface="Arial" charset="0"/>
          <a:ea typeface="ＭＳ Ｐゴシック" charset="-128"/>
        </a:defRPr>
      </a:lvl9pPr>
    </p:titleStyle>
    <p:bodyStyle>
      <a:lvl1pPr marL="342908" indent="-342908" algn="l" rtl="0" eaLnBrk="0" fontAlgn="base" hangingPunct="0">
        <a:spcBef>
          <a:spcPct val="20000"/>
        </a:spcBef>
        <a:spcAft>
          <a:spcPct val="0"/>
        </a:spcAft>
        <a:buChar char="•"/>
        <a:defRPr kumimoji="1" sz="3200">
          <a:solidFill>
            <a:schemeClr val="tx1"/>
          </a:solidFill>
          <a:latin typeface="+mn-lt"/>
          <a:ea typeface="+mn-ea"/>
          <a:cs typeface="+mn-cs"/>
        </a:defRPr>
      </a:lvl1pPr>
      <a:lvl2pPr marL="742969" indent="-285757" algn="l" rtl="0" eaLnBrk="0" fontAlgn="base" hangingPunct="0">
        <a:spcBef>
          <a:spcPct val="20000"/>
        </a:spcBef>
        <a:spcAft>
          <a:spcPct val="0"/>
        </a:spcAft>
        <a:buChar char="–"/>
        <a:defRPr kumimoji="1" sz="2800">
          <a:solidFill>
            <a:schemeClr val="tx1"/>
          </a:solidFill>
          <a:latin typeface="+mn-lt"/>
          <a:ea typeface="+mn-ea"/>
        </a:defRPr>
      </a:lvl2pPr>
      <a:lvl3pPr marL="1143028" indent="-228606" algn="l" rtl="0" eaLnBrk="0" fontAlgn="base" hangingPunct="0">
        <a:spcBef>
          <a:spcPct val="20000"/>
        </a:spcBef>
        <a:spcAft>
          <a:spcPct val="0"/>
        </a:spcAft>
        <a:buChar char="•"/>
        <a:defRPr kumimoji="1" sz="2400">
          <a:solidFill>
            <a:schemeClr val="tx1"/>
          </a:solidFill>
          <a:latin typeface="+mn-lt"/>
          <a:ea typeface="+mn-ea"/>
        </a:defRPr>
      </a:lvl3pPr>
      <a:lvl4pPr marL="1600240" indent="-228606" algn="l" rtl="0" eaLnBrk="0" fontAlgn="base" hangingPunct="0">
        <a:spcBef>
          <a:spcPct val="20000"/>
        </a:spcBef>
        <a:spcAft>
          <a:spcPct val="0"/>
        </a:spcAft>
        <a:buChar char="–"/>
        <a:defRPr kumimoji="1" sz="2000">
          <a:solidFill>
            <a:schemeClr val="tx1"/>
          </a:solidFill>
          <a:latin typeface="+mn-lt"/>
          <a:ea typeface="+mn-ea"/>
        </a:defRPr>
      </a:lvl4pPr>
      <a:lvl5pPr marL="2057452" indent="-228606" algn="l" rtl="0" eaLnBrk="0" fontAlgn="base" hangingPunct="0">
        <a:spcBef>
          <a:spcPct val="20000"/>
        </a:spcBef>
        <a:spcAft>
          <a:spcPct val="0"/>
        </a:spcAft>
        <a:buChar char="»"/>
        <a:defRPr kumimoji="1" sz="2000">
          <a:solidFill>
            <a:schemeClr val="tx1"/>
          </a:solidFill>
          <a:latin typeface="+mn-lt"/>
          <a:ea typeface="+mn-ea"/>
        </a:defRPr>
      </a:lvl5pPr>
      <a:lvl6pPr marL="2514663" indent="-228606" algn="l" rtl="0" fontAlgn="base">
        <a:spcBef>
          <a:spcPct val="20000"/>
        </a:spcBef>
        <a:spcAft>
          <a:spcPct val="0"/>
        </a:spcAft>
        <a:buChar char="»"/>
        <a:defRPr kumimoji="1" sz="2000">
          <a:solidFill>
            <a:schemeClr val="tx1"/>
          </a:solidFill>
          <a:latin typeface="+mn-lt"/>
          <a:ea typeface="+mn-ea"/>
        </a:defRPr>
      </a:lvl6pPr>
      <a:lvl7pPr marL="2971874" indent="-228606" algn="l" rtl="0" fontAlgn="base">
        <a:spcBef>
          <a:spcPct val="20000"/>
        </a:spcBef>
        <a:spcAft>
          <a:spcPct val="0"/>
        </a:spcAft>
        <a:buChar char="»"/>
        <a:defRPr kumimoji="1" sz="2000">
          <a:solidFill>
            <a:schemeClr val="tx1"/>
          </a:solidFill>
          <a:latin typeface="+mn-lt"/>
          <a:ea typeface="+mn-ea"/>
        </a:defRPr>
      </a:lvl7pPr>
      <a:lvl8pPr marL="3429086" indent="-228606" algn="l" rtl="0" fontAlgn="base">
        <a:spcBef>
          <a:spcPct val="20000"/>
        </a:spcBef>
        <a:spcAft>
          <a:spcPct val="0"/>
        </a:spcAft>
        <a:buChar char="»"/>
        <a:defRPr kumimoji="1" sz="2000">
          <a:solidFill>
            <a:schemeClr val="tx1"/>
          </a:solidFill>
          <a:latin typeface="+mn-lt"/>
          <a:ea typeface="+mn-ea"/>
        </a:defRPr>
      </a:lvl8pPr>
      <a:lvl9pPr marL="3886297" indent="-228606"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24554" y="58741"/>
            <a:ext cx="8206154"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3318" name="Rectangle 6"/>
          <p:cNvSpPr>
            <a:spLocks noGrp="1" noChangeArrowheads="1"/>
          </p:cNvSpPr>
          <p:nvPr>
            <p:ph type="sldNum" sz="quarter" idx="4"/>
          </p:nvPr>
        </p:nvSpPr>
        <p:spPr bwMode="auto">
          <a:xfrm>
            <a:off x="9347200" y="65976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128"/>
              </a:defRPr>
            </a:lvl1pPr>
          </a:lstStyle>
          <a:p>
            <a:pPr>
              <a:defRPr/>
            </a:pPr>
            <a:fld id="{AC63F74D-7828-4084-968D-C3E3111A5E09}" type="slidenum">
              <a:rPr lang="en-US" altLang="ja-JP"/>
              <a:pPr>
                <a:defRPr/>
              </a:pPr>
              <a:t>‹#›</a:t>
            </a:fld>
            <a:endParaRPr lang="en-US" altLang="ja-JP"/>
          </a:p>
        </p:txBody>
      </p:sp>
      <p:sp>
        <p:nvSpPr>
          <p:cNvPr id="5" name="AutoShape 9"/>
          <p:cNvSpPr>
            <a:spLocks noChangeArrowheads="1"/>
          </p:cNvSpPr>
          <p:nvPr userDrawn="1"/>
        </p:nvSpPr>
        <p:spPr bwMode="auto">
          <a:xfrm flipH="1">
            <a:off x="-3908" y="548685"/>
            <a:ext cx="12192000" cy="73025"/>
          </a:xfrm>
          <a:prstGeom prst="flowChartManualInput">
            <a:avLst/>
          </a:prstGeom>
          <a:gradFill rotWithShape="1">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HG丸ｺﾞｼｯｸM-PRO" pitchFamily="50" charset="-128"/>
                <a:ea typeface="HG丸ｺﾞｼｯｸM-PRO" pitchFamily="50" charset="-128"/>
              </a:defRPr>
            </a:lvl1pPr>
            <a:lvl2pPr marL="742950" indent="-285750" eaLnBrk="0" hangingPunct="0">
              <a:defRPr kumimoji="1" sz="1200">
                <a:solidFill>
                  <a:schemeClr val="tx1"/>
                </a:solidFill>
                <a:latin typeface="HG丸ｺﾞｼｯｸM-PRO" pitchFamily="50" charset="-128"/>
                <a:ea typeface="HG丸ｺﾞｼｯｸM-PRO" pitchFamily="50" charset="-128"/>
              </a:defRPr>
            </a:lvl2pPr>
            <a:lvl3pPr marL="1143000" indent="-228600" eaLnBrk="0" hangingPunct="0">
              <a:defRPr kumimoji="1" sz="1200">
                <a:solidFill>
                  <a:schemeClr val="tx1"/>
                </a:solidFill>
                <a:latin typeface="HG丸ｺﾞｼｯｸM-PRO" pitchFamily="50" charset="-128"/>
                <a:ea typeface="HG丸ｺﾞｼｯｸM-PRO" pitchFamily="50" charset="-128"/>
              </a:defRPr>
            </a:lvl3pPr>
            <a:lvl4pPr marL="1600200" indent="-228600" eaLnBrk="0" hangingPunct="0">
              <a:defRPr kumimoji="1" sz="1200">
                <a:solidFill>
                  <a:schemeClr val="tx1"/>
                </a:solidFill>
                <a:latin typeface="HG丸ｺﾞｼｯｸM-PRO" pitchFamily="50" charset="-128"/>
                <a:ea typeface="HG丸ｺﾞｼｯｸM-PRO" pitchFamily="50" charset="-128"/>
              </a:defRPr>
            </a:lvl4pPr>
            <a:lvl5pPr marL="2057400" indent="-228600" eaLnBrk="0" hangingPunct="0">
              <a:defRPr kumimoji="1" sz="1200">
                <a:solidFill>
                  <a:schemeClr val="tx1"/>
                </a:solidFill>
                <a:latin typeface="HG丸ｺﾞｼｯｸM-PRO" pitchFamily="50" charset="-128"/>
                <a:ea typeface="HG丸ｺﾞｼｯｸM-PRO" pitchFamily="50" charset="-128"/>
              </a:defRPr>
            </a:lvl5pPr>
            <a:lvl6pPr marL="25146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6pPr>
            <a:lvl7pPr marL="29718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7pPr>
            <a:lvl8pPr marL="34290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8pPr>
            <a:lvl9pPr marL="38862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9pPr>
          </a:lstStyle>
          <a:p>
            <a:pPr eaLnBrk="1" hangingPunct="1">
              <a:defRPr/>
            </a:pPr>
            <a:endParaRPr lang="ja-JP" altLang="en-US" sz="1200"/>
          </a:p>
        </p:txBody>
      </p:sp>
      <p:sp>
        <p:nvSpPr>
          <p:cNvPr id="2" name="テキスト プレースホルダー 1">
            <a:extLst>
              <a:ext uri="{FF2B5EF4-FFF2-40B4-BE49-F238E27FC236}">
                <a16:creationId xmlns:a16="http://schemas.microsoft.com/office/drawing/2014/main" id="{635E37B2-B95E-45BF-B076-68B1F1E717AA}"/>
              </a:ext>
            </a:extLst>
          </p:cNvPr>
          <p:cNvSpPr>
            <a:spLocks noGrp="1"/>
          </p:cNvSpPr>
          <p:nvPr>
            <p:ph type="body" idx="1"/>
          </p:nvPr>
        </p:nvSpPr>
        <p:spPr>
          <a:xfrm>
            <a:off x="379672" y="765577"/>
            <a:ext cx="11565593" cy="568775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a:extLst>
              <a:ext uri="{FF2B5EF4-FFF2-40B4-BE49-F238E27FC236}">
                <a16:creationId xmlns:a16="http://schemas.microsoft.com/office/drawing/2014/main" id="{EC273D95-2A88-4885-B107-DE3B071E77AF}"/>
              </a:ext>
            </a:extLst>
          </p:cNvPr>
          <p:cNvPicPr>
            <a:picLocks noChangeAspect="1"/>
          </p:cNvPicPr>
          <p:nvPr userDrawn="1"/>
        </p:nvPicPr>
        <p:blipFill>
          <a:blip r:embed="rId4"/>
          <a:stretch>
            <a:fillRect/>
          </a:stretch>
        </p:blipFill>
        <p:spPr>
          <a:xfrm>
            <a:off x="11502140" y="8621"/>
            <a:ext cx="685953" cy="557337"/>
          </a:xfrm>
          <a:prstGeom prst="rect">
            <a:avLst/>
          </a:prstGeom>
        </p:spPr>
      </p:pic>
    </p:spTree>
    <p:extLst>
      <p:ext uri="{BB962C8B-B14F-4D97-AF65-F5344CB8AC3E}">
        <p14:creationId xmlns:p14="http://schemas.microsoft.com/office/powerpoint/2010/main" val="4235990432"/>
      </p:ext>
    </p:extLst>
  </p:cSld>
  <p:clrMap bg1="lt1" tx1="dk1" bg2="lt2" tx2="dk2" accent1="accent1" accent2="accent2" accent3="accent3" accent4="accent4" accent5="accent5" accent6="accent6" hlink="hlink" folHlink="folHlink"/>
  <p:sldLayoutIdLst>
    <p:sldLayoutId id="2147483679" r:id="rId1"/>
    <p:sldLayoutId id="2147483681" r:id="rId2"/>
  </p:sldLayoutIdLst>
  <p:hf hdr="0" ftr="0" dt="0"/>
  <p:txStyles>
    <p:titleStyle>
      <a:lvl1pPr algn="l" rtl="0" eaLnBrk="0" fontAlgn="base" hangingPunct="0">
        <a:spcBef>
          <a:spcPct val="0"/>
        </a:spcBef>
        <a:spcAft>
          <a:spcPct val="0"/>
        </a:spcAft>
        <a:defRPr kumimoji="1" sz="2000" b="1">
          <a:solidFill>
            <a:schemeClr val="tx2"/>
          </a:solidFill>
          <a:latin typeface="+mj-lt"/>
          <a:ea typeface="+mj-ea"/>
          <a:cs typeface="+mj-cs"/>
        </a:defRPr>
      </a:lvl1pPr>
      <a:lvl2pPr algn="l" rtl="0" eaLnBrk="0" fontAlgn="base" hangingPunct="0">
        <a:spcBef>
          <a:spcPct val="0"/>
        </a:spcBef>
        <a:spcAft>
          <a:spcPct val="0"/>
        </a:spcAft>
        <a:defRPr kumimoji="1" sz="2000" b="1">
          <a:solidFill>
            <a:schemeClr val="tx2"/>
          </a:solidFill>
          <a:latin typeface="Arial" charset="0"/>
          <a:ea typeface="ＭＳ Ｐゴシック" charset="-128"/>
        </a:defRPr>
      </a:lvl2pPr>
      <a:lvl3pPr algn="l" rtl="0" eaLnBrk="0" fontAlgn="base" hangingPunct="0">
        <a:spcBef>
          <a:spcPct val="0"/>
        </a:spcBef>
        <a:spcAft>
          <a:spcPct val="0"/>
        </a:spcAft>
        <a:defRPr kumimoji="1" sz="2000" b="1">
          <a:solidFill>
            <a:schemeClr val="tx2"/>
          </a:solidFill>
          <a:latin typeface="Arial" charset="0"/>
          <a:ea typeface="ＭＳ Ｐゴシック" charset="-128"/>
        </a:defRPr>
      </a:lvl3pPr>
      <a:lvl4pPr algn="l" rtl="0" eaLnBrk="0" fontAlgn="base" hangingPunct="0">
        <a:spcBef>
          <a:spcPct val="0"/>
        </a:spcBef>
        <a:spcAft>
          <a:spcPct val="0"/>
        </a:spcAft>
        <a:defRPr kumimoji="1" sz="2000" b="1">
          <a:solidFill>
            <a:schemeClr val="tx2"/>
          </a:solidFill>
          <a:latin typeface="Arial" charset="0"/>
          <a:ea typeface="ＭＳ Ｐゴシック" charset="-128"/>
        </a:defRPr>
      </a:lvl4pPr>
      <a:lvl5pPr algn="l" rtl="0" eaLnBrk="0" fontAlgn="base" hangingPunct="0">
        <a:spcBef>
          <a:spcPct val="0"/>
        </a:spcBef>
        <a:spcAft>
          <a:spcPct val="0"/>
        </a:spcAft>
        <a:defRPr kumimoji="1" sz="2000" b="1">
          <a:solidFill>
            <a:schemeClr val="tx2"/>
          </a:solidFill>
          <a:latin typeface="Arial" charset="0"/>
          <a:ea typeface="ＭＳ Ｐゴシック" charset="-128"/>
        </a:defRPr>
      </a:lvl5pPr>
      <a:lvl6pPr marL="457212" algn="l" rtl="0" fontAlgn="base">
        <a:spcBef>
          <a:spcPct val="0"/>
        </a:spcBef>
        <a:spcAft>
          <a:spcPct val="0"/>
        </a:spcAft>
        <a:defRPr kumimoji="1" sz="2000" b="1">
          <a:solidFill>
            <a:schemeClr val="tx2"/>
          </a:solidFill>
          <a:latin typeface="Arial" charset="0"/>
          <a:ea typeface="ＭＳ Ｐゴシック" charset="-128"/>
        </a:defRPr>
      </a:lvl6pPr>
      <a:lvl7pPr marL="914423" algn="l" rtl="0" fontAlgn="base">
        <a:spcBef>
          <a:spcPct val="0"/>
        </a:spcBef>
        <a:spcAft>
          <a:spcPct val="0"/>
        </a:spcAft>
        <a:defRPr kumimoji="1" sz="2000" b="1">
          <a:solidFill>
            <a:schemeClr val="tx2"/>
          </a:solidFill>
          <a:latin typeface="Arial" charset="0"/>
          <a:ea typeface="ＭＳ Ｐゴシック" charset="-128"/>
        </a:defRPr>
      </a:lvl7pPr>
      <a:lvl8pPr marL="1371634" algn="l" rtl="0" fontAlgn="base">
        <a:spcBef>
          <a:spcPct val="0"/>
        </a:spcBef>
        <a:spcAft>
          <a:spcPct val="0"/>
        </a:spcAft>
        <a:defRPr kumimoji="1" sz="2000" b="1">
          <a:solidFill>
            <a:schemeClr val="tx2"/>
          </a:solidFill>
          <a:latin typeface="Arial" charset="0"/>
          <a:ea typeface="ＭＳ Ｐゴシック" charset="-128"/>
        </a:defRPr>
      </a:lvl8pPr>
      <a:lvl9pPr marL="1828846" algn="l" rtl="0" fontAlgn="base">
        <a:spcBef>
          <a:spcPct val="0"/>
        </a:spcBef>
        <a:spcAft>
          <a:spcPct val="0"/>
        </a:spcAft>
        <a:defRPr kumimoji="1" sz="2000" b="1">
          <a:solidFill>
            <a:schemeClr val="tx2"/>
          </a:solidFill>
          <a:latin typeface="Arial" charset="0"/>
          <a:ea typeface="ＭＳ Ｐゴシック" charset="-128"/>
        </a:defRPr>
      </a:lvl9pPr>
    </p:titleStyle>
    <p:bodyStyle>
      <a:lvl1pPr marL="342908" indent="-342908" algn="l" rtl="0" eaLnBrk="0" fontAlgn="base" hangingPunct="0">
        <a:spcBef>
          <a:spcPct val="20000"/>
        </a:spcBef>
        <a:spcAft>
          <a:spcPct val="0"/>
        </a:spcAft>
        <a:buChar char="•"/>
        <a:defRPr kumimoji="1" sz="3200">
          <a:solidFill>
            <a:schemeClr val="tx1"/>
          </a:solidFill>
          <a:latin typeface="+mn-lt"/>
          <a:ea typeface="+mn-ea"/>
          <a:cs typeface="+mn-cs"/>
        </a:defRPr>
      </a:lvl1pPr>
      <a:lvl2pPr marL="742969" indent="-285757" algn="l" rtl="0" eaLnBrk="0" fontAlgn="base" hangingPunct="0">
        <a:spcBef>
          <a:spcPct val="20000"/>
        </a:spcBef>
        <a:spcAft>
          <a:spcPct val="0"/>
        </a:spcAft>
        <a:buChar char="–"/>
        <a:defRPr kumimoji="1" sz="2800">
          <a:solidFill>
            <a:schemeClr val="tx1"/>
          </a:solidFill>
          <a:latin typeface="+mn-lt"/>
          <a:ea typeface="+mn-ea"/>
        </a:defRPr>
      </a:lvl2pPr>
      <a:lvl3pPr marL="1143028" indent="-228606" algn="l" rtl="0" eaLnBrk="0" fontAlgn="base" hangingPunct="0">
        <a:spcBef>
          <a:spcPct val="20000"/>
        </a:spcBef>
        <a:spcAft>
          <a:spcPct val="0"/>
        </a:spcAft>
        <a:buChar char="•"/>
        <a:defRPr kumimoji="1" sz="2400">
          <a:solidFill>
            <a:schemeClr val="tx1"/>
          </a:solidFill>
          <a:latin typeface="+mn-lt"/>
          <a:ea typeface="+mn-ea"/>
        </a:defRPr>
      </a:lvl3pPr>
      <a:lvl4pPr marL="1600240" indent="-228606" algn="l" rtl="0" eaLnBrk="0" fontAlgn="base" hangingPunct="0">
        <a:spcBef>
          <a:spcPct val="20000"/>
        </a:spcBef>
        <a:spcAft>
          <a:spcPct val="0"/>
        </a:spcAft>
        <a:buChar char="–"/>
        <a:defRPr kumimoji="1" sz="2000">
          <a:solidFill>
            <a:schemeClr val="tx1"/>
          </a:solidFill>
          <a:latin typeface="+mn-lt"/>
          <a:ea typeface="+mn-ea"/>
        </a:defRPr>
      </a:lvl4pPr>
      <a:lvl5pPr marL="2057452" indent="-228606" algn="l" rtl="0" eaLnBrk="0" fontAlgn="base" hangingPunct="0">
        <a:spcBef>
          <a:spcPct val="20000"/>
        </a:spcBef>
        <a:spcAft>
          <a:spcPct val="0"/>
        </a:spcAft>
        <a:buChar char="»"/>
        <a:defRPr kumimoji="1" sz="2000">
          <a:solidFill>
            <a:schemeClr val="tx1"/>
          </a:solidFill>
          <a:latin typeface="+mn-lt"/>
          <a:ea typeface="+mn-ea"/>
        </a:defRPr>
      </a:lvl5pPr>
      <a:lvl6pPr marL="2514663" indent="-228606" algn="l" rtl="0" fontAlgn="base">
        <a:spcBef>
          <a:spcPct val="20000"/>
        </a:spcBef>
        <a:spcAft>
          <a:spcPct val="0"/>
        </a:spcAft>
        <a:buChar char="»"/>
        <a:defRPr kumimoji="1" sz="2000">
          <a:solidFill>
            <a:schemeClr val="tx1"/>
          </a:solidFill>
          <a:latin typeface="+mn-lt"/>
          <a:ea typeface="+mn-ea"/>
        </a:defRPr>
      </a:lvl6pPr>
      <a:lvl7pPr marL="2971874" indent="-228606" algn="l" rtl="0" fontAlgn="base">
        <a:spcBef>
          <a:spcPct val="20000"/>
        </a:spcBef>
        <a:spcAft>
          <a:spcPct val="0"/>
        </a:spcAft>
        <a:buChar char="»"/>
        <a:defRPr kumimoji="1" sz="2000">
          <a:solidFill>
            <a:schemeClr val="tx1"/>
          </a:solidFill>
          <a:latin typeface="+mn-lt"/>
          <a:ea typeface="+mn-ea"/>
        </a:defRPr>
      </a:lvl7pPr>
      <a:lvl8pPr marL="3429086" indent="-228606" algn="l" rtl="0" fontAlgn="base">
        <a:spcBef>
          <a:spcPct val="20000"/>
        </a:spcBef>
        <a:spcAft>
          <a:spcPct val="0"/>
        </a:spcAft>
        <a:buChar char="»"/>
        <a:defRPr kumimoji="1" sz="2000">
          <a:solidFill>
            <a:schemeClr val="tx1"/>
          </a:solidFill>
          <a:latin typeface="+mn-lt"/>
          <a:ea typeface="+mn-ea"/>
        </a:defRPr>
      </a:lvl8pPr>
      <a:lvl9pPr marL="3886297" indent="-228606"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4EA9D24-EC4D-4B01-8954-703495C7E9CA}"/>
              </a:ext>
            </a:extLst>
          </p:cNvPr>
          <p:cNvSpPr>
            <a:spLocks noGrp="1"/>
          </p:cNvSpPr>
          <p:nvPr>
            <p:ph type="title"/>
          </p:nvPr>
        </p:nvSpPr>
        <p:spPr>
          <a:xfrm>
            <a:off x="1244009" y="0"/>
            <a:ext cx="8506047" cy="396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2EABD2-E4BD-4AF8-B6E0-EC20E043ED8E}"/>
              </a:ext>
            </a:extLst>
          </p:cNvPr>
          <p:cNvSpPr>
            <a:spLocks noGrp="1"/>
          </p:cNvSpPr>
          <p:nvPr>
            <p:ph type="body" idx="1"/>
          </p:nvPr>
        </p:nvSpPr>
        <p:spPr>
          <a:xfrm>
            <a:off x="838200" y="573730"/>
            <a:ext cx="10515600" cy="558196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5CF26C-F1E9-4A54-8F30-FFF86EA17F54}"/>
              </a:ext>
            </a:extLst>
          </p:cNvPr>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2F2DE-5FF0-4C37-95A9-BFE3B16C9580}" type="datetime1">
              <a:rPr kumimoji="1" lang="ja-JP" altLang="en-US" smtClean="0"/>
              <a:t>2024/4/18</a:t>
            </a:fld>
            <a:endParaRPr kumimoji="1" lang="ja-JP" altLang="en-US"/>
          </a:p>
        </p:txBody>
      </p:sp>
      <p:sp>
        <p:nvSpPr>
          <p:cNvPr id="5" name="フッター プレースホルダー 4">
            <a:extLst>
              <a:ext uri="{FF2B5EF4-FFF2-40B4-BE49-F238E27FC236}">
                <a16:creationId xmlns:a16="http://schemas.microsoft.com/office/drawing/2014/main" id="{F6457D7D-2C0F-4F6E-8DBE-72D628631AF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CA1BBBE-EDF3-4631-9C4B-8E05B0077C38}"/>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AC6A8-1CB7-4908-AFF1-A2023BC0C81F}" type="slidenum">
              <a:rPr kumimoji="1" lang="ja-JP" altLang="en-US" smtClean="0"/>
              <a:t>‹#›</a:t>
            </a:fld>
            <a:endParaRPr kumimoji="1" lang="ja-JP" altLang="en-US"/>
          </a:p>
        </p:txBody>
      </p:sp>
      <p:sp>
        <p:nvSpPr>
          <p:cNvPr id="7" name="RidocStamperSmallStamp">
            <a:extLst>
              <a:ext uri="{FF2B5EF4-FFF2-40B4-BE49-F238E27FC236}">
                <a16:creationId xmlns:a16="http://schemas.microsoft.com/office/drawing/2014/main" id="{703F0A46-A8C3-409C-BDE3-5649B984C0B6}"/>
              </a:ext>
            </a:extLst>
          </p:cNvPr>
          <p:cNvSpPr/>
          <p:nvPr userDrawn="1"/>
        </p:nvSpPr>
        <p:spPr>
          <a:xfrm>
            <a:off x="36000" y="36000"/>
            <a:ext cx="1054800" cy="360000"/>
          </a:xfrm>
          <a:prstGeom prst="roundRect">
            <a:avLst>
              <a:gd name="adj" fmla="val 7570"/>
            </a:avLst>
          </a:prstGeom>
          <a:solidFill>
            <a:srgbClr val="FFFFFF"/>
          </a:solidFill>
          <a:ln w="12700" cap="flat" cmpd="sng" algn="ctr">
            <a:solidFill>
              <a:schemeClr val="bg1">
                <a:lumMod val="8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rtlCol="0" anchor="ctr" anchorCtr="0">
            <a:noAutofit/>
          </a:bodyPr>
          <a:lstStyle/>
          <a:p>
            <a:r>
              <a:rPr lang="zh-TW" altLang="en-US" sz="800" b="1">
                <a:solidFill>
                  <a:srgbClr val="000000"/>
                </a:solidFill>
                <a:latin typeface="Meiryo UI" panose="020B0604030504040204" pitchFamily="50" charset="-128"/>
                <a:ea typeface="Meiryo UI" panose="020B0604030504040204" pitchFamily="50" charset="-128"/>
                <a:sym typeface="ＭＳ Ｐゴシック" panose="020B0600070205080204" pitchFamily="50" charset="-128"/>
              </a:rPr>
              <a:t>　　　</a:t>
            </a:r>
            <a:endParaRPr lang="ja-JP" altLang="en-US" sz="800" b="1">
              <a:solidFill>
                <a:srgbClr val="000000"/>
              </a:solidFill>
              <a:latin typeface="Meiryo UI" panose="020B0604030504040204" pitchFamily="50" charset="-128"/>
              <a:ea typeface="Meiryo UI" panose="020B0604030504040204" pitchFamily="50" charset="-128"/>
              <a:sym typeface="ＭＳ Ｐゴシック" panose="020B0600070205080204" pitchFamily="50" charset="-128"/>
            </a:endParaRPr>
          </a:p>
        </p:txBody>
      </p:sp>
    </p:spTree>
    <p:extLst>
      <p:ext uri="{BB962C8B-B14F-4D97-AF65-F5344CB8AC3E}">
        <p14:creationId xmlns:p14="http://schemas.microsoft.com/office/powerpoint/2010/main" val="20354600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ftr="0" dt="0"/>
  <p:txStyles>
    <p:titleStyle>
      <a:lvl1pPr algn="l" defTabSz="914400" rtl="0" eaLnBrk="1" latinLnBrk="0" hangingPunct="1">
        <a:lnSpc>
          <a:spcPct val="90000"/>
        </a:lnSpc>
        <a:spcBef>
          <a:spcPct val="0"/>
        </a:spcBef>
        <a:buNone/>
        <a:defRPr kumimoji="1" sz="20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24554" y="58741"/>
            <a:ext cx="8206154"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3318" name="Rectangle 6"/>
          <p:cNvSpPr>
            <a:spLocks noGrp="1" noChangeArrowheads="1"/>
          </p:cNvSpPr>
          <p:nvPr>
            <p:ph type="sldNum" sz="quarter" idx="4"/>
          </p:nvPr>
        </p:nvSpPr>
        <p:spPr bwMode="auto">
          <a:xfrm>
            <a:off x="9347200" y="65976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128"/>
              </a:defRPr>
            </a:lvl1pPr>
          </a:lstStyle>
          <a:p>
            <a:pPr>
              <a:defRPr/>
            </a:pPr>
            <a:fld id="{AC63F74D-7828-4084-968D-C3E3111A5E09}" type="slidenum">
              <a:rPr lang="en-US" altLang="ja-JP"/>
              <a:pPr>
                <a:defRPr/>
              </a:pPr>
              <a:t>‹#›</a:t>
            </a:fld>
            <a:endParaRPr lang="en-US" altLang="ja-JP"/>
          </a:p>
        </p:txBody>
      </p:sp>
      <p:sp>
        <p:nvSpPr>
          <p:cNvPr id="5" name="AutoShape 9"/>
          <p:cNvSpPr>
            <a:spLocks noChangeArrowheads="1"/>
          </p:cNvSpPr>
          <p:nvPr userDrawn="1"/>
        </p:nvSpPr>
        <p:spPr bwMode="auto">
          <a:xfrm flipH="1">
            <a:off x="-3908" y="548685"/>
            <a:ext cx="12192000" cy="73025"/>
          </a:xfrm>
          <a:prstGeom prst="flowChartManualInput">
            <a:avLst/>
          </a:prstGeom>
          <a:gradFill rotWithShape="1">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HG丸ｺﾞｼｯｸM-PRO" pitchFamily="50" charset="-128"/>
                <a:ea typeface="HG丸ｺﾞｼｯｸM-PRO" pitchFamily="50" charset="-128"/>
              </a:defRPr>
            </a:lvl1pPr>
            <a:lvl2pPr marL="742950" indent="-285750" eaLnBrk="0" hangingPunct="0">
              <a:defRPr kumimoji="1" sz="1200">
                <a:solidFill>
                  <a:schemeClr val="tx1"/>
                </a:solidFill>
                <a:latin typeface="HG丸ｺﾞｼｯｸM-PRO" pitchFamily="50" charset="-128"/>
                <a:ea typeface="HG丸ｺﾞｼｯｸM-PRO" pitchFamily="50" charset="-128"/>
              </a:defRPr>
            </a:lvl2pPr>
            <a:lvl3pPr marL="1143000" indent="-228600" eaLnBrk="0" hangingPunct="0">
              <a:defRPr kumimoji="1" sz="1200">
                <a:solidFill>
                  <a:schemeClr val="tx1"/>
                </a:solidFill>
                <a:latin typeface="HG丸ｺﾞｼｯｸM-PRO" pitchFamily="50" charset="-128"/>
                <a:ea typeface="HG丸ｺﾞｼｯｸM-PRO" pitchFamily="50" charset="-128"/>
              </a:defRPr>
            </a:lvl3pPr>
            <a:lvl4pPr marL="1600200" indent="-228600" eaLnBrk="0" hangingPunct="0">
              <a:defRPr kumimoji="1" sz="1200">
                <a:solidFill>
                  <a:schemeClr val="tx1"/>
                </a:solidFill>
                <a:latin typeface="HG丸ｺﾞｼｯｸM-PRO" pitchFamily="50" charset="-128"/>
                <a:ea typeface="HG丸ｺﾞｼｯｸM-PRO" pitchFamily="50" charset="-128"/>
              </a:defRPr>
            </a:lvl4pPr>
            <a:lvl5pPr marL="2057400" indent="-228600" eaLnBrk="0" hangingPunct="0">
              <a:defRPr kumimoji="1" sz="1200">
                <a:solidFill>
                  <a:schemeClr val="tx1"/>
                </a:solidFill>
                <a:latin typeface="HG丸ｺﾞｼｯｸM-PRO" pitchFamily="50" charset="-128"/>
                <a:ea typeface="HG丸ｺﾞｼｯｸM-PRO" pitchFamily="50" charset="-128"/>
              </a:defRPr>
            </a:lvl5pPr>
            <a:lvl6pPr marL="25146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6pPr>
            <a:lvl7pPr marL="29718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7pPr>
            <a:lvl8pPr marL="34290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8pPr>
            <a:lvl9pPr marL="38862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9pPr>
          </a:lstStyle>
          <a:p>
            <a:pPr eaLnBrk="1" hangingPunct="1">
              <a:defRPr/>
            </a:pPr>
            <a:endParaRPr lang="ja-JP" altLang="en-US" sz="1200"/>
          </a:p>
        </p:txBody>
      </p:sp>
      <p:sp>
        <p:nvSpPr>
          <p:cNvPr id="2" name="テキスト プレースホルダー 1">
            <a:extLst>
              <a:ext uri="{FF2B5EF4-FFF2-40B4-BE49-F238E27FC236}">
                <a16:creationId xmlns:a16="http://schemas.microsoft.com/office/drawing/2014/main" id="{635E37B2-B95E-45BF-B076-68B1F1E717AA}"/>
              </a:ext>
            </a:extLst>
          </p:cNvPr>
          <p:cNvSpPr>
            <a:spLocks noGrp="1"/>
          </p:cNvSpPr>
          <p:nvPr>
            <p:ph type="body" idx="1"/>
          </p:nvPr>
        </p:nvSpPr>
        <p:spPr>
          <a:xfrm>
            <a:off x="379672" y="765577"/>
            <a:ext cx="11565593" cy="568775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a:extLst>
              <a:ext uri="{FF2B5EF4-FFF2-40B4-BE49-F238E27FC236}">
                <a16:creationId xmlns:a16="http://schemas.microsoft.com/office/drawing/2014/main" id="{EC273D95-2A88-4885-B107-DE3B071E77AF}"/>
              </a:ext>
            </a:extLst>
          </p:cNvPr>
          <p:cNvPicPr>
            <a:picLocks noChangeAspect="1"/>
          </p:cNvPicPr>
          <p:nvPr userDrawn="1"/>
        </p:nvPicPr>
        <p:blipFill>
          <a:blip r:embed="rId5"/>
          <a:stretch>
            <a:fillRect/>
          </a:stretch>
        </p:blipFill>
        <p:spPr>
          <a:xfrm>
            <a:off x="11502140" y="8621"/>
            <a:ext cx="685953" cy="557337"/>
          </a:xfrm>
          <a:prstGeom prst="rect">
            <a:avLst/>
          </a:prstGeom>
        </p:spPr>
      </p:pic>
    </p:spTree>
    <p:extLst>
      <p:ext uri="{BB962C8B-B14F-4D97-AF65-F5344CB8AC3E}">
        <p14:creationId xmlns:p14="http://schemas.microsoft.com/office/powerpoint/2010/main" val="307013425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hf hdr="0" ftr="0" dt="0"/>
  <p:txStyles>
    <p:titleStyle>
      <a:lvl1pPr algn="l" rtl="0" eaLnBrk="0" fontAlgn="base" hangingPunct="0">
        <a:spcBef>
          <a:spcPct val="0"/>
        </a:spcBef>
        <a:spcAft>
          <a:spcPct val="0"/>
        </a:spcAft>
        <a:defRPr kumimoji="1" sz="2000" b="1">
          <a:solidFill>
            <a:schemeClr val="tx2"/>
          </a:solidFill>
          <a:latin typeface="+mj-lt"/>
          <a:ea typeface="+mj-ea"/>
          <a:cs typeface="+mj-cs"/>
        </a:defRPr>
      </a:lvl1pPr>
      <a:lvl2pPr algn="l" rtl="0" eaLnBrk="0" fontAlgn="base" hangingPunct="0">
        <a:spcBef>
          <a:spcPct val="0"/>
        </a:spcBef>
        <a:spcAft>
          <a:spcPct val="0"/>
        </a:spcAft>
        <a:defRPr kumimoji="1" sz="2000" b="1">
          <a:solidFill>
            <a:schemeClr val="tx2"/>
          </a:solidFill>
          <a:latin typeface="Arial" charset="0"/>
          <a:ea typeface="ＭＳ Ｐゴシック" charset="-128"/>
        </a:defRPr>
      </a:lvl2pPr>
      <a:lvl3pPr algn="l" rtl="0" eaLnBrk="0" fontAlgn="base" hangingPunct="0">
        <a:spcBef>
          <a:spcPct val="0"/>
        </a:spcBef>
        <a:spcAft>
          <a:spcPct val="0"/>
        </a:spcAft>
        <a:defRPr kumimoji="1" sz="2000" b="1">
          <a:solidFill>
            <a:schemeClr val="tx2"/>
          </a:solidFill>
          <a:latin typeface="Arial" charset="0"/>
          <a:ea typeface="ＭＳ Ｐゴシック" charset="-128"/>
        </a:defRPr>
      </a:lvl3pPr>
      <a:lvl4pPr algn="l" rtl="0" eaLnBrk="0" fontAlgn="base" hangingPunct="0">
        <a:spcBef>
          <a:spcPct val="0"/>
        </a:spcBef>
        <a:spcAft>
          <a:spcPct val="0"/>
        </a:spcAft>
        <a:defRPr kumimoji="1" sz="2000" b="1">
          <a:solidFill>
            <a:schemeClr val="tx2"/>
          </a:solidFill>
          <a:latin typeface="Arial" charset="0"/>
          <a:ea typeface="ＭＳ Ｐゴシック" charset="-128"/>
        </a:defRPr>
      </a:lvl4pPr>
      <a:lvl5pPr algn="l" rtl="0" eaLnBrk="0" fontAlgn="base" hangingPunct="0">
        <a:spcBef>
          <a:spcPct val="0"/>
        </a:spcBef>
        <a:spcAft>
          <a:spcPct val="0"/>
        </a:spcAft>
        <a:defRPr kumimoji="1" sz="2000" b="1">
          <a:solidFill>
            <a:schemeClr val="tx2"/>
          </a:solidFill>
          <a:latin typeface="Arial" charset="0"/>
          <a:ea typeface="ＭＳ Ｐゴシック" charset="-128"/>
        </a:defRPr>
      </a:lvl5pPr>
      <a:lvl6pPr marL="457212" algn="l" rtl="0" fontAlgn="base">
        <a:spcBef>
          <a:spcPct val="0"/>
        </a:spcBef>
        <a:spcAft>
          <a:spcPct val="0"/>
        </a:spcAft>
        <a:defRPr kumimoji="1" sz="2000" b="1">
          <a:solidFill>
            <a:schemeClr val="tx2"/>
          </a:solidFill>
          <a:latin typeface="Arial" charset="0"/>
          <a:ea typeface="ＭＳ Ｐゴシック" charset="-128"/>
        </a:defRPr>
      </a:lvl6pPr>
      <a:lvl7pPr marL="914423" algn="l" rtl="0" fontAlgn="base">
        <a:spcBef>
          <a:spcPct val="0"/>
        </a:spcBef>
        <a:spcAft>
          <a:spcPct val="0"/>
        </a:spcAft>
        <a:defRPr kumimoji="1" sz="2000" b="1">
          <a:solidFill>
            <a:schemeClr val="tx2"/>
          </a:solidFill>
          <a:latin typeface="Arial" charset="0"/>
          <a:ea typeface="ＭＳ Ｐゴシック" charset="-128"/>
        </a:defRPr>
      </a:lvl7pPr>
      <a:lvl8pPr marL="1371634" algn="l" rtl="0" fontAlgn="base">
        <a:spcBef>
          <a:spcPct val="0"/>
        </a:spcBef>
        <a:spcAft>
          <a:spcPct val="0"/>
        </a:spcAft>
        <a:defRPr kumimoji="1" sz="2000" b="1">
          <a:solidFill>
            <a:schemeClr val="tx2"/>
          </a:solidFill>
          <a:latin typeface="Arial" charset="0"/>
          <a:ea typeface="ＭＳ Ｐゴシック" charset="-128"/>
        </a:defRPr>
      </a:lvl8pPr>
      <a:lvl9pPr marL="1828846" algn="l" rtl="0" fontAlgn="base">
        <a:spcBef>
          <a:spcPct val="0"/>
        </a:spcBef>
        <a:spcAft>
          <a:spcPct val="0"/>
        </a:spcAft>
        <a:defRPr kumimoji="1" sz="2000" b="1">
          <a:solidFill>
            <a:schemeClr val="tx2"/>
          </a:solidFill>
          <a:latin typeface="Arial" charset="0"/>
          <a:ea typeface="ＭＳ Ｐゴシック" charset="-128"/>
        </a:defRPr>
      </a:lvl9pPr>
    </p:titleStyle>
    <p:bodyStyle>
      <a:lvl1pPr marL="342908" indent="-342908" algn="l" rtl="0" eaLnBrk="0" fontAlgn="base" hangingPunct="0">
        <a:spcBef>
          <a:spcPct val="20000"/>
        </a:spcBef>
        <a:spcAft>
          <a:spcPct val="0"/>
        </a:spcAft>
        <a:buChar char="•"/>
        <a:defRPr kumimoji="1" sz="3200">
          <a:solidFill>
            <a:schemeClr val="tx1"/>
          </a:solidFill>
          <a:latin typeface="+mn-lt"/>
          <a:ea typeface="+mn-ea"/>
          <a:cs typeface="+mn-cs"/>
        </a:defRPr>
      </a:lvl1pPr>
      <a:lvl2pPr marL="742969" indent="-285757" algn="l" rtl="0" eaLnBrk="0" fontAlgn="base" hangingPunct="0">
        <a:spcBef>
          <a:spcPct val="20000"/>
        </a:spcBef>
        <a:spcAft>
          <a:spcPct val="0"/>
        </a:spcAft>
        <a:buChar char="–"/>
        <a:defRPr kumimoji="1" sz="2800">
          <a:solidFill>
            <a:schemeClr val="tx1"/>
          </a:solidFill>
          <a:latin typeface="+mn-lt"/>
          <a:ea typeface="+mn-ea"/>
        </a:defRPr>
      </a:lvl2pPr>
      <a:lvl3pPr marL="1143028" indent="-228606" algn="l" rtl="0" eaLnBrk="0" fontAlgn="base" hangingPunct="0">
        <a:spcBef>
          <a:spcPct val="20000"/>
        </a:spcBef>
        <a:spcAft>
          <a:spcPct val="0"/>
        </a:spcAft>
        <a:buChar char="•"/>
        <a:defRPr kumimoji="1" sz="2400">
          <a:solidFill>
            <a:schemeClr val="tx1"/>
          </a:solidFill>
          <a:latin typeface="+mn-lt"/>
          <a:ea typeface="+mn-ea"/>
        </a:defRPr>
      </a:lvl3pPr>
      <a:lvl4pPr marL="1600240" indent="-228606" algn="l" rtl="0" eaLnBrk="0" fontAlgn="base" hangingPunct="0">
        <a:spcBef>
          <a:spcPct val="20000"/>
        </a:spcBef>
        <a:spcAft>
          <a:spcPct val="0"/>
        </a:spcAft>
        <a:buChar char="–"/>
        <a:defRPr kumimoji="1" sz="2000">
          <a:solidFill>
            <a:schemeClr val="tx1"/>
          </a:solidFill>
          <a:latin typeface="+mn-lt"/>
          <a:ea typeface="+mn-ea"/>
        </a:defRPr>
      </a:lvl4pPr>
      <a:lvl5pPr marL="2057452" indent="-228606" algn="l" rtl="0" eaLnBrk="0" fontAlgn="base" hangingPunct="0">
        <a:spcBef>
          <a:spcPct val="20000"/>
        </a:spcBef>
        <a:spcAft>
          <a:spcPct val="0"/>
        </a:spcAft>
        <a:buChar char="»"/>
        <a:defRPr kumimoji="1" sz="2000">
          <a:solidFill>
            <a:schemeClr val="tx1"/>
          </a:solidFill>
          <a:latin typeface="+mn-lt"/>
          <a:ea typeface="+mn-ea"/>
        </a:defRPr>
      </a:lvl5pPr>
      <a:lvl6pPr marL="2514663" indent="-228606" algn="l" rtl="0" fontAlgn="base">
        <a:spcBef>
          <a:spcPct val="20000"/>
        </a:spcBef>
        <a:spcAft>
          <a:spcPct val="0"/>
        </a:spcAft>
        <a:buChar char="»"/>
        <a:defRPr kumimoji="1" sz="2000">
          <a:solidFill>
            <a:schemeClr val="tx1"/>
          </a:solidFill>
          <a:latin typeface="+mn-lt"/>
          <a:ea typeface="+mn-ea"/>
        </a:defRPr>
      </a:lvl6pPr>
      <a:lvl7pPr marL="2971874" indent="-228606" algn="l" rtl="0" fontAlgn="base">
        <a:spcBef>
          <a:spcPct val="20000"/>
        </a:spcBef>
        <a:spcAft>
          <a:spcPct val="0"/>
        </a:spcAft>
        <a:buChar char="»"/>
        <a:defRPr kumimoji="1" sz="2000">
          <a:solidFill>
            <a:schemeClr val="tx1"/>
          </a:solidFill>
          <a:latin typeface="+mn-lt"/>
          <a:ea typeface="+mn-ea"/>
        </a:defRPr>
      </a:lvl7pPr>
      <a:lvl8pPr marL="3429086" indent="-228606" algn="l" rtl="0" fontAlgn="base">
        <a:spcBef>
          <a:spcPct val="20000"/>
        </a:spcBef>
        <a:spcAft>
          <a:spcPct val="0"/>
        </a:spcAft>
        <a:buChar char="»"/>
        <a:defRPr kumimoji="1" sz="2000">
          <a:solidFill>
            <a:schemeClr val="tx1"/>
          </a:solidFill>
          <a:latin typeface="+mn-lt"/>
          <a:ea typeface="+mn-ea"/>
        </a:defRPr>
      </a:lvl8pPr>
      <a:lvl9pPr marL="3886297" indent="-228606"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BBFC19C-89F2-4E4F-8242-40F706BC99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86433F-8E96-4067-B020-07E95A06C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object 10">
            <a:extLst>
              <a:ext uri="{FF2B5EF4-FFF2-40B4-BE49-F238E27FC236}">
                <a16:creationId xmlns:a16="http://schemas.microsoft.com/office/drawing/2014/main" id="{F3AACBC8-2B9E-43EB-B423-0213F4277A90}"/>
              </a:ext>
            </a:extLst>
          </p:cNvPr>
          <p:cNvSpPr txBox="1">
            <a:spLocks/>
          </p:cNvSpPr>
          <p:nvPr userDrawn="1"/>
        </p:nvSpPr>
        <p:spPr>
          <a:xfrm>
            <a:off x="210395" y="6597352"/>
            <a:ext cx="4115455" cy="154276"/>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4" defTabSz="553948">
              <a:spcBef>
                <a:spcPts val="3"/>
              </a:spcBef>
            </a:pPr>
            <a:r>
              <a:rPr lang="en-US" sz="1000" spc="-15">
                <a:solidFill>
                  <a:schemeClr val="tx1"/>
                </a:solidFill>
                <a:latin typeface="Arial" panose="020B0604020202020204" pitchFamily="34" charset="0"/>
                <a:cs typeface="Arial" panose="020B0604020202020204" pitchFamily="34" charset="0"/>
              </a:rPr>
              <a:t>© NTT Communications Corporation All Rights Reserved.</a:t>
            </a:r>
            <a:endParaRPr lang="en" sz="1000" spc="-15">
              <a:solidFill>
                <a:schemeClr val="tx1"/>
              </a:solidFill>
              <a:latin typeface="Arial" panose="020B0604020202020204" pitchFamily="34" charset="0"/>
              <a:cs typeface="Arial" panose="020B0604020202020204" pitchFamily="34" charset="0"/>
            </a:endParaRPr>
          </a:p>
        </p:txBody>
      </p:sp>
      <p:sp>
        <p:nvSpPr>
          <p:cNvPr id="10" name="Line 7">
            <a:extLst>
              <a:ext uri="{FF2B5EF4-FFF2-40B4-BE49-F238E27FC236}">
                <a16:creationId xmlns:a16="http://schemas.microsoft.com/office/drawing/2014/main" id="{87A783EB-B067-4BC6-AA33-735456E3198E}"/>
              </a:ext>
            </a:extLst>
          </p:cNvPr>
          <p:cNvSpPr>
            <a:spLocks noChangeShapeType="1"/>
          </p:cNvSpPr>
          <p:nvPr userDrawn="1"/>
        </p:nvSpPr>
        <p:spPr bwMode="auto">
          <a:xfrm>
            <a:off x="179400" y="6525344"/>
            <a:ext cx="11833200" cy="0"/>
          </a:xfrm>
          <a:prstGeom prst="line">
            <a:avLst/>
          </a:prstGeom>
          <a:noFill/>
          <a:ln w="38100">
            <a:solidFill>
              <a:srgbClr val="CC0033"/>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24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542078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hyperlink" Target="https://portal.ntt.net/help/totpinst/" TargetMode="Externa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image" Target="../media/image27.png"/><Relationship Id="rId5" Type="http://schemas.openxmlformats.org/officeDocument/2006/relationships/diagramQuickStyle" Target="../diagrams/quickStyle6.xml"/><Relationship Id="rId10" Type="http://schemas.openxmlformats.org/officeDocument/2006/relationships/image" Target="../media/image26.png"/><Relationship Id="rId4" Type="http://schemas.openxmlformats.org/officeDocument/2006/relationships/diagramLayout" Target="../diagrams/layout6.xml"/><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1.png"/><Relationship Id="rId7" Type="http://schemas.openxmlformats.org/officeDocument/2006/relationships/diagramLayout" Target="../diagrams/layout1.xml"/><Relationship Id="rId12" Type="http://schemas.openxmlformats.org/officeDocument/2006/relationships/image" Target="../media/image14.png"/><Relationship Id="rId2" Type="http://schemas.openxmlformats.org/officeDocument/2006/relationships/hyperlink" Target="https://portal-jp.ecl.ntt.com/" TargetMode="External"/><Relationship Id="rId1" Type="http://schemas.openxmlformats.org/officeDocument/2006/relationships/slideLayout" Target="../slideLayouts/slideLayout4.xml"/><Relationship Id="rId6" Type="http://schemas.openxmlformats.org/officeDocument/2006/relationships/diagramData" Target="../diagrams/data1.xml"/><Relationship Id="rId11" Type="http://schemas.openxmlformats.org/officeDocument/2006/relationships/image" Target="../media/image6.png"/><Relationship Id="rId5" Type="http://schemas.openxmlformats.org/officeDocument/2006/relationships/image" Target="../media/image13.png"/><Relationship Id="rId10" Type="http://schemas.microsoft.com/office/2007/relationships/diagramDrawing" Target="../diagrams/drawing1.xml"/><Relationship Id="rId4" Type="http://schemas.openxmlformats.org/officeDocument/2006/relationships/image" Target="../media/image12.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19.svg"/><Relationship Id="rId5" Type="http://schemas.openxmlformats.org/officeDocument/2006/relationships/diagramColors" Target="../diagrams/colors2.xml"/><Relationship Id="rId10" Type="http://schemas.openxmlformats.org/officeDocument/2006/relationships/image" Target="../media/image18.png"/><Relationship Id="rId4" Type="http://schemas.openxmlformats.org/officeDocument/2006/relationships/diagramQuickStyle" Target="../diagrams/quickStyle2.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21.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0.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image" Target="../media/image23.png"/><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image" Target="../media/image26.png"/><Relationship Id="rId5" Type="http://schemas.openxmlformats.org/officeDocument/2006/relationships/diagramQuickStyle" Target="../diagrams/quickStyle5.xml"/><Relationship Id="rId10" Type="http://schemas.openxmlformats.org/officeDocument/2006/relationships/image" Target="../media/image25.svg"/><Relationship Id="rId4" Type="http://schemas.openxmlformats.org/officeDocument/2006/relationships/diagramLayout" Target="../diagrams/layout5.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EAE71F7-8C8E-DD74-E45A-F14E6D2A365B}"/>
              </a:ext>
            </a:extLst>
          </p:cNvPr>
          <p:cNvSpPr>
            <a:spLocks noGrp="1"/>
          </p:cNvSpPr>
          <p:nvPr>
            <p:ph type="title"/>
          </p:nvPr>
        </p:nvSpPr>
        <p:spPr>
          <a:xfrm>
            <a:off x="815413" y="2085474"/>
            <a:ext cx="10560000" cy="1721526"/>
          </a:xfrm>
        </p:spPr>
        <p:txBody>
          <a:bodyPr>
            <a:normAutofit fontScale="90000"/>
          </a:bodyPr>
          <a:lstStyle/>
          <a:p>
            <a:r>
              <a:rPr lang="ja-JP" altLang="en-US" dirty="0"/>
              <a:t>ログイン方法等変更に伴う作業のご依頼</a:t>
            </a:r>
            <a:br>
              <a:rPr lang="en-US" altLang="ja-JP" dirty="0"/>
            </a:br>
            <a:br>
              <a:rPr lang="en-US" altLang="ja-JP" dirty="0"/>
            </a:br>
            <a:r>
              <a:rPr lang="ja-JP" altLang="en-US" dirty="0"/>
              <a:t>子契約のお客さま向けご案内</a:t>
            </a:r>
          </a:p>
        </p:txBody>
      </p:sp>
      <p:sp>
        <p:nvSpPr>
          <p:cNvPr id="5" name="テキスト ボックス 4">
            <a:extLst>
              <a:ext uri="{FF2B5EF4-FFF2-40B4-BE49-F238E27FC236}">
                <a16:creationId xmlns:a16="http://schemas.microsoft.com/office/drawing/2014/main" id="{9F007DAC-1617-B566-4C92-B4CFCFDF3BED}"/>
              </a:ext>
            </a:extLst>
          </p:cNvPr>
          <p:cNvSpPr txBox="1"/>
          <p:nvPr/>
        </p:nvSpPr>
        <p:spPr>
          <a:xfrm>
            <a:off x="815413" y="4247909"/>
            <a:ext cx="10283222" cy="1200329"/>
          </a:xfrm>
          <a:prstGeom prst="rect">
            <a:avLst/>
          </a:prstGeom>
          <a:noFill/>
        </p:spPr>
        <p:txBody>
          <a:bodyPr wrap="square" rtlCol="0">
            <a:spAutoFit/>
          </a:bodyPr>
          <a:lstStyle/>
          <a:p>
            <a:r>
              <a:rPr kumimoji="1" lang="ja-JP" altLang="en-US"/>
              <a:t>以下は、パートナーさまが子契約のお客さまにご案内いただく内容を想定し記載しております。</a:t>
            </a:r>
            <a:endParaRPr kumimoji="1" lang="en-US" altLang="ja-JP"/>
          </a:p>
          <a:p>
            <a:r>
              <a:rPr kumimoji="1" lang="ja-JP" altLang="en-US"/>
              <a:t>本資料をご参考に、パートナーさまにて適宜修正の上、ご利用ください。</a:t>
            </a:r>
            <a:endParaRPr kumimoji="1" lang="en-US" altLang="ja-JP"/>
          </a:p>
          <a:p>
            <a:endParaRPr lang="en-US" altLang="ja-JP"/>
          </a:p>
          <a:p>
            <a:r>
              <a:rPr kumimoji="1" lang="en-US" altLang="ja-JP" b="1">
                <a:solidFill>
                  <a:srgbClr val="C00000"/>
                </a:solidFill>
              </a:rPr>
              <a:t>※</a:t>
            </a:r>
            <a:r>
              <a:rPr lang="ja-JP" altLang="en-US" b="1">
                <a:solidFill>
                  <a:srgbClr val="C00000"/>
                </a:solidFill>
              </a:rPr>
              <a:t>ログインポータルを利用されていない場合はご案内不要です</a:t>
            </a:r>
            <a:endParaRPr kumimoji="1" lang="ja-JP" altLang="en-US" b="1">
              <a:solidFill>
                <a:srgbClr val="C00000"/>
              </a:solidFill>
            </a:endParaRPr>
          </a:p>
        </p:txBody>
      </p:sp>
      <p:sp>
        <p:nvSpPr>
          <p:cNvPr id="2" name="吹き出し: 四角形 1">
            <a:extLst>
              <a:ext uri="{FF2B5EF4-FFF2-40B4-BE49-F238E27FC236}">
                <a16:creationId xmlns:a16="http://schemas.microsoft.com/office/drawing/2014/main" id="{A25D22A6-E7CC-E480-BE67-D4EAA66FA345}"/>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ja-JP" altLang="en-US" sz="2400" b="1" kern="0">
                <a:solidFill>
                  <a:schemeClr val="bg1"/>
                </a:solidFill>
                <a:latin typeface="Meiryo UI" panose="020B0604030504040204" pitchFamily="50" charset="-128"/>
                <a:ea typeface="Meiryo UI" panose="020B0604030504040204" pitchFamily="50" charset="-128"/>
              </a:rPr>
              <a:t>子契約向け</a:t>
            </a:r>
            <a:endParaRPr kumimoji="1" lang="ja-JP" altLang="en-US" sz="2400" b="1" kern="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2215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12497438-599A-E36D-E2FC-C9B2A122E7CB}"/>
              </a:ext>
            </a:extLst>
          </p:cNvPr>
          <p:cNvSpPr txBox="1"/>
          <p:nvPr/>
        </p:nvSpPr>
        <p:spPr>
          <a:xfrm>
            <a:off x="306951" y="780948"/>
            <a:ext cx="8861366"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システム側でユーザー移行を実施後、下記作業をお願いいたします。</a:t>
            </a:r>
            <a:endParaRPr kumimoji="1" lang="ja-JP" altLang="en-US">
              <a:latin typeface="メイリオ" panose="020B0604030504040204" pitchFamily="50" charset="-128"/>
              <a:ea typeface="メイリオ" panose="020B0604030504040204" pitchFamily="50" charset="-128"/>
            </a:endParaRPr>
          </a:p>
        </p:txBody>
      </p:sp>
      <p:sp>
        <p:nvSpPr>
          <p:cNvPr id="56" name="矢印: 五方向 55">
            <a:extLst>
              <a:ext uri="{FF2B5EF4-FFF2-40B4-BE49-F238E27FC236}">
                <a16:creationId xmlns:a16="http://schemas.microsoft.com/office/drawing/2014/main" id="{DB98A494-1577-D43A-199E-A592E7D1E77E}"/>
              </a:ext>
            </a:extLst>
          </p:cNvPr>
          <p:cNvSpPr/>
          <p:nvPr/>
        </p:nvSpPr>
        <p:spPr>
          <a:xfrm>
            <a:off x="0" y="-15668"/>
            <a:ext cx="1980000" cy="216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7" name="矢印: 五方向 56">
            <a:extLst>
              <a:ext uri="{FF2B5EF4-FFF2-40B4-BE49-F238E27FC236}">
                <a16:creationId xmlns:a16="http://schemas.microsoft.com/office/drawing/2014/main" id="{F6945E16-D5E6-E4E1-DA08-AB7677215EBA}"/>
              </a:ext>
            </a:extLst>
          </p:cNvPr>
          <p:cNvSpPr/>
          <p:nvPr/>
        </p:nvSpPr>
        <p:spPr>
          <a:xfrm>
            <a:off x="1980000" y="-15668"/>
            <a:ext cx="1980000" cy="216000"/>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8" name="タイトル 1">
            <a:extLst>
              <a:ext uri="{FF2B5EF4-FFF2-40B4-BE49-F238E27FC236}">
                <a16:creationId xmlns:a16="http://schemas.microsoft.com/office/drawing/2014/main" id="{78B6E5B7-6442-B8AA-E338-FA632C294557}"/>
              </a:ext>
            </a:extLst>
          </p:cNvPr>
          <p:cNvSpPr>
            <a:spLocks noGrp="1"/>
          </p:cNvSpPr>
          <p:nvPr>
            <p:ph type="title"/>
          </p:nvPr>
        </p:nvSpPr>
        <p:spPr>
          <a:xfrm>
            <a:off x="264000" y="260648"/>
            <a:ext cx="10515600" cy="422365"/>
          </a:xfrm>
        </p:spPr>
        <p:txBody>
          <a:bodyPr/>
          <a:lstStyle/>
          <a:p>
            <a:r>
              <a:rPr lang="ja-JP" altLang="en-US"/>
              <a:t>移行期間中の作業詳細</a:t>
            </a:r>
            <a:r>
              <a:rPr lang="en-US" altLang="ja-JP"/>
              <a:t>-</a:t>
            </a:r>
            <a:r>
              <a:rPr lang="ja-JP" altLang="en-US"/>
              <a:t>⑤</a:t>
            </a:r>
            <a:endParaRPr kumimoji="1" lang="ja-JP" altLang="en-US"/>
          </a:p>
        </p:txBody>
      </p:sp>
      <p:sp>
        <p:nvSpPr>
          <p:cNvPr id="3" name="吹き出し: 四角形 2">
            <a:extLst>
              <a:ext uri="{FF2B5EF4-FFF2-40B4-BE49-F238E27FC236}">
                <a16:creationId xmlns:a16="http://schemas.microsoft.com/office/drawing/2014/main" id="{133424A8-D386-0553-D291-25632F5AAA7E}"/>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graphicFrame>
        <p:nvGraphicFramePr>
          <p:cNvPr id="30" name="表 10">
            <a:extLst>
              <a:ext uri="{FF2B5EF4-FFF2-40B4-BE49-F238E27FC236}">
                <a16:creationId xmlns:a16="http://schemas.microsoft.com/office/drawing/2014/main" id="{C997C555-A474-FC6D-3B3C-BB11BEB00E74}"/>
              </a:ext>
            </a:extLst>
          </p:cNvPr>
          <p:cNvGraphicFramePr>
            <a:graphicFrameLocks noGrp="1"/>
          </p:cNvGraphicFramePr>
          <p:nvPr>
            <p:extLst>
              <p:ext uri="{D42A27DB-BD31-4B8C-83A1-F6EECF244321}">
                <p14:modId xmlns:p14="http://schemas.microsoft.com/office/powerpoint/2010/main" val="4082031473"/>
              </p:ext>
            </p:extLst>
          </p:nvPr>
        </p:nvGraphicFramePr>
        <p:xfrm>
          <a:off x="345174" y="1692000"/>
          <a:ext cx="11190334" cy="4761423"/>
        </p:xfrm>
        <a:graphic>
          <a:graphicData uri="http://schemas.openxmlformats.org/drawingml/2006/table">
            <a:tbl>
              <a:tblPr firstRow="1" bandRow="1">
                <a:tableStyleId>{5C22544A-7EE6-4342-B048-85BDC9FD1C3A}</a:tableStyleId>
              </a:tblPr>
              <a:tblGrid>
                <a:gridCol w="2845187">
                  <a:extLst>
                    <a:ext uri="{9D8B030D-6E8A-4147-A177-3AD203B41FA5}">
                      <a16:colId xmlns:a16="http://schemas.microsoft.com/office/drawing/2014/main" val="2435888218"/>
                    </a:ext>
                  </a:extLst>
                </a:gridCol>
                <a:gridCol w="2795063">
                  <a:extLst>
                    <a:ext uri="{9D8B030D-6E8A-4147-A177-3AD203B41FA5}">
                      <a16:colId xmlns:a16="http://schemas.microsoft.com/office/drawing/2014/main" val="4163396910"/>
                    </a:ext>
                  </a:extLst>
                </a:gridCol>
                <a:gridCol w="2775042">
                  <a:extLst>
                    <a:ext uri="{9D8B030D-6E8A-4147-A177-3AD203B41FA5}">
                      <a16:colId xmlns:a16="http://schemas.microsoft.com/office/drawing/2014/main" val="3647581388"/>
                    </a:ext>
                  </a:extLst>
                </a:gridCol>
                <a:gridCol w="2775042">
                  <a:extLst>
                    <a:ext uri="{9D8B030D-6E8A-4147-A177-3AD203B41FA5}">
                      <a16:colId xmlns:a16="http://schemas.microsoft.com/office/drawing/2014/main" val="3288876552"/>
                    </a:ext>
                  </a:extLst>
                </a:gridCol>
              </a:tblGrid>
              <a:tr h="2298590">
                <a:tc>
                  <a:txBody>
                    <a:bodyPr/>
                    <a:lstStyle/>
                    <a:p>
                      <a:endParaRPr kumimoji="1" lang="ja-JP" altLang="en-US" dirty="0"/>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dirty="0"/>
                    </a:p>
                  </a:txBody>
                  <a:tcPr>
                    <a:solidFill>
                      <a:schemeClr val="bg1">
                        <a:lumMod val="95000"/>
                      </a:schemeClr>
                    </a:solidFill>
                  </a:tcPr>
                </a:tc>
                <a:tc>
                  <a:txBody>
                    <a:bodyPr/>
                    <a:lstStyle/>
                    <a:p>
                      <a:endParaRPr kumimoji="1" lang="ja-JP" altLang="en-US" dirty="0"/>
                    </a:p>
                  </a:txBody>
                  <a:tcPr>
                    <a:solidFill>
                      <a:schemeClr val="bg1">
                        <a:lumMod val="95000"/>
                      </a:schemeClr>
                    </a:solidFill>
                  </a:tcPr>
                </a:tc>
                <a:extLst>
                  <a:ext uri="{0D108BD9-81ED-4DB2-BD59-A6C34878D82A}">
                    <a16:rowId xmlns:a16="http://schemas.microsoft.com/office/drawing/2014/main" val="39493641"/>
                  </a:ext>
                </a:extLst>
              </a:tr>
              <a:tr h="2462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TOTP</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設定画面が表示されますので、画面に従って設定してください。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まず</a:t>
                      </a: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TOTP</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認証用アプリケーションをインストールします。詳細は</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hlinkClick r:id="rId2"/>
                        </a:rPr>
                        <a:t>こちら</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をご覧ください。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インストールした認証用アプリケーションにて表示されている</a:t>
                      </a: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QR</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コードをスキャンします。</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スキャンが完了すると</a:t>
                      </a: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6</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桁の数字が表示されます。</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表示された数字を入力し「登録」をクリックしてください。</a:t>
                      </a:r>
                      <a:endParaRPr kumimoji="1" lang="ja-JP" altLang="en-US" sz="1100">
                        <a:latin typeface="メイリオ" panose="020B0604030504040204" pitchFamily="50" charset="-128"/>
                        <a:ea typeface="メイリオ" panose="020B0604030504040204" pitchFamily="50" charset="-128"/>
                      </a:endParaRPr>
                    </a:p>
                    <a:p>
                      <a:pPr marL="0" marR="0" lvl="0" indent="0" defTabSz="304836" eaLnBrk="1" fontAlgn="auto" latinLnBrk="0" hangingPunct="1">
                        <a:lnSpc>
                          <a:spcPct val="100000"/>
                        </a:lnSpc>
                        <a:spcBef>
                          <a:spcPts val="0"/>
                        </a:spcBef>
                        <a:spcAft>
                          <a:spcPts val="0"/>
                        </a:spcAft>
                        <a:buClrTx/>
                        <a:buSzTx/>
                        <a:buFontTx/>
                        <a:buNone/>
                        <a:tabLst/>
                        <a:defRPr/>
                      </a:pPr>
                      <a:endParaRPr kumimoji="1" lang="ja-JP" altLang="en-US" sz="1100" kern="1200">
                        <a:solidFill>
                          <a:schemeClr val="dk1"/>
                        </a:solidFill>
                        <a:latin typeface="+mn-lt"/>
                        <a:ea typeface="+mn-ea"/>
                        <a:cs typeface="+mn-cs"/>
                      </a:endParaRPr>
                    </a:p>
                  </a:txBody>
                  <a:tcPr>
                    <a:solidFill>
                      <a:schemeClr val="bg1">
                        <a:lumMod val="95000"/>
                      </a:schemeClr>
                    </a:solidFill>
                  </a:tcPr>
                </a:tc>
                <a:tc>
                  <a:txBody>
                    <a:bodyPr/>
                    <a:lstStyle/>
                    <a:p>
                      <a:r>
                        <a:rPr kumimoji="1" lang="en-US" altLang="ja-JP" sz="1100" dirty="0">
                          <a:latin typeface="+mn-ea"/>
                          <a:ea typeface="+mn-ea"/>
                        </a:rPr>
                        <a:t>TOTP</a:t>
                      </a:r>
                      <a:r>
                        <a:rPr kumimoji="1" lang="ja-JP" altLang="en-US" sz="1100" dirty="0">
                          <a:latin typeface="+mn-ea"/>
                          <a:ea typeface="+mn-ea"/>
                        </a:rPr>
                        <a:t>設定が完了すると上記画面が表示されますので、バックアップコードを保管してください。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schemeClr val="tx1"/>
                        </a:solidFill>
                        <a:effectLst/>
                        <a:uLnTx/>
                        <a:uFillTx/>
                        <a:latin typeface="+mj-lt"/>
                        <a:ea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規約が表示されます。</a:t>
                      </a:r>
                      <a:endParaRPr kumimoji="1" lang="en-US" altLang="ja-JP" sz="11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内容を確認していただき、同意をお願いします。</a:t>
                      </a:r>
                      <a:endParaRPr kumimoji="1" lang="en-US" altLang="ja-JP" sz="1100" dirty="0">
                        <a:latin typeface="メイリオ" panose="020B0604030504040204" pitchFamily="50" charset="-128"/>
                        <a:ea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規約同意後、ダッシュボード画面に遷移します。</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以上で</a:t>
                      </a:r>
                      <a:r>
                        <a:rPr lang="en-US" altLang="ja-JP" sz="1100" dirty="0">
                          <a:solidFill>
                            <a:srgbClr val="000000"/>
                          </a:solidFill>
                          <a:latin typeface="メイリオ" panose="020B0604030504040204" pitchFamily="50" charset="-128"/>
                          <a:ea typeface="メイリオ" panose="020B0604030504040204" pitchFamily="50" charset="-128"/>
                        </a:rPr>
                        <a:t>TOTP</a:t>
                      </a:r>
                      <a:r>
                        <a:rPr lang="ja-JP" altLang="en-US" sz="1100" dirty="0">
                          <a:solidFill>
                            <a:srgbClr val="000000"/>
                          </a:solidFill>
                          <a:latin typeface="メイリオ" panose="020B0604030504040204" pitchFamily="50" charset="-128"/>
                          <a:ea typeface="メイリオ" panose="020B0604030504040204" pitchFamily="50" charset="-128"/>
                        </a:rPr>
                        <a:t>で</a:t>
                      </a:r>
                      <a:r>
                        <a:rPr kumimoji="1" lang="ja-JP" altLang="en-US" sz="1100" dirty="0">
                          <a:solidFill>
                            <a:srgbClr val="000000"/>
                          </a:solidFill>
                          <a:latin typeface="メイリオ" panose="020B0604030504040204" pitchFamily="50" charset="-128"/>
                          <a:ea typeface="メイリオ" panose="020B0604030504040204" pitchFamily="50" charset="-128"/>
                        </a:rPr>
                        <a:t>の初回ログイン作業は完了です。</a:t>
                      </a:r>
                      <a:endParaRPr kumimoji="1" lang="en-US" altLang="ja-JP" sz="1100" dirty="0">
                        <a:latin typeface="+mn-lt"/>
                      </a:endParaRPr>
                    </a:p>
                  </a:txBody>
                  <a:tcPr>
                    <a:solidFill>
                      <a:schemeClr val="bg1">
                        <a:lumMod val="95000"/>
                      </a:schemeClr>
                    </a:solidFill>
                  </a:tcPr>
                </a:tc>
                <a:extLst>
                  <a:ext uri="{0D108BD9-81ED-4DB2-BD59-A6C34878D82A}">
                    <a16:rowId xmlns:a16="http://schemas.microsoft.com/office/drawing/2014/main" val="2090162017"/>
                  </a:ext>
                </a:extLst>
              </a:tr>
            </a:tbl>
          </a:graphicData>
        </a:graphic>
      </p:graphicFrame>
      <p:graphicFrame>
        <p:nvGraphicFramePr>
          <p:cNvPr id="31" name="図表 30">
            <a:extLst>
              <a:ext uri="{FF2B5EF4-FFF2-40B4-BE49-F238E27FC236}">
                <a16:creationId xmlns:a16="http://schemas.microsoft.com/office/drawing/2014/main" id="{F5193538-6A8D-F277-EBF9-D06E8A7E7AC9}"/>
              </a:ext>
            </a:extLst>
          </p:cNvPr>
          <p:cNvGraphicFramePr/>
          <p:nvPr>
            <p:extLst>
              <p:ext uri="{D42A27DB-BD31-4B8C-83A1-F6EECF244321}">
                <p14:modId xmlns:p14="http://schemas.microsoft.com/office/powerpoint/2010/main" val="632038160"/>
              </p:ext>
            </p:extLst>
          </p:nvPr>
        </p:nvGraphicFramePr>
        <p:xfrm>
          <a:off x="409037" y="1238756"/>
          <a:ext cx="11190334" cy="3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テキスト ボックス 43">
            <a:extLst>
              <a:ext uri="{FF2B5EF4-FFF2-40B4-BE49-F238E27FC236}">
                <a16:creationId xmlns:a16="http://schemas.microsoft.com/office/drawing/2014/main" id="{032BC91B-32D3-841B-8CA3-F40702E5A18B}"/>
              </a:ext>
            </a:extLst>
          </p:cNvPr>
          <p:cNvSpPr txBox="1"/>
          <p:nvPr/>
        </p:nvSpPr>
        <p:spPr>
          <a:xfrm>
            <a:off x="345175" y="1699570"/>
            <a:ext cx="806977" cy="369332"/>
          </a:xfrm>
          <a:prstGeom prst="rect">
            <a:avLst/>
          </a:prstGeom>
          <a:solidFill>
            <a:schemeClr val="tx2">
              <a:lumMod val="20000"/>
              <a:lumOff val="80000"/>
            </a:schemeClr>
          </a:solidFill>
          <a:ln>
            <a:noFill/>
          </a:ln>
        </p:spPr>
        <p:txBody>
          <a:bodyPr wrap="square">
            <a:spAutoFit/>
          </a:bodyPr>
          <a:lstStyle/>
          <a:p>
            <a:pPr defTabSz="304836"/>
            <a:r>
              <a:rPr lang="en-US" altLang="ja-JP" sz="1800">
                <a:solidFill>
                  <a:srgbClr val="000000"/>
                </a:solidFill>
                <a:latin typeface="Arial"/>
                <a:ea typeface="ＭＳ Ｐゴシック" panose="020B0600070205080204" pitchFamily="50" charset="-128"/>
              </a:rPr>
              <a:t>TOTP</a:t>
            </a:r>
            <a:endParaRPr lang="ja-JP" altLang="en-US"/>
          </a:p>
        </p:txBody>
      </p:sp>
      <p:pic>
        <p:nvPicPr>
          <p:cNvPr id="4" name="図 3">
            <a:extLst>
              <a:ext uri="{FF2B5EF4-FFF2-40B4-BE49-F238E27FC236}">
                <a16:creationId xmlns:a16="http://schemas.microsoft.com/office/drawing/2014/main" id="{B6805766-1137-11A9-3891-C255986AC01E}"/>
              </a:ext>
            </a:extLst>
          </p:cNvPr>
          <p:cNvPicPr>
            <a:picLocks noChangeAspect="1"/>
          </p:cNvPicPr>
          <p:nvPr/>
        </p:nvPicPr>
        <p:blipFill>
          <a:blip r:embed="rId8"/>
          <a:stretch>
            <a:fillRect/>
          </a:stretch>
        </p:blipFill>
        <p:spPr>
          <a:xfrm>
            <a:off x="409037" y="2065526"/>
            <a:ext cx="2742048" cy="1405833"/>
          </a:xfrm>
          <a:prstGeom prst="rect">
            <a:avLst/>
          </a:prstGeom>
        </p:spPr>
      </p:pic>
      <p:sp>
        <p:nvSpPr>
          <p:cNvPr id="48" name="正方形/長方形 47">
            <a:extLst>
              <a:ext uri="{FF2B5EF4-FFF2-40B4-BE49-F238E27FC236}">
                <a16:creationId xmlns:a16="http://schemas.microsoft.com/office/drawing/2014/main" id="{204A7F77-AA0C-4CAD-4873-24BDB670FDAA}"/>
              </a:ext>
            </a:extLst>
          </p:cNvPr>
          <p:cNvSpPr/>
          <p:nvPr/>
        </p:nvSpPr>
        <p:spPr bwMode="gray">
          <a:xfrm>
            <a:off x="2315227" y="2065526"/>
            <a:ext cx="829077" cy="369320"/>
          </a:xfrm>
          <a:prstGeom prst="rect">
            <a:avLst/>
          </a:prstGeom>
          <a:solidFill>
            <a:schemeClr val="accent2"/>
          </a:solidFill>
          <a:ln w="6350">
            <a:solidFill>
              <a:srgbClr val="FFFFFF">
                <a:lumMod val="50000"/>
              </a:srgb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kumimoji="1" lang="ja-JP" altLang="en-US" sz="1200" kern="0">
                <a:solidFill>
                  <a:schemeClr val="bg1"/>
                </a:solidFill>
                <a:latin typeface="Meiryo UI" panose="020B0604030504040204" pitchFamily="50" charset="-128"/>
                <a:ea typeface="Meiryo UI" panose="020B0604030504040204" pitchFamily="50" charset="-128"/>
              </a:rPr>
              <a:t>開発中画面</a:t>
            </a:r>
          </a:p>
        </p:txBody>
      </p:sp>
      <p:pic>
        <p:nvPicPr>
          <p:cNvPr id="6" name="図 5">
            <a:extLst>
              <a:ext uri="{FF2B5EF4-FFF2-40B4-BE49-F238E27FC236}">
                <a16:creationId xmlns:a16="http://schemas.microsoft.com/office/drawing/2014/main" id="{8128F5ED-318E-76BF-E9A3-6632733D141D}"/>
              </a:ext>
            </a:extLst>
          </p:cNvPr>
          <p:cNvPicPr>
            <a:picLocks noChangeAspect="1"/>
          </p:cNvPicPr>
          <p:nvPr/>
        </p:nvPicPr>
        <p:blipFill>
          <a:blip r:embed="rId9"/>
          <a:stretch>
            <a:fillRect/>
          </a:stretch>
        </p:blipFill>
        <p:spPr>
          <a:xfrm>
            <a:off x="3333798" y="2065526"/>
            <a:ext cx="2563095" cy="1417121"/>
          </a:xfrm>
          <a:prstGeom prst="rect">
            <a:avLst/>
          </a:prstGeom>
        </p:spPr>
      </p:pic>
      <p:sp>
        <p:nvSpPr>
          <p:cNvPr id="49" name="正方形/長方形 48">
            <a:extLst>
              <a:ext uri="{FF2B5EF4-FFF2-40B4-BE49-F238E27FC236}">
                <a16:creationId xmlns:a16="http://schemas.microsoft.com/office/drawing/2014/main" id="{D473D9DF-B06F-202C-C93F-32D565BDC949}"/>
              </a:ext>
            </a:extLst>
          </p:cNvPr>
          <p:cNvSpPr/>
          <p:nvPr/>
        </p:nvSpPr>
        <p:spPr bwMode="gray">
          <a:xfrm>
            <a:off x="5057275" y="2065526"/>
            <a:ext cx="829077" cy="369320"/>
          </a:xfrm>
          <a:prstGeom prst="rect">
            <a:avLst/>
          </a:prstGeom>
          <a:solidFill>
            <a:schemeClr val="accent2"/>
          </a:solidFill>
          <a:ln w="6350">
            <a:solidFill>
              <a:srgbClr val="FFFFFF">
                <a:lumMod val="50000"/>
              </a:srgb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kumimoji="1" lang="ja-JP" altLang="en-US" sz="1200" kern="0">
                <a:solidFill>
                  <a:schemeClr val="bg1"/>
                </a:solidFill>
                <a:latin typeface="Meiryo UI" panose="020B0604030504040204" pitchFamily="50" charset="-128"/>
                <a:ea typeface="Meiryo UI" panose="020B0604030504040204" pitchFamily="50" charset="-128"/>
              </a:rPr>
              <a:t>開発中画面</a:t>
            </a:r>
          </a:p>
        </p:txBody>
      </p:sp>
      <p:pic>
        <p:nvPicPr>
          <p:cNvPr id="2" name="図 1">
            <a:extLst>
              <a:ext uri="{FF2B5EF4-FFF2-40B4-BE49-F238E27FC236}">
                <a16:creationId xmlns:a16="http://schemas.microsoft.com/office/drawing/2014/main" id="{B99197B1-17E3-1C75-8D3C-CAA66AEFE5C1}"/>
              </a:ext>
            </a:extLst>
          </p:cNvPr>
          <p:cNvPicPr>
            <a:picLocks noChangeAspect="1"/>
          </p:cNvPicPr>
          <p:nvPr/>
        </p:nvPicPr>
        <p:blipFill>
          <a:blip r:embed="rId10"/>
          <a:stretch>
            <a:fillRect/>
          </a:stretch>
        </p:blipFill>
        <p:spPr>
          <a:xfrm>
            <a:off x="6122376" y="1925175"/>
            <a:ext cx="2567610" cy="1757754"/>
          </a:xfrm>
          <a:prstGeom prst="rect">
            <a:avLst/>
          </a:prstGeom>
        </p:spPr>
      </p:pic>
      <p:sp>
        <p:nvSpPr>
          <p:cNvPr id="7" name="正方形/長方形 6">
            <a:extLst>
              <a:ext uri="{FF2B5EF4-FFF2-40B4-BE49-F238E27FC236}">
                <a16:creationId xmlns:a16="http://schemas.microsoft.com/office/drawing/2014/main" id="{838FA741-2A22-26AB-9527-4F317F7F0404}"/>
              </a:ext>
            </a:extLst>
          </p:cNvPr>
          <p:cNvSpPr/>
          <p:nvPr/>
        </p:nvSpPr>
        <p:spPr bwMode="gray">
          <a:xfrm>
            <a:off x="7865312" y="1925175"/>
            <a:ext cx="829077" cy="369320"/>
          </a:xfrm>
          <a:prstGeom prst="rect">
            <a:avLst/>
          </a:prstGeom>
          <a:solidFill>
            <a:schemeClr val="accent2"/>
          </a:solidFill>
          <a:ln w="6350">
            <a:solidFill>
              <a:srgbClr val="FFFFFF">
                <a:lumMod val="50000"/>
              </a:srgb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kumimoji="1" lang="ja-JP" altLang="en-US" sz="1200" kern="0" dirty="0">
                <a:solidFill>
                  <a:schemeClr val="bg1"/>
                </a:solidFill>
                <a:latin typeface="Meiryo UI" panose="020B0604030504040204" pitchFamily="50" charset="-128"/>
                <a:ea typeface="Meiryo UI" panose="020B0604030504040204" pitchFamily="50" charset="-128"/>
              </a:rPr>
              <a:t>開発中画面</a:t>
            </a:r>
          </a:p>
        </p:txBody>
      </p:sp>
      <p:pic>
        <p:nvPicPr>
          <p:cNvPr id="8" name="図 7">
            <a:extLst>
              <a:ext uri="{FF2B5EF4-FFF2-40B4-BE49-F238E27FC236}">
                <a16:creationId xmlns:a16="http://schemas.microsoft.com/office/drawing/2014/main" id="{F0E0AE46-2E84-2A88-0738-50C11E01140C}"/>
              </a:ext>
            </a:extLst>
          </p:cNvPr>
          <p:cNvPicPr>
            <a:picLocks noChangeAspect="1"/>
          </p:cNvPicPr>
          <p:nvPr/>
        </p:nvPicPr>
        <p:blipFill>
          <a:blip r:embed="rId11"/>
          <a:stretch>
            <a:fillRect/>
          </a:stretch>
        </p:blipFill>
        <p:spPr>
          <a:xfrm>
            <a:off x="9008153" y="1884236"/>
            <a:ext cx="2204784" cy="1961590"/>
          </a:xfrm>
          <a:prstGeom prst="rect">
            <a:avLst/>
          </a:prstGeom>
        </p:spPr>
      </p:pic>
    </p:spTree>
    <p:extLst>
      <p:ext uri="{BB962C8B-B14F-4D97-AF65-F5344CB8AC3E}">
        <p14:creationId xmlns:p14="http://schemas.microsoft.com/office/powerpoint/2010/main" val="4175739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3CA552-4E25-4F99-8083-C7046B7C6794}"/>
              </a:ext>
            </a:extLst>
          </p:cNvPr>
          <p:cNvSpPr>
            <a:spLocks noGrp="1"/>
          </p:cNvSpPr>
          <p:nvPr>
            <p:ph type="title"/>
          </p:nvPr>
        </p:nvSpPr>
        <p:spPr/>
        <p:txBody>
          <a:bodyPr/>
          <a:lstStyle/>
          <a:p>
            <a:r>
              <a:rPr lang="ja-JP" altLang="en-US"/>
              <a:t>移行期間後</a:t>
            </a:r>
            <a:r>
              <a:rPr lang="en-US" altLang="ja-JP"/>
              <a:t>(</a:t>
            </a:r>
            <a:r>
              <a:rPr lang="ja-JP" altLang="en-US"/>
              <a:t>移行期間中に未実施の場合</a:t>
            </a:r>
            <a:r>
              <a:rPr lang="en-US" altLang="ja-JP"/>
              <a:t>)</a:t>
            </a:r>
            <a:r>
              <a:rPr lang="ja-JP" altLang="en-US"/>
              <a:t>の作業概要</a:t>
            </a:r>
            <a:endParaRPr kumimoji="1" lang="ja-JP" altLang="en-US"/>
          </a:p>
        </p:txBody>
      </p:sp>
      <p:sp>
        <p:nvSpPr>
          <p:cNvPr id="3" name="コンテンツ プレースホルダー 2">
            <a:extLst>
              <a:ext uri="{FF2B5EF4-FFF2-40B4-BE49-F238E27FC236}">
                <a16:creationId xmlns:a16="http://schemas.microsoft.com/office/drawing/2014/main" id="{F81D8837-84D0-4BB9-913D-3B9E022D1C18}"/>
              </a:ext>
            </a:extLst>
          </p:cNvPr>
          <p:cNvSpPr>
            <a:spLocks noGrp="1"/>
          </p:cNvSpPr>
          <p:nvPr>
            <p:ph idx="1"/>
          </p:nvPr>
        </p:nvSpPr>
        <p:spPr>
          <a:xfrm>
            <a:off x="264000" y="836712"/>
            <a:ext cx="11826400" cy="5472000"/>
          </a:xfrm>
        </p:spPr>
        <p:txBody>
          <a:bodyPr/>
          <a:lstStyle/>
          <a:p>
            <a:pPr marL="342900" indent="-342900">
              <a:buFont typeface="+mj-ea"/>
              <a:buAutoNum type="circleNumDbPlain"/>
            </a:pPr>
            <a:r>
              <a:rPr lang="en-US" altLang="ja-JP"/>
              <a:t>【</a:t>
            </a:r>
            <a:r>
              <a:rPr lang="ja-JP" altLang="en-US"/>
              <a:t>弊社（</a:t>
            </a:r>
            <a:r>
              <a:rPr lang="zh-TW" altLang="en-US"/>
              <a:t>事前作業</a:t>
            </a:r>
            <a:r>
              <a:rPr lang="ja-JP" altLang="en-US"/>
              <a:t>時）</a:t>
            </a:r>
            <a:r>
              <a:rPr lang="en-US" altLang="ja-JP"/>
              <a:t>】</a:t>
            </a:r>
            <a:r>
              <a:rPr lang="ja-JP" altLang="en-US"/>
              <a:t>ログインポータルのユーザーを、</a:t>
            </a:r>
            <a:r>
              <a:rPr lang="en-US" altLang="ja-JP"/>
              <a:t>SDPF</a:t>
            </a:r>
            <a:r>
              <a:rPr lang="ja-JP" altLang="en-US"/>
              <a:t>ポータルのユーザーへ複製</a:t>
            </a:r>
            <a:endParaRPr lang="en-US" altLang="ja-JP"/>
          </a:p>
          <a:p>
            <a:pPr marL="342900" indent="-342900">
              <a:buFont typeface="+mj-ea"/>
              <a:buAutoNum type="circleNumDbPlain"/>
            </a:pPr>
            <a:r>
              <a:rPr lang="en-US" altLang="ja-JP"/>
              <a:t>【</a:t>
            </a:r>
            <a:r>
              <a:rPr lang="ja-JP" altLang="en-US"/>
              <a:t>子契約</a:t>
            </a:r>
            <a:r>
              <a:rPr lang="en-US" altLang="ja-JP"/>
              <a:t>】SDPF</a:t>
            </a:r>
            <a:r>
              <a:rPr lang="ja-JP" altLang="en-US"/>
              <a:t>ポータルのログイン</a:t>
            </a:r>
            <a:r>
              <a:rPr lang="en-US" altLang="ja-JP"/>
              <a:t>URL</a:t>
            </a:r>
            <a:r>
              <a:rPr lang="ja-JP" altLang="en-US"/>
              <a:t>にアクセスし、本人情報を入力。</a:t>
            </a:r>
            <a:endParaRPr lang="en-US" altLang="ja-JP"/>
          </a:p>
          <a:p>
            <a:pPr marL="342900" indent="-342900">
              <a:buFont typeface="+mj-ea"/>
              <a:buAutoNum type="circleNumDbPlain"/>
            </a:pPr>
            <a:r>
              <a:rPr lang="en-US" altLang="ja-JP" sz="1800"/>
              <a:t>【</a:t>
            </a:r>
            <a:r>
              <a:rPr lang="ja-JP" altLang="en-US"/>
              <a:t>子契約</a:t>
            </a:r>
            <a:r>
              <a:rPr lang="en-US" altLang="ja-JP" sz="1800"/>
              <a:t>】</a:t>
            </a:r>
            <a:r>
              <a:rPr lang="ja-JP" altLang="en-US" sz="1800"/>
              <a:t>本人情報を入力後、パスワード再設定メールを受信</a:t>
            </a:r>
            <a:endParaRPr lang="en-US" altLang="ja-JP" sz="1800"/>
          </a:p>
          <a:p>
            <a:pPr marL="342900" indent="-342900">
              <a:buFont typeface="+mj-ea"/>
              <a:buAutoNum type="circleNumDbPlain"/>
            </a:pPr>
            <a:r>
              <a:rPr lang="en-US" altLang="ja-JP" sz="1800"/>
              <a:t>【</a:t>
            </a:r>
            <a:r>
              <a:rPr lang="ja-JP" altLang="en-US"/>
              <a:t>子契約</a:t>
            </a:r>
            <a:r>
              <a:rPr lang="en-US" altLang="ja-JP" sz="1800"/>
              <a:t>】</a:t>
            </a:r>
            <a:r>
              <a:rPr lang="ja-JP" altLang="en-US" sz="1800"/>
              <a:t>パスワード再設定メールから、パスワード再設定および初回ログイン設定を実施</a:t>
            </a:r>
            <a:br>
              <a:rPr lang="en-US" altLang="ja-JP"/>
            </a:br>
            <a:endParaRPr kumimoji="1" lang="en-US" altLang="ja-JP"/>
          </a:p>
        </p:txBody>
      </p:sp>
      <p:pic>
        <p:nvPicPr>
          <p:cNvPr id="52" name="図 51">
            <a:extLst>
              <a:ext uri="{FF2B5EF4-FFF2-40B4-BE49-F238E27FC236}">
                <a16:creationId xmlns:a16="http://schemas.microsoft.com/office/drawing/2014/main" id="{3E28DA8C-740D-4B56-BD40-7C58A7783B32}"/>
              </a:ext>
            </a:extLst>
          </p:cNvPr>
          <p:cNvPicPr>
            <a:picLocks noChangeAspect="1"/>
          </p:cNvPicPr>
          <p:nvPr/>
        </p:nvPicPr>
        <p:blipFill>
          <a:blip r:embed="rId3"/>
          <a:stretch>
            <a:fillRect/>
          </a:stretch>
        </p:blipFill>
        <p:spPr>
          <a:xfrm>
            <a:off x="1800491" y="4486773"/>
            <a:ext cx="609653" cy="646232"/>
          </a:xfrm>
          <a:prstGeom prst="rect">
            <a:avLst/>
          </a:prstGeom>
        </p:spPr>
      </p:pic>
      <p:sp>
        <p:nvSpPr>
          <p:cNvPr id="97" name="テキスト ボックス 96">
            <a:extLst>
              <a:ext uri="{FF2B5EF4-FFF2-40B4-BE49-F238E27FC236}">
                <a16:creationId xmlns:a16="http://schemas.microsoft.com/office/drawing/2014/main" id="{BF2B42BE-DF42-49EF-9747-6554A05DCD39}"/>
              </a:ext>
            </a:extLst>
          </p:cNvPr>
          <p:cNvSpPr txBox="1"/>
          <p:nvPr/>
        </p:nvSpPr>
        <p:spPr>
          <a:xfrm>
            <a:off x="1781237" y="5158037"/>
            <a:ext cx="723275" cy="523220"/>
          </a:xfrm>
          <a:prstGeom prst="rect">
            <a:avLst/>
          </a:prstGeom>
          <a:noFill/>
        </p:spPr>
        <p:txBody>
          <a:bodyPr wrap="none" rtlCol="0">
            <a:spAutoFit/>
          </a:bodyPr>
          <a:lstStyle/>
          <a:p>
            <a:pPr algn="ctr"/>
            <a:r>
              <a:rPr kumimoji="1" lang="ja-JP" altLang="en-US" sz="1400"/>
              <a:t>子契約</a:t>
            </a:r>
            <a:endParaRPr kumimoji="1" lang="en-US" altLang="ja-JP" sz="1400"/>
          </a:p>
          <a:p>
            <a:pPr algn="ctr"/>
            <a:r>
              <a:rPr lang="ja-JP" altLang="en-US" sz="1400"/>
              <a:t>利用者</a:t>
            </a:r>
            <a:endParaRPr kumimoji="1" lang="en-US" altLang="ja-JP" sz="1400"/>
          </a:p>
        </p:txBody>
      </p:sp>
      <p:sp>
        <p:nvSpPr>
          <p:cNvPr id="17" name="Google Shape;482;p23">
            <a:extLst>
              <a:ext uri="{FF2B5EF4-FFF2-40B4-BE49-F238E27FC236}">
                <a16:creationId xmlns:a16="http://schemas.microsoft.com/office/drawing/2014/main" id="{E62AD45B-6468-D3EE-0376-6D8930597511}"/>
              </a:ext>
            </a:extLst>
          </p:cNvPr>
          <p:cNvSpPr/>
          <p:nvPr/>
        </p:nvSpPr>
        <p:spPr>
          <a:xfrm>
            <a:off x="4479721" y="3271550"/>
            <a:ext cx="3604334" cy="1153542"/>
          </a:xfrm>
          <a:prstGeom prst="roundRect">
            <a:avLst>
              <a:gd name="adj" fmla="val 5273"/>
            </a:avLst>
          </a:prstGeom>
          <a:noFill/>
          <a:ln w="38100" cap="flat" cmpd="sng">
            <a:solidFill>
              <a:schemeClr val="bg1">
                <a:lumMod val="75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800"/>
              <a:buFont typeface="Meiryo"/>
              <a:buNone/>
            </a:pPr>
            <a:r>
              <a:rPr lang="ja-JP" altLang="en-US" sz="1400" b="1" i="0" u="none" strike="noStrike" cap="none">
                <a:solidFill>
                  <a:schemeClr val="bg1">
                    <a:lumMod val="65000"/>
                  </a:schemeClr>
                </a:solidFill>
                <a:latin typeface="Meiryo"/>
                <a:ea typeface="Meiryo"/>
                <a:cs typeface="Meiryo"/>
                <a:sym typeface="Meiryo"/>
              </a:rPr>
              <a:t>ログインポータル</a:t>
            </a:r>
            <a:endParaRPr sz="1400" b="1" i="0" u="none" strike="noStrike" cap="none">
              <a:solidFill>
                <a:schemeClr val="bg1">
                  <a:lumMod val="65000"/>
                </a:schemeClr>
              </a:solidFill>
              <a:latin typeface="Meiryo"/>
              <a:ea typeface="Meiryo"/>
              <a:cs typeface="Meiryo"/>
              <a:sym typeface="Meiryo"/>
            </a:endParaRPr>
          </a:p>
        </p:txBody>
      </p:sp>
      <p:sp>
        <p:nvSpPr>
          <p:cNvPr id="22" name="Google Shape;482;p23">
            <a:extLst>
              <a:ext uri="{FF2B5EF4-FFF2-40B4-BE49-F238E27FC236}">
                <a16:creationId xmlns:a16="http://schemas.microsoft.com/office/drawing/2014/main" id="{C7667515-6F2D-7B0B-1472-9CCD4739FB01}"/>
              </a:ext>
            </a:extLst>
          </p:cNvPr>
          <p:cNvSpPr/>
          <p:nvPr/>
        </p:nvSpPr>
        <p:spPr>
          <a:xfrm>
            <a:off x="4479722" y="5158037"/>
            <a:ext cx="3604334" cy="1165875"/>
          </a:xfrm>
          <a:prstGeom prst="roundRect">
            <a:avLst>
              <a:gd name="adj" fmla="val 5273"/>
            </a:avLst>
          </a:prstGeom>
          <a:noFill/>
          <a:ln w="381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800"/>
              <a:buFont typeface="Meiryo"/>
              <a:buNone/>
            </a:pPr>
            <a:r>
              <a:rPr lang="en-US" altLang="ja-JP" sz="1400" b="1">
                <a:solidFill>
                  <a:schemeClr val="accent3"/>
                </a:solidFill>
                <a:latin typeface="Meiryo"/>
                <a:ea typeface="Meiryo"/>
                <a:cs typeface="Meiryo"/>
                <a:sym typeface="Meiryo"/>
              </a:rPr>
              <a:t>SDPF</a:t>
            </a:r>
            <a:r>
              <a:rPr lang="ja-JP" altLang="en-US" sz="1400" b="1" i="0" u="none" strike="noStrike" cap="none">
                <a:solidFill>
                  <a:schemeClr val="accent3"/>
                </a:solidFill>
                <a:latin typeface="Meiryo"/>
                <a:ea typeface="Meiryo"/>
                <a:cs typeface="Meiryo"/>
                <a:sym typeface="Meiryo"/>
              </a:rPr>
              <a:t>ポータル</a:t>
            </a:r>
          </a:p>
        </p:txBody>
      </p:sp>
      <p:sp>
        <p:nvSpPr>
          <p:cNvPr id="23" name="矢印: 下 22">
            <a:extLst>
              <a:ext uri="{FF2B5EF4-FFF2-40B4-BE49-F238E27FC236}">
                <a16:creationId xmlns:a16="http://schemas.microsoft.com/office/drawing/2014/main" id="{E5CD2A5C-2CF5-3ADA-F617-9BCFEE78650D}"/>
              </a:ext>
            </a:extLst>
          </p:cNvPr>
          <p:cNvSpPr/>
          <p:nvPr/>
        </p:nvSpPr>
        <p:spPr bwMode="gray">
          <a:xfrm>
            <a:off x="7049097" y="4256304"/>
            <a:ext cx="312000" cy="1484672"/>
          </a:xfrm>
          <a:prstGeom prst="downArrow">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EBCC2A98-4FDF-E012-7785-7F715CCE00AD}"/>
              </a:ext>
            </a:extLst>
          </p:cNvPr>
          <p:cNvSpPr txBox="1"/>
          <p:nvPr/>
        </p:nvSpPr>
        <p:spPr>
          <a:xfrm>
            <a:off x="7205097" y="5200418"/>
            <a:ext cx="441146" cy="400110"/>
          </a:xfrm>
          <a:prstGeom prst="rect">
            <a:avLst/>
          </a:prstGeom>
          <a:noFill/>
        </p:spPr>
        <p:txBody>
          <a:bodyPr wrap="square" rtlCol="0">
            <a:spAutoFit/>
          </a:bodyPr>
          <a:lstStyle/>
          <a:p>
            <a:r>
              <a:rPr kumimoji="1" lang="ja-JP" altLang="en-US" sz="2000" b="1">
                <a:solidFill>
                  <a:srgbClr val="C00000"/>
                </a:solidFill>
              </a:rPr>
              <a:t>①</a:t>
            </a:r>
            <a:endParaRPr kumimoji="1" lang="ja-JP" altLang="en-US" b="1">
              <a:solidFill>
                <a:srgbClr val="C00000"/>
              </a:solidFill>
            </a:endParaRPr>
          </a:p>
        </p:txBody>
      </p:sp>
      <p:sp>
        <p:nvSpPr>
          <p:cNvPr id="26" name="Google Shape;466;p22">
            <a:extLst>
              <a:ext uri="{FF2B5EF4-FFF2-40B4-BE49-F238E27FC236}">
                <a16:creationId xmlns:a16="http://schemas.microsoft.com/office/drawing/2014/main" id="{F1B50F95-2282-3F01-14F8-A5E8A47167E4}"/>
              </a:ext>
            </a:extLst>
          </p:cNvPr>
          <p:cNvSpPr/>
          <p:nvPr/>
        </p:nvSpPr>
        <p:spPr>
          <a:xfrm>
            <a:off x="4982995" y="3588664"/>
            <a:ext cx="1466437" cy="548372"/>
          </a:xfrm>
          <a:prstGeom prst="roundRect">
            <a:avLst>
              <a:gd name="adj" fmla="val 16667"/>
            </a:avLst>
          </a:prstGeom>
          <a:noFill/>
          <a:ln w="19050" cap="flat"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sz="1400" err="1">
                <a:solidFill>
                  <a:schemeClr val="bg1">
                    <a:lumMod val="65000"/>
                  </a:schemeClr>
                </a:solidFill>
              </a:rPr>
              <a:t>SDPF契約</a:t>
            </a:r>
            <a:endParaRPr lang="en-US" altLang="ja-JP" sz="1400">
              <a:solidFill>
                <a:schemeClr val="bg1">
                  <a:lumMod val="65000"/>
                </a:schemeClr>
              </a:solidFill>
            </a:endParaRPr>
          </a:p>
          <a:p>
            <a:pPr marL="0" lvl="0" indent="0" algn="ctr" rtl="0">
              <a:spcBef>
                <a:spcPts val="0"/>
              </a:spcBef>
              <a:spcAft>
                <a:spcPts val="0"/>
              </a:spcAft>
              <a:buNone/>
            </a:pPr>
            <a:r>
              <a:rPr lang="en-US" sz="1400">
                <a:solidFill>
                  <a:schemeClr val="bg1">
                    <a:lumMod val="65000"/>
                  </a:schemeClr>
                </a:solidFill>
              </a:rPr>
              <a:t>(</a:t>
            </a:r>
            <a:r>
              <a:rPr lang="ja-JP" altLang="en-US" sz="1400">
                <a:solidFill>
                  <a:schemeClr val="bg1">
                    <a:lumMod val="65000"/>
                  </a:schemeClr>
                </a:solidFill>
              </a:rPr>
              <a:t>子契約</a:t>
            </a:r>
            <a:r>
              <a:rPr lang="en-US" sz="1400">
                <a:solidFill>
                  <a:schemeClr val="bg1">
                    <a:lumMod val="65000"/>
                  </a:schemeClr>
                </a:solidFill>
              </a:rPr>
              <a:t>)</a:t>
            </a:r>
          </a:p>
        </p:txBody>
      </p:sp>
      <p:cxnSp>
        <p:nvCxnSpPr>
          <p:cNvPr id="27" name="Google Shape;468;p22">
            <a:extLst>
              <a:ext uri="{FF2B5EF4-FFF2-40B4-BE49-F238E27FC236}">
                <a16:creationId xmlns:a16="http://schemas.microsoft.com/office/drawing/2014/main" id="{0FB433A0-317C-38CF-5DDF-F59393C8D653}"/>
              </a:ext>
            </a:extLst>
          </p:cNvPr>
          <p:cNvCxnSpPr>
            <a:cxnSpLocks/>
            <a:stCxn id="26" idx="3"/>
            <a:endCxn id="28" idx="1"/>
          </p:cNvCxnSpPr>
          <p:nvPr/>
        </p:nvCxnSpPr>
        <p:spPr>
          <a:xfrm flipV="1">
            <a:off x="6449432" y="3860833"/>
            <a:ext cx="264000" cy="2017"/>
          </a:xfrm>
          <a:prstGeom prst="bentConnector3">
            <a:avLst>
              <a:gd name="adj1" fmla="val 50000"/>
            </a:avLst>
          </a:prstGeom>
          <a:noFill/>
          <a:ln w="19050" cap="flat" cmpd="sng">
            <a:solidFill>
              <a:schemeClr val="bg1">
                <a:lumMod val="75000"/>
              </a:schemeClr>
            </a:solidFill>
            <a:prstDash val="solid"/>
            <a:round/>
            <a:headEnd type="none" w="med" len="med"/>
            <a:tailEnd type="none" w="med" len="med"/>
          </a:ln>
        </p:spPr>
      </p:cxnSp>
      <p:sp>
        <p:nvSpPr>
          <p:cNvPr id="28" name="テキスト ボックス 27">
            <a:extLst>
              <a:ext uri="{FF2B5EF4-FFF2-40B4-BE49-F238E27FC236}">
                <a16:creationId xmlns:a16="http://schemas.microsoft.com/office/drawing/2014/main" id="{F4293FFD-8FBA-5C56-A025-2B793323E06C}"/>
              </a:ext>
            </a:extLst>
          </p:cNvPr>
          <p:cNvSpPr txBox="1"/>
          <p:nvPr/>
        </p:nvSpPr>
        <p:spPr>
          <a:xfrm>
            <a:off x="6713432" y="3722333"/>
            <a:ext cx="792452" cy="276999"/>
          </a:xfrm>
          <a:prstGeom prst="rect">
            <a:avLst/>
          </a:prstGeom>
          <a:noFill/>
          <a:ln>
            <a:noFill/>
          </a:ln>
        </p:spPr>
        <p:txBody>
          <a:bodyPr wrap="none" lIns="36000" rIns="36000" rtlCol="0">
            <a:spAutoFit/>
          </a:bodyPr>
          <a:lstStyle/>
          <a:p>
            <a:r>
              <a:rPr kumimoji="1" lang="ja-JP" altLang="en-US" sz="1200">
                <a:solidFill>
                  <a:schemeClr val="bg1">
                    <a:lumMod val="65000"/>
                  </a:schemeClr>
                </a:solidFill>
                <a:latin typeface="+mn-ea"/>
              </a:rPr>
              <a:t>ユーザー</a:t>
            </a:r>
            <a:r>
              <a:rPr kumimoji="1" lang="en-US" altLang="ja-JP" sz="1200">
                <a:solidFill>
                  <a:schemeClr val="bg1">
                    <a:lumMod val="65000"/>
                  </a:schemeClr>
                </a:solidFill>
                <a:latin typeface="+mn-ea"/>
              </a:rPr>
              <a:t>A</a:t>
            </a:r>
          </a:p>
        </p:txBody>
      </p:sp>
      <p:sp>
        <p:nvSpPr>
          <p:cNvPr id="30" name="テキスト ボックス 29">
            <a:extLst>
              <a:ext uri="{FF2B5EF4-FFF2-40B4-BE49-F238E27FC236}">
                <a16:creationId xmlns:a16="http://schemas.microsoft.com/office/drawing/2014/main" id="{330D8569-1602-35D5-1998-5B589D7E86DC}"/>
              </a:ext>
            </a:extLst>
          </p:cNvPr>
          <p:cNvSpPr txBox="1"/>
          <p:nvPr/>
        </p:nvSpPr>
        <p:spPr>
          <a:xfrm>
            <a:off x="6713432" y="4014532"/>
            <a:ext cx="792452" cy="276999"/>
          </a:xfrm>
          <a:prstGeom prst="rect">
            <a:avLst/>
          </a:prstGeom>
          <a:noFill/>
          <a:ln>
            <a:noFill/>
          </a:ln>
        </p:spPr>
        <p:txBody>
          <a:bodyPr wrap="none" lIns="36000" rIns="36000" rtlCol="0">
            <a:spAutoFit/>
          </a:bodyPr>
          <a:lstStyle/>
          <a:p>
            <a:r>
              <a:rPr kumimoji="1" lang="ja-JP" altLang="en-US" sz="1200">
                <a:solidFill>
                  <a:schemeClr val="bg1">
                    <a:lumMod val="65000"/>
                  </a:schemeClr>
                </a:solidFill>
                <a:latin typeface="+mn-ea"/>
              </a:rPr>
              <a:t>ユーザー</a:t>
            </a:r>
            <a:r>
              <a:rPr lang="en-US" altLang="ja-JP" sz="1200">
                <a:solidFill>
                  <a:schemeClr val="bg1">
                    <a:lumMod val="65000"/>
                  </a:schemeClr>
                </a:solidFill>
                <a:latin typeface="+mn-ea"/>
              </a:rPr>
              <a:t>B</a:t>
            </a:r>
            <a:endParaRPr kumimoji="1" lang="en-US" altLang="ja-JP" sz="1200">
              <a:solidFill>
                <a:schemeClr val="bg1">
                  <a:lumMod val="65000"/>
                </a:schemeClr>
              </a:solidFill>
              <a:latin typeface="+mn-ea"/>
            </a:endParaRPr>
          </a:p>
        </p:txBody>
      </p:sp>
      <p:cxnSp>
        <p:nvCxnSpPr>
          <p:cNvPr id="31" name="Google Shape;468;p22">
            <a:extLst>
              <a:ext uri="{FF2B5EF4-FFF2-40B4-BE49-F238E27FC236}">
                <a16:creationId xmlns:a16="http://schemas.microsoft.com/office/drawing/2014/main" id="{95EB0526-7023-F92F-55E0-3F6F73B22A10}"/>
              </a:ext>
            </a:extLst>
          </p:cNvPr>
          <p:cNvCxnSpPr>
            <a:cxnSpLocks/>
            <a:stCxn id="26" idx="3"/>
            <a:endCxn id="30" idx="1"/>
          </p:cNvCxnSpPr>
          <p:nvPr/>
        </p:nvCxnSpPr>
        <p:spPr>
          <a:xfrm>
            <a:off x="6449432" y="3862850"/>
            <a:ext cx="264000" cy="290182"/>
          </a:xfrm>
          <a:prstGeom prst="bentConnector3">
            <a:avLst>
              <a:gd name="adj1" fmla="val 50000"/>
            </a:avLst>
          </a:prstGeom>
          <a:noFill/>
          <a:ln w="19050" cap="flat" cmpd="sng">
            <a:solidFill>
              <a:schemeClr val="bg1">
                <a:lumMod val="75000"/>
              </a:schemeClr>
            </a:solidFill>
            <a:prstDash val="solid"/>
            <a:round/>
            <a:headEnd type="none" w="med" len="med"/>
            <a:tailEnd type="none" w="med" len="med"/>
          </a:ln>
        </p:spPr>
      </p:cxnSp>
      <p:sp>
        <p:nvSpPr>
          <p:cNvPr id="32" name="Google Shape;466;p22">
            <a:extLst>
              <a:ext uri="{FF2B5EF4-FFF2-40B4-BE49-F238E27FC236}">
                <a16:creationId xmlns:a16="http://schemas.microsoft.com/office/drawing/2014/main" id="{9682BC2D-5553-FFEF-051D-CCE7B94ADDEC}"/>
              </a:ext>
            </a:extLst>
          </p:cNvPr>
          <p:cNvSpPr/>
          <p:nvPr/>
        </p:nvSpPr>
        <p:spPr>
          <a:xfrm>
            <a:off x="4982995" y="5548788"/>
            <a:ext cx="1466437" cy="548372"/>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sz="1400" err="1">
                <a:solidFill>
                  <a:schemeClr val="dk1"/>
                </a:solidFill>
              </a:rPr>
              <a:t>SDPF契約</a:t>
            </a:r>
            <a:endParaRPr lang="en-US" altLang="ja-JP" sz="1400">
              <a:solidFill>
                <a:schemeClr val="dk1"/>
              </a:solidFill>
            </a:endParaRPr>
          </a:p>
          <a:p>
            <a:pPr marL="0" lvl="0" indent="0" algn="ctr" rtl="0">
              <a:spcBef>
                <a:spcPts val="0"/>
              </a:spcBef>
              <a:spcAft>
                <a:spcPts val="0"/>
              </a:spcAft>
              <a:buNone/>
            </a:pPr>
            <a:r>
              <a:rPr lang="en-US" sz="1400">
                <a:solidFill>
                  <a:schemeClr val="dk1"/>
                </a:solidFill>
              </a:rPr>
              <a:t>(</a:t>
            </a:r>
            <a:r>
              <a:rPr lang="ja-JP" altLang="en-US" sz="1400">
                <a:solidFill>
                  <a:schemeClr val="dk1"/>
                </a:solidFill>
              </a:rPr>
              <a:t>子契約</a:t>
            </a:r>
            <a:r>
              <a:rPr lang="en-US" sz="1400">
                <a:solidFill>
                  <a:schemeClr val="dk1"/>
                </a:solidFill>
              </a:rPr>
              <a:t>)</a:t>
            </a:r>
          </a:p>
        </p:txBody>
      </p:sp>
      <p:cxnSp>
        <p:nvCxnSpPr>
          <p:cNvPr id="33" name="Google Shape;468;p22">
            <a:extLst>
              <a:ext uri="{FF2B5EF4-FFF2-40B4-BE49-F238E27FC236}">
                <a16:creationId xmlns:a16="http://schemas.microsoft.com/office/drawing/2014/main" id="{F1DA6B67-8EAF-B8B5-29EF-7D391D85D99A}"/>
              </a:ext>
            </a:extLst>
          </p:cNvPr>
          <p:cNvCxnSpPr>
            <a:cxnSpLocks/>
            <a:stCxn id="32" idx="3"/>
            <a:endCxn id="34" idx="1"/>
          </p:cNvCxnSpPr>
          <p:nvPr/>
        </p:nvCxnSpPr>
        <p:spPr>
          <a:xfrm flipV="1">
            <a:off x="6449432" y="5820957"/>
            <a:ext cx="264000" cy="2017"/>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34" name="テキスト ボックス 33">
            <a:extLst>
              <a:ext uri="{FF2B5EF4-FFF2-40B4-BE49-F238E27FC236}">
                <a16:creationId xmlns:a16="http://schemas.microsoft.com/office/drawing/2014/main" id="{41FFA9E2-D8DF-6554-AE58-58CE65B27A9A}"/>
              </a:ext>
            </a:extLst>
          </p:cNvPr>
          <p:cNvSpPr txBox="1"/>
          <p:nvPr/>
        </p:nvSpPr>
        <p:spPr>
          <a:xfrm>
            <a:off x="6713432" y="5682457"/>
            <a:ext cx="823614" cy="276999"/>
          </a:xfrm>
          <a:prstGeom prst="rect">
            <a:avLst/>
          </a:prstGeom>
          <a:noFill/>
        </p:spPr>
        <p:txBody>
          <a:bodyPr wrap="none" lIns="36000" rIns="36000" rtlCol="0">
            <a:spAutoFit/>
          </a:bodyPr>
          <a:lstStyle/>
          <a:p>
            <a:r>
              <a:rPr kumimoji="1" lang="ja-JP" altLang="en-US" sz="1200">
                <a:latin typeface="+mn-ea"/>
              </a:rPr>
              <a:t>ユーザー</a:t>
            </a:r>
            <a:r>
              <a:rPr kumimoji="1" lang="en-US" altLang="ja-JP" sz="1200">
                <a:latin typeface="+mn-ea"/>
              </a:rPr>
              <a:t>A</a:t>
            </a:r>
          </a:p>
        </p:txBody>
      </p:sp>
      <p:sp>
        <p:nvSpPr>
          <p:cNvPr id="35" name="テキスト ボックス 34">
            <a:extLst>
              <a:ext uri="{FF2B5EF4-FFF2-40B4-BE49-F238E27FC236}">
                <a16:creationId xmlns:a16="http://schemas.microsoft.com/office/drawing/2014/main" id="{9ECE9632-B4AF-9992-904E-C6CD9B1CF76F}"/>
              </a:ext>
            </a:extLst>
          </p:cNvPr>
          <p:cNvSpPr txBox="1"/>
          <p:nvPr/>
        </p:nvSpPr>
        <p:spPr>
          <a:xfrm>
            <a:off x="6713432" y="5974656"/>
            <a:ext cx="792452" cy="276999"/>
          </a:xfrm>
          <a:prstGeom prst="rect">
            <a:avLst/>
          </a:prstGeom>
          <a:noFill/>
        </p:spPr>
        <p:txBody>
          <a:bodyPr wrap="none" lIns="36000" rIns="36000" rtlCol="0">
            <a:spAutoFit/>
          </a:bodyPr>
          <a:lstStyle/>
          <a:p>
            <a:r>
              <a:rPr kumimoji="1" lang="ja-JP" altLang="en-US" sz="1200">
                <a:latin typeface="+mn-ea"/>
              </a:rPr>
              <a:t>ユーザー</a:t>
            </a:r>
            <a:r>
              <a:rPr lang="en-US" altLang="ja-JP" sz="1200">
                <a:latin typeface="+mn-ea"/>
              </a:rPr>
              <a:t>B</a:t>
            </a:r>
            <a:endParaRPr kumimoji="1" lang="en-US" altLang="ja-JP" sz="1200">
              <a:latin typeface="+mn-ea"/>
            </a:endParaRPr>
          </a:p>
        </p:txBody>
      </p:sp>
      <p:cxnSp>
        <p:nvCxnSpPr>
          <p:cNvPr id="36" name="Google Shape;468;p22">
            <a:extLst>
              <a:ext uri="{FF2B5EF4-FFF2-40B4-BE49-F238E27FC236}">
                <a16:creationId xmlns:a16="http://schemas.microsoft.com/office/drawing/2014/main" id="{AF511A9A-74BF-53F5-8FF2-087A97EF02BE}"/>
              </a:ext>
            </a:extLst>
          </p:cNvPr>
          <p:cNvCxnSpPr>
            <a:cxnSpLocks/>
            <a:stCxn id="32" idx="3"/>
            <a:endCxn id="35" idx="1"/>
          </p:cNvCxnSpPr>
          <p:nvPr/>
        </p:nvCxnSpPr>
        <p:spPr>
          <a:xfrm>
            <a:off x="6449432" y="5822974"/>
            <a:ext cx="264000" cy="290182"/>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5" name="吹き出し: 四角形 4">
            <a:extLst>
              <a:ext uri="{FF2B5EF4-FFF2-40B4-BE49-F238E27FC236}">
                <a16:creationId xmlns:a16="http://schemas.microsoft.com/office/drawing/2014/main" id="{C3798F2F-4C9C-09CC-4979-4100AF90E267}"/>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cxnSp>
        <p:nvCxnSpPr>
          <p:cNvPr id="4" name="直線矢印コネクタ 3">
            <a:extLst>
              <a:ext uri="{FF2B5EF4-FFF2-40B4-BE49-F238E27FC236}">
                <a16:creationId xmlns:a16="http://schemas.microsoft.com/office/drawing/2014/main" id="{45FA720B-4CF4-7400-F0CF-EE3152BFB23A}"/>
              </a:ext>
            </a:extLst>
          </p:cNvPr>
          <p:cNvCxnSpPr>
            <a:cxnSpLocks/>
          </p:cNvCxnSpPr>
          <p:nvPr/>
        </p:nvCxnSpPr>
        <p:spPr>
          <a:xfrm>
            <a:off x="2404112" y="5422968"/>
            <a:ext cx="2075610" cy="685543"/>
          </a:xfrm>
          <a:prstGeom prst="straightConnector1">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6" name="テキスト ボックス 5">
            <a:extLst>
              <a:ext uri="{FF2B5EF4-FFF2-40B4-BE49-F238E27FC236}">
                <a16:creationId xmlns:a16="http://schemas.microsoft.com/office/drawing/2014/main" id="{2ACB6802-93A1-9203-EB67-9A116426144F}"/>
              </a:ext>
            </a:extLst>
          </p:cNvPr>
          <p:cNvSpPr txBox="1"/>
          <p:nvPr/>
        </p:nvSpPr>
        <p:spPr>
          <a:xfrm>
            <a:off x="2904791" y="5657540"/>
            <a:ext cx="441146" cy="400110"/>
          </a:xfrm>
          <a:prstGeom prst="rect">
            <a:avLst/>
          </a:prstGeom>
          <a:noFill/>
        </p:spPr>
        <p:txBody>
          <a:bodyPr wrap="none" rtlCol="0">
            <a:spAutoFit/>
          </a:bodyPr>
          <a:lstStyle/>
          <a:p>
            <a:r>
              <a:rPr lang="ja-JP" altLang="en-US" sz="2000" b="1">
                <a:solidFill>
                  <a:srgbClr val="C00000"/>
                </a:solidFill>
              </a:rPr>
              <a:t>④</a:t>
            </a:r>
            <a:endParaRPr lang="en-US" altLang="ja-JP" sz="2000" b="1">
              <a:solidFill>
                <a:srgbClr val="C00000"/>
              </a:solidFill>
            </a:endParaRPr>
          </a:p>
        </p:txBody>
      </p:sp>
      <p:sp>
        <p:nvSpPr>
          <p:cNvPr id="8" name="テキスト ボックス 7">
            <a:extLst>
              <a:ext uri="{FF2B5EF4-FFF2-40B4-BE49-F238E27FC236}">
                <a16:creationId xmlns:a16="http://schemas.microsoft.com/office/drawing/2014/main" id="{8E0F89C8-B69B-7B37-C7A8-7F8A39AF315C}"/>
              </a:ext>
            </a:extLst>
          </p:cNvPr>
          <p:cNvSpPr txBox="1"/>
          <p:nvPr/>
        </p:nvSpPr>
        <p:spPr>
          <a:xfrm>
            <a:off x="3169235" y="5278770"/>
            <a:ext cx="441146" cy="400110"/>
          </a:xfrm>
          <a:prstGeom prst="rect">
            <a:avLst/>
          </a:prstGeom>
          <a:noFill/>
        </p:spPr>
        <p:txBody>
          <a:bodyPr wrap="none" rtlCol="0">
            <a:spAutoFit/>
          </a:bodyPr>
          <a:lstStyle/>
          <a:p>
            <a:r>
              <a:rPr kumimoji="1" lang="ja-JP" altLang="en-US" sz="2000" b="1">
                <a:solidFill>
                  <a:srgbClr val="C00000"/>
                </a:solidFill>
              </a:rPr>
              <a:t>③</a:t>
            </a:r>
            <a:endParaRPr kumimoji="1" lang="ja-JP" altLang="en-US" b="1">
              <a:solidFill>
                <a:srgbClr val="C00000"/>
              </a:solidFill>
            </a:endParaRPr>
          </a:p>
        </p:txBody>
      </p:sp>
      <p:pic>
        <p:nvPicPr>
          <p:cNvPr id="9" name="グラフィックス 8" descr="封筒 枠線">
            <a:extLst>
              <a:ext uri="{FF2B5EF4-FFF2-40B4-BE49-F238E27FC236}">
                <a16:creationId xmlns:a16="http://schemas.microsoft.com/office/drawing/2014/main" id="{FE733127-9C38-A5B8-3BC4-813631C271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1698" y="5198585"/>
            <a:ext cx="382157" cy="382157"/>
          </a:xfrm>
          <a:prstGeom prst="rect">
            <a:avLst/>
          </a:prstGeom>
        </p:spPr>
      </p:pic>
      <p:cxnSp>
        <p:nvCxnSpPr>
          <p:cNvPr id="10" name="直線矢印コネクタ 9">
            <a:extLst>
              <a:ext uri="{FF2B5EF4-FFF2-40B4-BE49-F238E27FC236}">
                <a16:creationId xmlns:a16="http://schemas.microsoft.com/office/drawing/2014/main" id="{8F598A93-48EB-97D4-5F0D-0A27F6E395A1}"/>
              </a:ext>
            </a:extLst>
          </p:cNvPr>
          <p:cNvCxnSpPr>
            <a:cxnSpLocks/>
          </p:cNvCxnSpPr>
          <p:nvPr/>
        </p:nvCxnSpPr>
        <p:spPr>
          <a:xfrm flipH="1" flipV="1">
            <a:off x="2409724" y="5004542"/>
            <a:ext cx="2028195" cy="606826"/>
          </a:xfrm>
          <a:prstGeom prst="straightConnector1">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11" name="矢印: 五方向 10">
            <a:extLst>
              <a:ext uri="{FF2B5EF4-FFF2-40B4-BE49-F238E27FC236}">
                <a16:creationId xmlns:a16="http://schemas.microsoft.com/office/drawing/2014/main" id="{AA382A1A-D71E-AD99-18A7-4F0ED72464D4}"/>
              </a:ext>
            </a:extLst>
          </p:cNvPr>
          <p:cNvSpPr/>
          <p:nvPr/>
        </p:nvSpPr>
        <p:spPr>
          <a:xfrm>
            <a:off x="0" y="-15668"/>
            <a:ext cx="1980000" cy="216000"/>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2" name="矢印: 五方向 11">
            <a:extLst>
              <a:ext uri="{FF2B5EF4-FFF2-40B4-BE49-F238E27FC236}">
                <a16:creationId xmlns:a16="http://schemas.microsoft.com/office/drawing/2014/main" id="{F4207FF9-D255-95BA-EF3F-7A013AA769F5}"/>
              </a:ext>
            </a:extLst>
          </p:cNvPr>
          <p:cNvSpPr/>
          <p:nvPr/>
        </p:nvSpPr>
        <p:spPr>
          <a:xfrm>
            <a:off x="1980000" y="-15668"/>
            <a:ext cx="1980000" cy="216000"/>
          </a:xfrm>
          <a:prstGeom prst="homePlat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3" name="テキスト ボックス 12">
            <a:extLst>
              <a:ext uri="{FF2B5EF4-FFF2-40B4-BE49-F238E27FC236}">
                <a16:creationId xmlns:a16="http://schemas.microsoft.com/office/drawing/2014/main" id="{1FAB49E0-A042-0218-69C7-F29918E22726}"/>
              </a:ext>
            </a:extLst>
          </p:cNvPr>
          <p:cNvSpPr txBox="1"/>
          <p:nvPr/>
        </p:nvSpPr>
        <p:spPr>
          <a:xfrm>
            <a:off x="3215403" y="4804868"/>
            <a:ext cx="441146" cy="400110"/>
          </a:xfrm>
          <a:prstGeom prst="rect">
            <a:avLst/>
          </a:prstGeom>
          <a:noFill/>
        </p:spPr>
        <p:txBody>
          <a:bodyPr wrap="square" rtlCol="0">
            <a:spAutoFit/>
          </a:bodyPr>
          <a:lstStyle/>
          <a:p>
            <a:r>
              <a:rPr lang="ja-JP" altLang="en-US" sz="2000" b="1">
                <a:solidFill>
                  <a:srgbClr val="C00000"/>
                </a:solidFill>
              </a:rPr>
              <a:t>②</a:t>
            </a:r>
            <a:endParaRPr kumimoji="1" lang="ja-JP" altLang="en-US" b="1">
              <a:solidFill>
                <a:srgbClr val="C00000"/>
              </a:solidFill>
            </a:endParaRPr>
          </a:p>
        </p:txBody>
      </p:sp>
      <p:cxnSp>
        <p:nvCxnSpPr>
          <p:cNvPr id="14" name="直線矢印コネクタ 13">
            <a:extLst>
              <a:ext uri="{FF2B5EF4-FFF2-40B4-BE49-F238E27FC236}">
                <a16:creationId xmlns:a16="http://schemas.microsoft.com/office/drawing/2014/main" id="{1554A7E7-3D54-E30A-0481-D4521FDCBF87}"/>
              </a:ext>
            </a:extLst>
          </p:cNvPr>
          <p:cNvCxnSpPr>
            <a:cxnSpLocks/>
          </p:cNvCxnSpPr>
          <p:nvPr/>
        </p:nvCxnSpPr>
        <p:spPr>
          <a:xfrm>
            <a:off x="2452365" y="4852423"/>
            <a:ext cx="1983684" cy="599485"/>
          </a:xfrm>
          <a:prstGeom prst="straightConnector1">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19" name="吹き出し: 四角形 18">
            <a:extLst>
              <a:ext uri="{FF2B5EF4-FFF2-40B4-BE49-F238E27FC236}">
                <a16:creationId xmlns:a16="http://schemas.microsoft.com/office/drawing/2014/main" id="{E20AF436-F808-C752-DD9C-393401CFBFC5}"/>
              </a:ext>
            </a:extLst>
          </p:cNvPr>
          <p:cNvSpPr/>
          <p:nvPr/>
        </p:nvSpPr>
        <p:spPr bwMode="gray">
          <a:xfrm>
            <a:off x="8152235" y="6008382"/>
            <a:ext cx="4007127" cy="461665"/>
          </a:xfrm>
          <a:prstGeom prst="wedgeRectCallout">
            <a:avLst>
              <a:gd name="adj1" fmla="val -17660"/>
              <a:gd name="adj2" fmla="val -18302"/>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360363" lvl="2" indent="-360363" algn="ctr">
              <a:defRPr/>
            </a:pPr>
            <a:r>
              <a:rPr lang="ja-JP" altLang="en-US" sz="1400" b="1">
                <a:solidFill>
                  <a:schemeClr val="bg1"/>
                </a:solidFill>
                <a:latin typeface="メイリオ"/>
                <a:ea typeface="メイリオ"/>
              </a:rPr>
              <a:t>詳細手順については、別途お知らせいたします。</a:t>
            </a:r>
            <a:endParaRPr lang="en-US" altLang="ja-JP" sz="1400" b="1">
              <a:solidFill>
                <a:schemeClr val="bg1"/>
              </a:solidFill>
              <a:latin typeface="メイリオ"/>
              <a:ea typeface="メイリオ"/>
            </a:endParaRPr>
          </a:p>
        </p:txBody>
      </p:sp>
    </p:spTree>
    <p:extLst>
      <p:ext uri="{BB962C8B-B14F-4D97-AF65-F5344CB8AC3E}">
        <p14:creationId xmlns:p14="http://schemas.microsoft.com/office/powerpoint/2010/main" val="177276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3CA552-4E25-4F99-8083-C7046B7C6794}"/>
              </a:ext>
            </a:extLst>
          </p:cNvPr>
          <p:cNvSpPr>
            <a:spLocks noGrp="1"/>
          </p:cNvSpPr>
          <p:nvPr>
            <p:ph type="title"/>
          </p:nvPr>
        </p:nvSpPr>
        <p:spPr/>
        <p:txBody>
          <a:bodyPr/>
          <a:lstStyle/>
          <a:p>
            <a:r>
              <a:rPr lang="ja-JP" altLang="en-US"/>
              <a:t>本変更スケジュールにおけるご依頼作業について</a:t>
            </a:r>
            <a:endParaRPr kumimoji="1" lang="ja-JP" altLang="en-US"/>
          </a:p>
        </p:txBody>
      </p:sp>
      <p:sp>
        <p:nvSpPr>
          <p:cNvPr id="3" name="コンテンツ プレースホルダー 2">
            <a:extLst>
              <a:ext uri="{FF2B5EF4-FFF2-40B4-BE49-F238E27FC236}">
                <a16:creationId xmlns:a16="http://schemas.microsoft.com/office/drawing/2014/main" id="{F81D8837-84D0-4BB9-913D-3B9E022D1C18}"/>
              </a:ext>
            </a:extLst>
          </p:cNvPr>
          <p:cNvSpPr>
            <a:spLocks noGrp="1"/>
          </p:cNvSpPr>
          <p:nvPr>
            <p:ph idx="1"/>
          </p:nvPr>
        </p:nvSpPr>
        <p:spPr>
          <a:xfrm>
            <a:off x="264000" y="827835"/>
            <a:ext cx="11634279" cy="5472000"/>
          </a:xfrm>
        </p:spPr>
        <p:txBody>
          <a:bodyPr/>
          <a:lstStyle/>
          <a:p>
            <a:pPr marL="0" indent="0">
              <a:buNone/>
            </a:pPr>
            <a:r>
              <a:rPr lang="ja-JP" altLang="en-US" sz="1800">
                <a:latin typeface="メイリオ" panose="020B0604030504040204" pitchFamily="50" charset="-128"/>
                <a:ea typeface="メイリオ" panose="020B0604030504040204" pitchFamily="50" charset="-128"/>
              </a:rPr>
              <a:t>本変更においては、親契約および子契約のユーザー共にユーザー移行が発生し、ユーザー個々に</a:t>
            </a:r>
            <a:r>
              <a:rPr lang="ja-JP" altLang="en-US" sz="1800">
                <a:solidFill>
                  <a:schemeClr val="tx1"/>
                </a:solidFill>
                <a:latin typeface="メイリオ" panose="020B0604030504040204" pitchFamily="50" charset="-128"/>
                <a:ea typeface="メイリオ" panose="020B0604030504040204" pitchFamily="50" charset="-128"/>
              </a:rPr>
              <a:t>初回ログイン作業</a:t>
            </a:r>
            <a:r>
              <a:rPr lang="ja-JP" altLang="en-US" sz="1800">
                <a:latin typeface="メイリオ" panose="020B0604030504040204" pitchFamily="50" charset="-128"/>
                <a:ea typeface="メイリオ" panose="020B0604030504040204" pitchFamily="50" charset="-128"/>
              </a:rPr>
              <a:t>を実施いただく必要がございます。そのため、移行期間</a:t>
            </a:r>
            <a:r>
              <a:rPr lang="en-US" altLang="ja-JP" sz="1800">
                <a:latin typeface="メイリオ" panose="020B0604030504040204" pitchFamily="50" charset="-128"/>
                <a:ea typeface="メイリオ" panose="020B0604030504040204" pitchFamily="50" charset="-128"/>
              </a:rPr>
              <a:t>(2024/7/16~2024/8/27)</a:t>
            </a:r>
            <a:r>
              <a:rPr lang="ja-JP" altLang="en-US" sz="1800">
                <a:latin typeface="メイリオ" panose="020B0604030504040204" pitchFamily="50" charset="-128"/>
                <a:ea typeface="メイリオ" panose="020B0604030504040204" pitchFamily="50" charset="-128"/>
              </a:rPr>
              <a:t>を設定いたします。</a:t>
            </a:r>
            <a:endParaRPr lang="en-US" altLang="ja-JP" sz="1800">
              <a:latin typeface="メイリオ" panose="020B0604030504040204" pitchFamily="50" charset="-128"/>
              <a:ea typeface="メイリオ" panose="020B0604030504040204" pitchFamily="50" charset="-128"/>
            </a:endParaRPr>
          </a:p>
          <a:p>
            <a:pPr marL="0" indent="0">
              <a:buNone/>
            </a:pPr>
            <a:r>
              <a:rPr lang="ja-JP" altLang="en-US"/>
              <a:t>下記スケジュールにおいて、「移行期間」と「ログインポータル廃止作業後</a:t>
            </a:r>
            <a:r>
              <a:rPr lang="en-US" altLang="ja-JP"/>
              <a:t>(</a:t>
            </a:r>
            <a:r>
              <a:rPr lang="ja-JP" altLang="en-US"/>
              <a:t>以降、移行期間後</a:t>
            </a:r>
            <a:r>
              <a:rPr lang="en-US" altLang="ja-JP"/>
              <a:t>)</a:t>
            </a:r>
            <a:r>
              <a:rPr lang="ja-JP" altLang="en-US"/>
              <a:t>」では移行に必要な手順が異なります。</a:t>
            </a:r>
            <a:endParaRPr lang="en-US" altLang="ja-JP"/>
          </a:p>
          <a:p>
            <a:pPr marL="0" indent="0">
              <a:buNone/>
            </a:pPr>
            <a:endParaRPr lang="en-US" altLang="ja-JP"/>
          </a:p>
          <a:p>
            <a:pPr marL="0" indent="0">
              <a:buNone/>
            </a:pPr>
            <a:r>
              <a:rPr lang="en-US" altLang="ja-JP" b="1"/>
              <a:t>【</a:t>
            </a:r>
            <a:r>
              <a:rPr lang="ja-JP" altLang="en-US" b="1"/>
              <a:t>！重要</a:t>
            </a:r>
            <a:r>
              <a:rPr lang="en-US" altLang="ja-JP" b="1"/>
              <a:t>】</a:t>
            </a:r>
            <a:r>
              <a:rPr lang="ja-JP" altLang="en-US" sz="1800" b="1">
                <a:latin typeface="メイリオ" panose="020B0604030504040204" pitchFamily="50" charset="-128"/>
                <a:ea typeface="メイリオ" panose="020B0604030504040204" pitchFamily="50" charset="-128"/>
              </a:rPr>
              <a:t>移行期間を過ぎると移行に必要な情報が確認しづらくなるため、</a:t>
            </a:r>
            <a:r>
              <a:rPr lang="ja-JP" altLang="en-US" sz="1800" b="1">
                <a:solidFill>
                  <a:srgbClr val="C00000"/>
                </a:solidFill>
                <a:latin typeface="メイリオ" panose="020B0604030504040204" pitchFamily="50" charset="-128"/>
                <a:ea typeface="メイリオ" panose="020B0604030504040204" pitchFamily="50" charset="-128"/>
              </a:rPr>
              <a:t>移行期間内での初回ログイン作業</a:t>
            </a:r>
            <a:r>
              <a:rPr lang="ja-JP" altLang="en-US" sz="1800" b="1">
                <a:latin typeface="メイリオ" panose="020B0604030504040204" pitchFamily="50" charset="-128"/>
                <a:ea typeface="メイリオ" panose="020B0604030504040204" pitchFamily="50" charset="-128"/>
              </a:rPr>
              <a:t>をお願いいたします。</a:t>
            </a:r>
            <a:br>
              <a:rPr lang="en-US" altLang="ja-JP" b="1"/>
            </a:br>
            <a:endParaRPr kumimoji="1" lang="en-US" altLang="ja-JP"/>
          </a:p>
        </p:txBody>
      </p:sp>
      <p:graphicFrame>
        <p:nvGraphicFramePr>
          <p:cNvPr id="4" name="表 3">
            <a:extLst>
              <a:ext uri="{FF2B5EF4-FFF2-40B4-BE49-F238E27FC236}">
                <a16:creationId xmlns:a16="http://schemas.microsoft.com/office/drawing/2014/main" id="{B1FD0BF3-39C4-4C6B-B7C5-4C30C908DECC}"/>
              </a:ext>
            </a:extLst>
          </p:cNvPr>
          <p:cNvGraphicFramePr>
            <a:graphicFrameLocks noGrp="1"/>
          </p:cNvGraphicFramePr>
          <p:nvPr/>
        </p:nvGraphicFramePr>
        <p:xfrm>
          <a:off x="432111" y="4248886"/>
          <a:ext cx="11177049" cy="1901269"/>
        </p:xfrm>
        <a:graphic>
          <a:graphicData uri="http://schemas.openxmlformats.org/drawingml/2006/table">
            <a:tbl>
              <a:tblPr firstRow="1" bandRow="1">
                <a:tableStyleId>{F5AB1C69-6EDB-4FF4-983F-18BD219EF322}</a:tableStyleId>
              </a:tblPr>
              <a:tblGrid>
                <a:gridCol w="3725683">
                  <a:extLst>
                    <a:ext uri="{9D8B030D-6E8A-4147-A177-3AD203B41FA5}">
                      <a16:colId xmlns:a16="http://schemas.microsoft.com/office/drawing/2014/main" val="2783044422"/>
                    </a:ext>
                  </a:extLst>
                </a:gridCol>
                <a:gridCol w="3725683">
                  <a:extLst>
                    <a:ext uri="{9D8B030D-6E8A-4147-A177-3AD203B41FA5}">
                      <a16:colId xmlns:a16="http://schemas.microsoft.com/office/drawing/2014/main" val="3785430158"/>
                    </a:ext>
                  </a:extLst>
                </a:gridCol>
                <a:gridCol w="3725683">
                  <a:extLst>
                    <a:ext uri="{9D8B030D-6E8A-4147-A177-3AD203B41FA5}">
                      <a16:colId xmlns:a16="http://schemas.microsoft.com/office/drawing/2014/main" val="4136450340"/>
                    </a:ext>
                  </a:extLst>
                </a:gridCol>
              </a:tblGrid>
              <a:tr h="214057">
                <a:tc gridSpan="3">
                  <a:txBody>
                    <a:bodyPr/>
                    <a:lstStyle/>
                    <a:p>
                      <a:r>
                        <a:rPr kumimoji="1" lang="en-US" altLang="ja-JP" sz="1100"/>
                        <a:t>2024</a:t>
                      </a:r>
                      <a:r>
                        <a:rPr kumimoji="1" lang="ja-JP" altLang="en-US" sz="110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solidFill>
                  </a:tcPr>
                </a:tc>
                <a:tc hMerge="1">
                  <a:txBody>
                    <a:bodyPr/>
                    <a:lstStyle/>
                    <a:p>
                      <a:endParaRPr kumimoji="1" lang="ja-JP" altLang="en-US" sz="1400"/>
                    </a:p>
                  </a:txBody>
                  <a:tcP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solidFill>
                  </a:tcPr>
                </a:tc>
                <a:tc hMerge="1">
                  <a:txBody>
                    <a:bodyPr/>
                    <a:lstStyle/>
                    <a:p>
                      <a:endParaRPr kumimoji="1" lang="ja-JP" altLang="en-US" sz="1400"/>
                    </a:p>
                  </a:txBody>
                  <a:tcP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2194510859"/>
                  </a:ext>
                </a:extLst>
              </a:tr>
              <a:tr h="0">
                <a:tc>
                  <a:txBody>
                    <a:bodyPr/>
                    <a:lstStyle/>
                    <a:p>
                      <a:r>
                        <a:rPr kumimoji="1" lang="en-US" altLang="ja-JP" sz="1100">
                          <a:solidFill>
                            <a:schemeClr val="bg1"/>
                          </a:solidFill>
                        </a:rPr>
                        <a:t>7</a:t>
                      </a:r>
                      <a:r>
                        <a:rPr kumimoji="1" lang="ja-JP" altLang="en-US" sz="1100">
                          <a:solidFill>
                            <a:schemeClr val="bg1"/>
                          </a:solidFill>
                        </a:rPr>
                        <a:t>月</a:t>
                      </a:r>
                    </a:p>
                  </a:txBody>
                  <a:tcPr>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kumimoji="1" lang="en-US" altLang="ja-JP" sz="1100">
                          <a:solidFill>
                            <a:schemeClr val="bg1"/>
                          </a:solidFill>
                        </a:rPr>
                        <a:t>8</a:t>
                      </a:r>
                      <a:r>
                        <a:rPr kumimoji="1" lang="ja-JP" altLang="en-US" sz="1100">
                          <a:solidFill>
                            <a:schemeClr val="bg1"/>
                          </a:solidFill>
                        </a:rPr>
                        <a:t>月</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kumimoji="1" lang="en-US" altLang="ja-JP" sz="1100">
                          <a:solidFill>
                            <a:schemeClr val="bg1"/>
                          </a:solidFill>
                        </a:rPr>
                        <a:t>9</a:t>
                      </a:r>
                      <a:r>
                        <a:rPr kumimoji="1" lang="ja-JP" altLang="en-US" sz="1100">
                          <a:solidFill>
                            <a:schemeClr val="bg1"/>
                          </a:solidFill>
                        </a:rPr>
                        <a:t>月</a:t>
                      </a:r>
                    </a:p>
                  </a:txBody>
                  <a:tcP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283996334"/>
                  </a:ext>
                </a:extLst>
              </a:tr>
              <a:tr h="1383109">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61626349"/>
                  </a:ext>
                </a:extLst>
              </a:tr>
            </a:tbl>
          </a:graphicData>
        </a:graphic>
      </p:graphicFrame>
      <p:sp>
        <p:nvSpPr>
          <p:cNvPr id="6" name="矢印: 右 5">
            <a:extLst>
              <a:ext uri="{FF2B5EF4-FFF2-40B4-BE49-F238E27FC236}">
                <a16:creationId xmlns:a16="http://schemas.microsoft.com/office/drawing/2014/main" id="{07F33AFA-71EF-4E1F-856B-460A9519D051}"/>
              </a:ext>
            </a:extLst>
          </p:cNvPr>
          <p:cNvSpPr/>
          <p:nvPr/>
        </p:nvSpPr>
        <p:spPr bwMode="gray">
          <a:xfrm>
            <a:off x="1950130" y="5305925"/>
            <a:ext cx="5767744" cy="611242"/>
          </a:xfrm>
          <a:prstGeom prst="rightArrow">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kumimoji="1" lang="ja-JP" altLang="en-US" sz="1600" b="1" kern="0">
                <a:solidFill>
                  <a:schemeClr val="bg1"/>
                </a:solidFill>
                <a:ea typeface="Meiryo UI" panose="020B0604030504040204" pitchFamily="50" charset="-128"/>
              </a:rPr>
              <a:t>移行期間　</a:t>
            </a:r>
            <a:r>
              <a:rPr kumimoji="1" lang="en-US" altLang="ja-JP" sz="1400" b="1" kern="0">
                <a:solidFill>
                  <a:schemeClr val="bg1"/>
                </a:solidFill>
                <a:ea typeface="Meiryo UI" panose="020B0604030504040204" pitchFamily="50" charset="-128"/>
              </a:rPr>
              <a:t>2024/7/16~2024/8/27</a:t>
            </a:r>
            <a:endParaRPr kumimoji="1" lang="ja-JP" altLang="en-US" sz="1600" b="1" kern="0">
              <a:solidFill>
                <a:schemeClr val="bg1"/>
              </a:solidFill>
              <a:ea typeface="Meiryo UI" panose="020B0604030504040204" pitchFamily="50" charset="-128"/>
            </a:endParaRPr>
          </a:p>
        </p:txBody>
      </p:sp>
      <p:sp>
        <p:nvSpPr>
          <p:cNvPr id="16" name="テキスト ボックス 15">
            <a:extLst>
              <a:ext uri="{FF2B5EF4-FFF2-40B4-BE49-F238E27FC236}">
                <a16:creationId xmlns:a16="http://schemas.microsoft.com/office/drawing/2014/main" id="{8170B458-06EC-4E50-8A3D-19C7DA7D6FEF}"/>
              </a:ext>
            </a:extLst>
          </p:cNvPr>
          <p:cNvSpPr txBox="1"/>
          <p:nvPr/>
        </p:nvSpPr>
        <p:spPr>
          <a:xfrm>
            <a:off x="7505352" y="4907132"/>
            <a:ext cx="2031325" cy="584775"/>
          </a:xfrm>
          <a:prstGeom prst="rect">
            <a:avLst/>
          </a:prstGeom>
          <a:noFill/>
        </p:spPr>
        <p:txBody>
          <a:bodyPr wrap="none" rtlCol="0">
            <a:spAutoFit/>
          </a:bodyPr>
          <a:lstStyle/>
          <a:p>
            <a:r>
              <a:rPr kumimoji="1" lang="ja-JP" altLang="en-US" sz="1600" b="1">
                <a:solidFill>
                  <a:schemeClr val="accent5"/>
                </a:solidFill>
              </a:rPr>
              <a:t>▲ログインポータル</a:t>
            </a:r>
            <a:endParaRPr kumimoji="1" lang="en-US" altLang="ja-JP" sz="1600" b="1">
              <a:solidFill>
                <a:schemeClr val="accent5"/>
              </a:solidFill>
            </a:endParaRPr>
          </a:p>
          <a:p>
            <a:r>
              <a:rPr lang="ja-JP" altLang="en-US" sz="1600" b="1">
                <a:solidFill>
                  <a:schemeClr val="accent5"/>
                </a:solidFill>
              </a:rPr>
              <a:t>　廃止作業</a:t>
            </a:r>
            <a:endParaRPr kumimoji="1" lang="ja-JP" altLang="en-US" sz="1600" b="1">
              <a:solidFill>
                <a:schemeClr val="accent5"/>
              </a:solidFill>
            </a:endParaRPr>
          </a:p>
        </p:txBody>
      </p:sp>
      <p:sp>
        <p:nvSpPr>
          <p:cNvPr id="12" name="テキスト ボックス 11">
            <a:extLst>
              <a:ext uri="{FF2B5EF4-FFF2-40B4-BE49-F238E27FC236}">
                <a16:creationId xmlns:a16="http://schemas.microsoft.com/office/drawing/2014/main" id="{4D99A9F9-DD9A-4ED4-8B4D-79F39F838131}"/>
              </a:ext>
            </a:extLst>
          </p:cNvPr>
          <p:cNvSpPr txBox="1"/>
          <p:nvPr/>
        </p:nvSpPr>
        <p:spPr>
          <a:xfrm>
            <a:off x="1841462" y="5176381"/>
            <a:ext cx="1210588" cy="338554"/>
          </a:xfrm>
          <a:prstGeom prst="rect">
            <a:avLst/>
          </a:prstGeom>
          <a:noFill/>
        </p:spPr>
        <p:txBody>
          <a:bodyPr wrap="none" rtlCol="0">
            <a:spAutoFit/>
          </a:bodyPr>
          <a:lstStyle/>
          <a:p>
            <a:r>
              <a:rPr kumimoji="1" lang="ja-JP" altLang="en-US" sz="1600" b="1">
                <a:solidFill>
                  <a:schemeClr val="accent5"/>
                </a:solidFill>
              </a:rPr>
              <a:t>▲事前</a:t>
            </a:r>
            <a:r>
              <a:rPr lang="ja-JP" altLang="en-US" sz="1600" b="1">
                <a:solidFill>
                  <a:schemeClr val="accent5"/>
                </a:solidFill>
              </a:rPr>
              <a:t>作業</a:t>
            </a:r>
            <a:endParaRPr lang="en-US" altLang="ja-JP" sz="1600" b="1">
              <a:solidFill>
                <a:schemeClr val="accent5"/>
              </a:solidFill>
            </a:endParaRPr>
          </a:p>
        </p:txBody>
      </p:sp>
      <p:sp>
        <p:nvSpPr>
          <p:cNvPr id="8" name="矢印: 右 7">
            <a:extLst>
              <a:ext uri="{FF2B5EF4-FFF2-40B4-BE49-F238E27FC236}">
                <a16:creationId xmlns:a16="http://schemas.microsoft.com/office/drawing/2014/main" id="{66A25D1F-B435-38A3-28EB-ED45D35EC19F}"/>
              </a:ext>
            </a:extLst>
          </p:cNvPr>
          <p:cNvSpPr/>
          <p:nvPr/>
        </p:nvSpPr>
        <p:spPr bwMode="gray">
          <a:xfrm>
            <a:off x="7717875" y="5305925"/>
            <a:ext cx="3891286" cy="611242"/>
          </a:xfrm>
          <a:prstGeom prst="rightArrow">
            <a:avLst/>
          </a:prstGeom>
          <a:solidFill>
            <a:schemeClr val="bg1"/>
          </a:solidFill>
          <a:ln>
            <a:solidFill>
              <a:srgbClr val="C00000"/>
            </a:solidFill>
            <a:prstDash val="dash"/>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600" b="1" i="0" u="none" strike="noStrike" kern="0" cap="none" spc="0" normalizeH="0" baseline="0" noProof="0">
                <a:ln>
                  <a:noFill/>
                </a:ln>
                <a:solidFill>
                  <a:schemeClr val="accent2"/>
                </a:solidFill>
                <a:effectLst/>
                <a:uLnTx/>
                <a:uFillTx/>
                <a:latin typeface="メイリオ"/>
                <a:ea typeface="Meiryo UI" panose="020B0604030504040204" pitchFamily="50" charset="-128"/>
                <a:cs typeface="+mn-cs"/>
              </a:rPr>
              <a:t>移行期間後</a:t>
            </a:r>
          </a:p>
        </p:txBody>
      </p:sp>
      <p:sp>
        <p:nvSpPr>
          <p:cNvPr id="5" name="吹き出し: 四角形 4">
            <a:extLst>
              <a:ext uri="{FF2B5EF4-FFF2-40B4-BE49-F238E27FC236}">
                <a16:creationId xmlns:a16="http://schemas.microsoft.com/office/drawing/2014/main" id="{97ACE16A-F68E-A78A-91B9-751A6B9CD7C2}"/>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ja-JP" altLang="en-US" sz="2400" b="1" kern="0">
                <a:solidFill>
                  <a:schemeClr val="bg1"/>
                </a:solidFill>
                <a:latin typeface="Meiryo UI" panose="020B0604030504040204" pitchFamily="50" charset="-128"/>
                <a:ea typeface="Meiryo UI" panose="020B0604030504040204" pitchFamily="50" charset="-128"/>
              </a:rPr>
              <a:t>子契約向け</a:t>
            </a:r>
            <a:endParaRPr kumimoji="1" lang="ja-JP" altLang="en-US" sz="2400" b="1" kern="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032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E113B0-E8A0-1D88-A8E4-A85140CCE22C}"/>
              </a:ext>
            </a:extLst>
          </p:cNvPr>
          <p:cNvSpPr>
            <a:spLocks noGrp="1"/>
          </p:cNvSpPr>
          <p:nvPr>
            <p:ph type="title"/>
          </p:nvPr>
        </p:nvSpPr>
        <p:spPr>
          <a:xfrm>
            <a:off x="264000" y="260298"/>
            <a:ext cx="10515600" cy="422365"/>
          </a:xfrm>
        </p:spPr>
        <p:txBody>
          <a:bodyPr/>
          <a:lstStyle/>
          <a:p>
            <a:r>
              <a:rPr kumimoji="1" lang="ja-JP" altLang="en-US"/>
              <a:t>移行</a:t>
            </a:r>
            <a:r>
              <a:rPr kumimoji="1" lang="en-US" altLang="ja-JP"/>
              <a:t>STEP</a:t>
            </a:r>
            <a:r>
              <a:rPr kumimoji="1" lang="ja-JP" altLang="en-US"/>
              <a:t>毎のお願い事項</a:t>
            </a:r>
          </a:p>
        </p:txBody>
      </p:sp>
      <p:sp>
        <p:nvSpPr>
          <p:cNvPr id="3" name="Google Shape;63;p10">
            <a:extLst>
              <a:ext uri="{FF2B5EF4-FFF2-40B4-BE49-F238E27FC236}">
                <a16:creationId xmlns:a16="http://schemas.microsoft.com/office/drawing/2014/main" id="{5C4196D8-573B-F6C4-3047-C4A45739D311}"/>
              </a:ext>
            </a:extLst>
          </p:cNvPr>
          <p:cNvSpPr/>
          <p:nvPr/>
        </p:nvSpPr>
        <p:spPr>
          <a:xfrm>
            <a:off x="134086" y="3307899"/>
            <a:ext cx="1680000" cy="1617496"/>
          </a:xfrm>
          <a:prstGeom prst="rect">
            <a:avLst/>
          </a:prstGeom>
          <a:solidFill>
            <a:schemeClr val="bg1">
              <a:lumMod val="85000"/>
            </a:schemeClr>
          </a:solidFill>
          <a:ln>
            <a:noFill/>
          </a:ln>
        </p:spPr>
        <p:txBody>
          <a:bodyPr spcFirstLastPara="1" wrap="square" lIns="60950" tIns="60950" rIns="60950" bIns="60950" anchor="ctr" anchorCtr="0">
            <a:noAutofit/>
          </a:bodyPr>
          <a:lstStyle/>
          <a:p>
            <a:pPr algn="ctr" defTabSz="609630">
              <a:buClr>
                <a:srgbClr val="000000"/>
              </a:buClr>
              <a:defRPr/>
            </a:pPr>
            <a:r>
              <a:rPr lang="ja-JP" altLang="en-US" sz="1333" b="1" kern="0">
                <a:latin typeface="Arial"/>
                <a:cs typeface="Arial"/>
                <a:sym typeface="Arial"/>
              </a:rPr>
              <a:t>実施いただく事項</a:t>
            </a:r>
            <a:endParaRPr lang="en-US" altLang="ja-JP" sz="1333" b="1" kern="0">
              <a:latin typeface="Arial"/>
              <a:cs typeface="Arial"/>
              <a:sym typeface="Arial"/>
            </a:endParaRPr>
          </a:p>
          <a:p>
            <a:pPr algn="ctr" defTabSz="609630">
              <a:buClr>
                <a:srgbClr val="000000"/>
              </a:buClr>
              <a:defRPr/>
            </a:pPr>
            <a:r>
              <a:rPr kumimoji="0" lang="ja-JP" altLang="en-US" sz="1333" b="1" kern="0">
                <a:latin typeface="Arial"/>
                <a:cs typeface="Arial"/>
                <a:sym typeface="Arial"/>
              </a:rPr>
              <a:t>（ユーザーごと）</a:t>
            </a:r>
          </a:p>
        </p:txBody>
      </p:sp>
      <p:sp>
        <p:nvSpPr>
          <p:cNvPr id="4" name="Google Shape;63;p10">
            <a:extLst>
              <a:ext uri="{FF2B5EF4-FFF2-40B4-BE49-F238E27FC236}">
                <a16:creationId xmlns:a16="http://schemas.microsoft.com/office/drawing/2014/main" id="{35823AA6-45B7-E54F-5D79-5CB505508C96}"/>
              </a:ext>
            </a:extLst>
          </p:cNvPr>
          <p:cNvSpPr/>
          <p:nvPr/>
        </p:nvSpPr>
        <p:spPr>
          <a:xfrm>
            <a:off x="134086" y="5031875"/>
            <a:ext cx="1680000" cy="1410075"/>
          </a:xfrm>
          <a:prstGeom prst="rect">
            <a:avLst/>
          </a:prstGeom>
          <a:solidFill>
            <a:schemeClr val="bg1">
              <a:lumMod val="85000"/>
            </a:schemeClr>
          </a:solidFill>
          <a:ln>
            <a:noFill/>
          </a:ln>
        </p:spPr>
        <p:txBody>
          <a:bodyPr spcFirstLastPara="1" wrap="square" lIns="60950" tIns="60950" rIns="60950" bIns="60950" anchor="ctr" anchorCtr="0">
            <a:noAutofit/>
          </a:bodyPr>
          <a:lstStyle/>
          <a:p>
            <a:pPr algn="ctr" defTabSz="609630">
              <a:buClr>
                <a:srgbClr val="000000"/>
              </a:buClr>
              <a:defRPr/>
            </a:pPr>
            <a:r>
              <a:rPr lang="ja-JP" altLang="en-US" sz="1333" b="1" kern="0">
                <a:latin typeface="Arial"/>
                <a:cs typeface="Arial"/>
                <a:sym typeface="Arial"/>
              </a:rPr>
              <a:t>期間中の</a:t>
            </a:r>
            <a:endParaRPr lang="en-US" altLang="ja-JP" sz="1333" b="1" kern="0">
              <a:latin typeface="Arial"/>
              <a:cs typeface="Arial"/>
              <a:sym typeface="Arial"/>
            </a:endParaRPr>
          </a:p>
          <a:p>
            <a:pPr algn="ctr" defTabSz="609630">
              <a:buClr>
                <a:srgbClr val="000000"/>
              </a:buClr>
              <a:defRPr/>
            </a:pPr>
            <a:r>
              <a:rPr kumimoji="0" lang="ja-JP" altLang="en-US" sz="1333" b="1" kern="0">
                <a:latin typeface="Arial"/>
                <a:cs typeface="Arial"/>
                <a:sym typeface="Arial"/>
              </a:rPr>
              <a:t>システム面での</a:t>
            </a:r>
            <a:endParaRPr kumimoji="0" lang="en-US" altLang="ja-JP" sz="1333" b="1" kern="0">
              <a:latin typeface="Arial"/>
              <a:cs typeface="Arial"/>
              <a:sym typeface="Arial"/>
            </a:endParaRPr>
          </a:p>
          <a:p>
            <a:pPr algn="ctr" defTabSz="609630">
              <a:buClr>
                <a:srgbClr val="000000"/>
              </a:buClr>
              <a:defRPr/>
            </a:pPr>
            <a:r>
              <a:rPr kumimoji="0" lang="ja-JP" altLang="en-US" sz="1333" b="1" kern="0">
                <a:latin typeface="Arial"/>
                <a:cs typeface="Arial"/>
                <a:sym typeface="Arial"/>
              </a:rPr>
              <a:t>制約事項・注意事項</a:t>
            </a:r>
            <a:endParaRPr kumimoji="0" sz="1333" b="1" kern="0">
              <a:latin typeface="Arial"/>
              <a:cs typeface="Arial"/>
              <a:sym typeface="Arial"/>
            </a:endParaRPr>
          </a:p>
        </p:txBody>
      </p:sp>
      <p:sp>
        <p:nvSpPr>
          <p:cNvPr id="5" name="Google Shape;63;p10">
            <a:extLst>
              <a:ext uri="{FF2B5EF4-FFF2-40B4-BE49-F238E27FC236}">
                <a16:creationId xmlns:a16="http://schemas.microsoft.com/office/drawing/2014/main" id="{B8C51FCB-8236-EE40-7273-88243CAA94C7}"/>
              </a:ext>
            </a:extLst>
          </p:cNvPr>
          <p:cNvSpPr/>
          <p:nvPr/>
        </p:nvSpPr>
        <p:spPr>
          <a:xfrm>
            <a:off x="134086" y="1921292"/>
            <a:ext cx="1680000" cy="1228663"/>
          </a:xfrm>
          <a:prstGeom prst="rect">
            <a:avLst/>
          </a:prstGeom>
          <a:solidFill>
            <a:schemeClr val="bg1">
              <a:lumMod val="85000"/>
            </a:schemeClr>
          </a:solidFill>
          <a:ln>
            <a:noFill/>
          </a:ln>
        </p:spPr>
        <p:txBody>
          <a:bodyPr spcFirstLastPara="1" wrap="square" lIns="60950" tIns="60950" rIns="60950" bIns="60950" anchor="ctr" anchorCtr="0">
            <a:noAutofit/>
          </a:bodyPr>
          <a:lstStyle/>
          <a:p>
            <a:pPr algn="ctr" defTabSz="609630">
              <a:buClr>
                <a:srgbClr val="000000"/>
              </a:buClr>
              <a:defRPr/>
            </a:pPr>
            <a:r>
              <a:rPr lang="ja-JP" altLang="en-US" sz="1333" b="1" kern="0" dirty="0">
                <a:latin typeface="Arial"/>
                <a:cs typeface="Arial"/>
                <a:sym typeface="Arial"/>
              </a:rPr>
              <a:t>システムイメージ</a:t>
            </a:r>
            <a:endParaRPr kumimoji="0" sz="1333" b="1" kern="0" dirty="0">
              <a:latin typeface="Arial"/>
              <a:cs typeface="Arial"/>
              <a:sym typeface="Arial"/>
            </a:endParaRPr>
          </a:p>
        </p:txBody>
      </p:sp>
      <p:cxnSp>
        <p:nvCxnSpPr>
          <p:cNvPr id="16" name="直線コネクタ 15">
            <a:extLst>
              <a:ext uri="{FF2B5EF4-FFF2-40B4-BE49-F238E27FC236}">
                <a16:creationId xmlns:a16="http://schemas.microsoft.com/office/drawing/2014/main" id="{ED62B1CF-6906-DA49-F641-F90DC1E6D701}"/>
              </a:ext>
            </a:extLst>
          </p:cNvPr>
          <p:cNvCxnSpPr>
            <a:cxnSpLocks/>
          </p:cNvCxnSpPr>
          <p:nvPr/>
        </p:nvCxnSpPr>
        <p:spPr>
          <a:xfrm>
            <a:off x="4686927" y="1176912"/>
            <a:ext cx="7081" cy="526504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F0B52FF-A215-A5A3-A499-BA714267DB99}"/>
              </a:ext>
            </a:extLst>
          </p:cNvPr>
          <p:cNvCxnSpPr>
            <a:cxnSpLocks/>
          </p:cNvCxnSpPr>
          <p:nvPr/>
        </p:nvCxnSpPr>
        <p:spPr>
          <a:xfrm>
            <a:off x="8374509" y="1238538"/>
            <a:ext cx="0" cy="520341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E37A0F9-9850-3547-E4E5-8CCD1590426F}"/>
              </a:ext>
            </a:extLst>
          </p:cNvPr>
          <p:cNvCxnSpPr>
            <a:cxnSpLocks/>
          </p:cNvCxnSpPr>
          <p:nvPr/>
        </p:nvCxnSpPr>
        <p:spPr>
          <a:xfrm>
            <a:off x="124093" y="3208259"/>
            <a:ext cx="11880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AA6B13A-0943-4433-03E8-7570F414C065}"/>
              </a:ext>
            </a:extLst>
          </p:cNvPr>
          <p:cNvCxnSpPr>
            <a:cxnSpLocks/>
          </p:cNvCxnSpPr>
          <p:nvPr/>
        </p:nvCxnSpPr>
        <p:spPr>
          <a:xfrm>
            <a:off x="51083" y="4965788"/>
            <a:ext cx="11880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3C54D153-D0A9-A2BB-0F0E-A434E6EB98B4}"/>
              </a:ext>
            </a:extLst>
          </p:cNvPr>
          <p:cNvSpPr txBox="1"/>
          <p:nvPr/>
        </p:nvSpPr>
        <p:spPr>
          <a:xfrm>
            <a:off x="1868779" y="3272612"/>
            <a:ext cx="2760000" cy="276999"/>
          </a:xfrm>
          <a:prstGeom prst="rect">
            <a:avLst/>
          </a:prstGeom>
          <a:noFill/>
        </p:spPr>
        <p:txBody>
          <a:bodyPr wrap="square" rtlCol="0">
            <a:spAutoFit/>
          </a:bodyPr>
          <a:lstStyle/>
          <a:p>
            <a:pPr marL="176213" indent="-176213">
              <a:buFont typeface="Arial" panose="020B0604020202020204" pitchFamily="34" charset="0"/>
              <a:buChar char="•"/>
            </a:pPr>
            <a:r>
              <a:rPr lang="ja-JP" altLang="en-US" sz="1200"/>
              <a:t>パートナーさまからの周知の確認</a:t>
            </a:r>
            <a:endParaRPr lang="en-US" altLang="ja-JP" sz="1200"/>
          </a:p>
        </p:txBody>
      </p:sp>
      <p:sp>
        <p:nvSpPr>
          <p:cNvPr id="56" name="テキスト ボックス 55">
            <a:extLst>
              <a:ext uri="{FF2B5EF4-FFF2-40B4-BE49-F238E27FC236}">
                <a16:creationId xmlns:a16="http://schemas.microsoft.com/office/drawing/2014/main" id="{3983BF8F-78F4-AEB1-1237-8CF912762A96}"/>
              </a:ext>
            </a:extLst>
          </p:cNvPr>
          <p:cNvSpPr txBox="1"/>
          <p:nvPr/>
        </p:nvSpPr>
        <p:spPr>
          <a:xfrm>
            <a:off x="4694007" y="3272612"/>
            <a:ext cx="3629685" cy="1641590"/>
          </a:xfrm>
          <a:prstGeom prst="rect">
            <a:avLst/>
          </a:prstGeom>
          <a:noFill/>
        </p:spPr>
        <p:txBody>
          <a:bodyPr wrap="square" rtlCol="0">
            <a:noAutofit/>
          </a:bodyPr>
          <a:lstStyle/>
          <a:p>
            <a:pPr marL="176213" marR="0" lvl="0" indent="-176213"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ja-JP" sz="1200" b="0" i="0" u="none" strike="noStrike" kern="1200" cap="none" spc="0" normalizeH="0" baseline="0" noProof="0">
                <a:ln>
                  <a:noFill/>
                </a:ln>
                <a:solidFill>
                  <a:srgbClr val="000000"/>
                </a:solidFill>
                <a:effectLst/>
                <a:uLnTx/>
                <a:uFillTx/>
                <a:latin typeface="メイリオ"/>
                <a:ea typeface="メイリオ"/>
                <a:cs typeface="+mn-cs"/>
              </a:rPr>
              <a:t>SDPF</a:t>
            </a: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ポータルで本人情報のご確認</a:t>
            </a:r>
            <a:br>
              <a:rPr kumimoji="1" lang="en-US" altLang="ja-JP" sz="1200" b="0" i="0" u="none" strike="noStrike" kern="1200" cap="none" spc="0" normalizeH="0" baseline="0" noProof="0">
                <a:ln>
                  <a:noFill/>
                </a:ln>
                <a:solidFill>
                  <a:srgbClr val="000000"/>
                </a:solidFill>
                <a:effectLst/>
                <a:uLnTx/>
                <a:uFillTx/>
                <a:latin typeface="メイリオ"/>
                <a:ea typeface="メイリオ"/>
                <a:cs typeface="+mn-cs"/>
              </a:rPr>
            </a:b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★必要に応じて有効な情報へ変更してください</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a:p>
            <a:pPr marL="176213" indent="-176213">
              <a:buFont typeface="+mj-lt"/>
              <a:buAutoNum type="arabicPeriod"/>
            </a:pPr>
            <a:endParaRPr lang="en-US" altLang="ja-JP" sz="1200"/>
          </a:p>
          <a:p>
            <a:pPr marL="176213" indent="-176213">
              <a:buFont typeface="+mj-lt"/>
              <a:buAutoNum type="arabicPeriod"/>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初回ログイン設定</a:t>
            </a:r>
            <a:br>
              <a:rPr lang="en-US" altLang="ja-JP" sz="1200"/>
            </a:br>
            <a:br>
              <a:rPr lang="en-US" altLang="ja-JP" sz="1200"/>
            </a:br>
            <a:endParaRPr lang="en-US" altLang="ja-JP" sz="1200"/>
          </a:p>
        </p:txBody>
      </p:sp>
      <p:sp>
        <p:nvSpPr>
          <p:cNvPr id="57" name="テキスト ボックス 56">
            <a:extLst>
              <a:ext uri="{FF2B5EF4-FFF2-40B4-BE49-F238E27FC236}">
                <a16:creationId xmlns:a16="http://schemas.microsoft.com/office/drawing/2014/main" id="{715D12EC-2B14-2567-171E-E3C09C431F64}"/>
              </a:ext>
            </a:extLst>
          </p:cNvPr>
          <p:cNvSpPr txBox="1"/>
          <p:nvPr/>
        </p:nvSpPr>
        <p:spPr>
          <a:xfrm>
            <a:off x="8383501" y="3272612"/>
            <a:ext cx="3600000" cy="830997"/>
          </a:xfrm>
          <a:prstGeom prst="rect">
            <a:avLst/>
          </a:prstGeom>
          <a:noFill/>
        </p:spPr>
        <p:txBody>
          <a:bodyPr wrap="square" rtlCol="0">
            <a:spAutoFit/>
          </a:bodyPr>
          <a:lstStyle/>
          <a:p>
            <a:pPr marL="228611" indent="-228611">
              <a:buFont typeface="Arial" panose="020B0604020202020204" pitchFamily="34" charset="0"/>
              <a:buChar char="•"/>
            </a:pPr>
            <a:r>
              <a:rPr lang="en-US" altLang="ja-JP" sz="1200" b="1"/>
              <a:t>【</a:t>
            </a:r>
            <a:r>
              <a:rPr lang="ja-JP" altLang="en-US" sz="1200" b="1"/>
              <a:t>移行期間中に</a:t>
            </a:r>
            <a:r>
              <a:rPr lang="en-US" altLang="ja-JP" sz="1200" b="1"/>
              <a:t>SDPF</a:t>
            </a:r>
            <a:r>
              <a:rPr lang="ja-JP" altLang="en-US" sz="1200" b="1"/>
              <a:t>ポータルへ</a:t>
            </a:r>
            <a:br>
              <a:rPr lang="en-US" altLang="ja-JP" sz="1200" b="1"/>
            </a:br>
            <a:r>
              <a:rPr lang="ja-JP" altLang="en-US" sz="1200" b="1"/>
              <a:t>ログインいただかなかったお客さま</a:t>
            </a:r>
            <a:r>
              <a:rPr lang="en-US" altLang="ja-JP" sz="1200" b="1"/>
              <a:t>】</a:t>
            </a:r>
            <a:r>
              <a:rPr lang="ja-JP" altLang="en-US" sz="1200" b="1"/>
              <a:t> </a:t>
            </a:r>
            <a:endParaRPr lang="en-US" altLang="ja-JP" sz="1200" b="1"/>
          </a:p>
          <a:p>
            <a:pPr marL="360363" marR="0" lvl="1" indent="-18415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本人情報のご確認</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a:p>
            <a:pPr marL="360363" marR="0" lvl="1" indent="-18415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初回ログイン設定</a:t>
            </a:r>
          </a:p>
        </p:txBody>
      </p:sp>
      <p:sp>
        <p:nvSpPr>
          <p:cNvPr id="59" name="テキスト ボックス 58">
            <a:extLst>
              <a:ext uri="{FF2B5EF4-FFF2-40B4-BE49-F238E27FC236}">
                <a16:creationId xmlns:a16="http://schemas.microsoft.com/office/drawing/2014/main" id="{301631F6-2F28-E7F2-6078-4651535A6F7C}"/>
              </a:ext>
            </a:extLst>
          </p:cNvPr>
          <p:cNvSpPr txBox="1"/>
          <p:nvPr/>
        </p:nvSpPr>
        <p:spPr>
          <a:xfrm>
            <a:off x="8383501" y="5038289"/>
            <a:ext cx="3600000" cy="830997"/>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ログインポータル利用不可</a:t>
            </a:r>
          </a:p>
          <a:p>
            <a:pPr marL="228611" indent="-228611">
              <a:buFont typeface="Arial" panose="020B0604020202020204" pitchFamily="34" charset="0"/>
              <a:buChar char="•"/>
            </a:pPr>
            <a:r>
              <a:rPr kumimoji="1" lang="en-US" altLang="ja-JP" sz="1200" b="1" i="0" u="none" strike="noStrike" kern="1200" cap="none" spc="0" normalizeH="0" baseline="0" noProof="0">
                <a:ln>
                  <a:noFill/>
                </a:ln>
                <a:solidFill>
                  <a:srgbClr val="000000"/>
                </a:solidFill>
                <a:effectLst/>
                <a:uLnTx/>
                <a:uFillTx/>
                <a:latin typeface="メイリオ"/>
                <a:ea typeface="メイリオ"/>
                <a:cs typeface="+mn-cs"/>
              </a:rPr>
              <a:t>【</a:t>
            </a:r>
            <a:r>
              <a:rPr kumimoji="1" lang="ja-JP" altLang="en-US" sz="1200" b="1" i="0" u="none" strike="noStrike" kern="1200" cap="none" spc="0" normalizeH="0" baseline="0" noProof="0">
                <a:ln>
                  <a:noFill/>
                </a:ln>
                <a:solidFill>
                  <a:srgbClr val="000000"/>
                </a:solidFill>
                <a:effectLst/>
                <a:uLnTx/>
                <a:uFillTx/>
                <a:latin typeface="メイリオ"/>
                <a:ea typeface="メイリオ"/>
                <a:cs typeface="+mn-cs"/>
              </a:rPr>
              <a:t>本人情報が不明</a:t>
            </a:r>
            <a:r>
              <a:rPr kumimoji="1" lang="en-US" altLang="ja-JP" sz="1200" b="1" i="0" u="none" strike="noStrike" kern="1200" cap="none" spc="0" normalizeH="0" baseline="0" noProof="0">
                <a:ln>
                  <a:noFill/>
                </a:ln>
                <a:solidFill>
                  <a:srgbClr val="000000"/>
                </a:solidFill>
                <a:effectLst/>
                <a:uLnTx/>
                <a:uFillTx/>
                <a:latin typeface="メイリオ"/>
                <a:ea typeface="メイリオ"/>
                <a:cs typeface="+mn-cs"/>
              </a:rPr>
              <a:t>/</a:t>
            </a:r>
            <a:r>
              <a:rPr kumimoji="1" lang="ja-JP" altLang="en-US" sz="1200" b="1" i="0" u="none" strike="noStrike" kern="1200" cap="none" spc="0" normalizeH="0" baseline="0" noProof="0">
                <a:ln>
                  <a:noFill/>
                </a:ln>
                <a:solidFill>
                  <a:srgbClr val="000000"/>
                </a:solidFill>
                <a:effectLst/>
                <a:uLnTx/>
                <a:uFillTx/>
                <a:latin typeface="メイリオ"/>
                <a:ea typeface="メイリオ"/>
                <a:cs typeface="+mn-cs"/>
              </a:rPr>
              <a:t>変更できないお客さま</a:t>
            </a:r>
            <a:r>
              <a:rPr kumimoji="1" lang="en-US" altLang="ja-JP" sz="1200" b="1" i="0" u="none" strike="noStrike" kern="1200" cap="none" spc="0" normalizeH="0" baseline="0" noProof="0">
                <a:ln>
                  <a:noFill/>
                </a:ln>
                <a:solidFill>
                  <a:srgbClr val="000000"/>
                </a:solidFill>
                <a:effectLst/>
                <a:uLnTx/>
                <a:uFillTx/>
                <a:latin typeface="メイリオ"/>
                <a:ea typeface="メイリオ"/>
                <a:cs typeface="+mn-cs"/>
              </a:rPr>
              <a:t>】</a:t>
            </a:r>
            <a:r>
              <a:rPr lang="ja-JP" altLang="en-US" sz="1200">
                <a:solidFill>
                  <a:srgbClr val="C00000"/>
                </a:solidFill>
              </a:rPr>
              <a:t>パートナーさまに連絡し</a:t>
            </a:r>
            <a:r>
              <a:rPr lang="ja-JP" altLang="en-US" sz="1200"/>
              <a:t>、設定情報の変更、確認を依頼してください</a:t>
            </a:r>
            <a:endParaRPr lang="en-US" altLang="ja-JP" sz="1200"/>
          </a:p>
        </p:txBody>
      </p:sp>
      <p:sp>
        <p:nvSpPr>
          <p:cNvPr id="66" name="テキスト ボックス 65">
            <a:extLst>
              <a:ext uri="{FF2B5EF4-FFF2-40B4-BE49-F238E27FC236}">
                <a16:creationId xmlns:a16="http://schemas.microsoft.com/office/drawing/2014/main" id="{B522AF8C-1870-567F-79FB-F30D985A20F8}"/>
              </a:ext>
            </a:extLst>
          </p:cNvPr>
          <p:cNvSpPr txBox="1"/>
          <p:nvPr/>
        </p:nvSpPr>
        <p:spPr>
          <a:xfrm>
            <a:off x="159837" y="786095"/>
            <a:ext cx="11693028" cy="729430"/>
          </a:xfrm>
          <a:prstGeom prst="rect">
            <a:avLst/>
          </a:prstGeom>
          <a:solidFill>
            <a:schemeClr val="accent1">
              <a:lumMod val="20000"/>
              <a:lumOff val="80000"/>
            </a:schemeClr>
          </a:solidFill>
        </p:spPr>
        <p:txBody>
          <a:bodyPr wrap="square">
            <a:spAutoFit/>
          </a:bodyPr>
          <a:lstStyle/>
          <a:p>
            <a:pPr marL="152326">
              <a:lnSpc>
                <a:spcPct val="115000"/>
              </a:lnSpc>
              <a:buClr>
                <a:srgbClr val="262626"/>
              </a:buClr>
              <a:buSzPts val="2800"/>
            </a:pPr>
            <a:r>
              <a:rPr lang="ja-JP" altLang="en-US" sz="1200" b="1">
                <a:latin typeface="メイリオ" panose="020B0604030504040204" pitchFamily="50" charset="-128"/>
                <a:ea typeface="メイリオ" panose="020B0604030504040204" pitchFamily="50" charset="-128"/>
              </a:rPr>
              <a:t>各ユーザーにおいて初回ログイン設定を実施いただきます。移行時必要となる情報については、移行期間・移行期間後いずれかの実施タイミングにより、確認可能な情報が変わります。（移行期間後一部の情報は確認できなくなります）</a:t>
            </a:r>
            <a:endParaRPr lang="en-US" altLang="ja-JP" sz="1200" b="1">
              <a:latin typeface="メイリオ" panose="020B0604030504040204" pitchFamily="50" charset="-128"/>
              <a:ea typeface="メイリオ" panose="020B0604030504040204" pitchFamily="50" charset="-128"/>
            </a:endParaRPr>
          </a:p>
          <a:p>
            <a:pPr marL="152326">
              <a:lnSpc>
                <a:spcPct val="115000"/>
              </a:lnSpc>
              <a:buClr>
                <a:srgbClr val="262626"/>
              </a:buClr>
              <a:buSzPts val="2800"/>
            </a:pPr>
            <a:r>
              <a:rPr lang="en-US" altLang="ja-JP" sz="1200" b="1"/>
              <a:t>※</a:t>
            </a:r>
            <a:r>
              <a:rPr lang="ja-JP" altLang="en-US" sz="1200" b="1"/>
              <a:t>子契約のお客さまがログインポータルをご利用されていない場合は、子契約ユーザー側で実施いただく作業はございません。</a:t>
            </a:r>
            <a:endParaRPr lang="en-US" altLang="ja-JP" sz="1200" b="1"/>
          </a:p>
        </p:txBody>
      </p:sp>
      <p:sp>
        <p:nvSpPr>
          <p:cNvPr id="67" name="吹き出し: 四角形 66">
            <a:extLst>
              <a:ext uri="{FF2B5EF4-FFF2-40B4-BE49-F238E27FC236}">
                <a16:creationId xmlns:a16="http://schemas.microsoft.com/office/drawing/2014/main" id="{7FF0A131-BD52-01FB-FFB2-1915F8308C65}"/>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ja-JP" altLang="en-US" sz="2400" b="1" kern="0">
                <a:solidFill>
                  <a:schemeClr val="bg1"/>
                </a:solidFill>
                <a:latin typeface="Meiryo UI" panose="020B0604030504040204" pitchFamily="50" charset="-128"/>
                <a:ea typeface="Meiryo UI" panose="020B0604030504040204" pitchFamily="50" charset="-128"/>
              </a:rPr>
              <a:t>子契約向け</a:t>
            </a:r>
            <a:endParaRPr kumimoji="1" lang="ja-JP" altLang="en-US" sz="2400" b="1" kern="0">
              <a:solidFill>
                <a:schemeClr val="bg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2731229F-47BC-428D-58F5-649D69C078ED}"/>
              </a:ext>
            </a:extLst>
          </p:cNvPr>
          <p:cNvSpPr/>
          <p:nvPr/>
        </p:nvSpPr>
        <p:spPr bwMode="gray">
          <a:xfrm>
            <a:off x="7478943" y="3268231"/>
            <a:ext cx="296038" cy="221018"/>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p>
            <a:pPr algn="ctr"/>
            <a:r>
              <a:rPr kumimoji="1" lang="en-US" altLang="ja-JP" sz="1200" b="1" kern="0" dirty="0">
                <a:solidFill>
                  <a:schemeClr val="bg1"/>
                </a:solidFill>
                <a:latin typeface="+mn-ea"/>
              </a:rPr>
              <a:t>p.4</a:t>
            </a:r>
            <a:endParaRPr kumimoji="1" lang="ja-JP" altLang="en-US" sz="1200" b="1" kern="0" dirty="0">
              <a:solidFill>
                <a:schemeClr val="bg1"/>
              </a:solidFill>
              <a:latin typeface="+mn-ea"/>
            </a:endParaRPr>
          </a:p>
        </p:txBody>
      </p:sp>
      <p:sp>
        <p:nvSpPr>
          <p:cNvPr id="11" name="テキスト ボックス 10">
            <a:extLst>
              <a:ext uri="{FF2B5EF4-FFF2-40B4-BE49-F238E27FC236}">
                <a16:creationId xmlns:a16="http://schemas.microsoft.com/office/drawing/2014/main" id="{55CF39EA-10EF-60BF-94F6-C1298364EE1F}"/>
              </a:ext>
            </a:extLst>
          </p:cNvPr>
          <p:cNvSpPr txBox="1"/>
          <p:nvPr/>
        </p:nvSpPr>
        <p:spPr>
          <a:xfrm>
            <a:off x="1908104" y="5565371"/>
            <a:ext cx="2585084" cy="276999"/>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ー</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12" name="テキスト ボックス 11">
            <a:extLst>
              <a:ext uri="{FF2B5EF4-FFF2-40B4-BE49-F238E27FC236}">
                <a16:creationId xmlns:a16="http://schemas.microsoft.com/office/drawing/2014/main" id="{84264C58-EA70-DDE1-D60F-064CE2C21622}"/>
              </a:ext>
            </a:extLst>
          </p:cNvPr>
          <p:cNvSpPr txBox="1"/>
          <p:nvPr/>
        </p:nvSpPr>
        <p:spPr>
          <a:xfrm>
            <a:off x="5222165" y="5499953"/>
            <a:ext cx="2585084" cy="276999"/>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ー</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13" name="矢印: 五方向 12">
            <a:extLst>
              <a:ext uri="{FF2B5EF4-FFF2-40B4-BE49-F238E27FC236}">
                <a16:creationId xmlns:a16="http://schemas.microsoft.com/office/drawing/2014/main" id="{8F985300-051E-AE37-1241-0468B5C26962}"/>
              </a:ext>
            </a:extLst>
          </p:cNvPr>
          <p:cNvSpPr/>
          <p:nvPr/>
        </p:nvSpPr>
        <p:spPr>
          <a:xfrm>
            <a:off x="1868779" y="1573030"/>
            <a:ext cx="2784000" cy="232575"/>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a:ln>
                  <a:noFill/>
                </a:ln>
                <a:solidFill>
                  <a:srgbClr val="FFFFFF"/>
                </a:solidFill>
                <a:effectLst/>
                <a:uLnTx/>
                <a:uFillTx/>
                <a:latin typeface="メイリオ"/>
                <a:ea typeface="メイリオ"/>
                <a:cs typeface="+mn-cs"/>
              </a:rPr>
              <a:t>移行前</a:t>
            </a:r>
            <a:endParaRPr kumimoji="1" lang="en-US" altLang="ja-JP" sz="1333"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4" name="矢印: 五方向 13">
            <a:extLst>
              <a:ext uri="{FF2B5EF4-FFF2-40B4-BE49-F238E27FC236}">
                <a16:creationId xmlns:a16="http://schemas.microsoft.com/office/drawing/2014/main" id="{F93D92E6-9EB6-F646-82C8-45F2A00425E8}"/>
              </a:ext>
            </a:extLst>
          </p:cNvPr>
          <p:cNvSpPr/>
          <p:nvPr/>
        </p:nvSpPr>
        <p:spPr>
          <a:xfrm>
            <a:off x="4714707" y="1574036"/>
            <a:ext cx="3600000" cy="23586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333"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5" name="矢印: 五方向 14">
            <a:extLst>
              <a:ext uri="{FF2B5EF4-FFF2-40B4-BE49-F238E27FC236}">
                <a16:creationId xmlns:a16="http://schemas.microsoft.com/office/drawing/2014/main" id="{ADAA6170-E73B-EC61-08CE-956E364CBA71}"/>
              </a:ext>
            </a:extLst>
          </p:cNvPr>
          <p:cNvSpPr/>
          <p:nvPr/>
        </p:nvSpPr>
        <p:spPr>
          <a:xfrm>
            <a:off x="8432265" y="1574036"/>
            <a:ext cx="3600000" cy="23586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333"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9" name="正方形/長方形 18">
            <a:extLst>
              <a:ext uri="{FF2B5EF4-FFF2-40B4-BE49-F238E27FC236}">
                <a16:creationId xmlns:a16="http://schemas.microsoft.com/office/drawing/2014/main" id="{5C06D74C-2345-1CD9-45B9-78AF5015B25B}"/>
              </a:ext>
            </a:extLst>
          </p:cNvPr>
          <p:cNvSpPr/>
          <p:nvPr/>
        </p:nvSpPr>
        <p:spPr bwMode="gray">
          <a:xfrm>
            <a:off x="6341092" y="3818249"/>
            <a:ext cx="632670" cy="221018"/>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p>
            <a:pPr algn="ctr"/>
            <a:r>
              <a:rPr kumimoji="1" lang="en-US" altLang="ja-JP" sz="1200" b="1" kern="0" dirty="0">
                <a:solidFill>
                  <a:schemeClr val="bg1"/>
                </a:solidFill>
                <a:latin typeface="+mn-ea"/>
              </a:rPr>
              <a:t>p.</a:t>
            </a:r>
            <a:r>
              <a:rPr lang="en-US" altLang="ja-JP" sz="1200" b="1" kern="0" dirty="0">
                <a:solidFill>
                  <a:schemeClr val="bg1"/>
                </a:solidFill>
                <a:latin typeface="+mn-ea"/>
              </a:rPr>
              <a:t>5</a:t>
            </a:r>
            <a:r>
              <a:rPr kumimoji="1" lang="en-US" altLang="ja-JP" sz="1200" b="1" kern="0" dirty="0">
                <a:solidFill>
                  <a:schemeClr val="bg1"/>
                </a:solidFill>
                <a:latin typeface="+mn-ea"/>
              </a:rPr>
              <a:t>~10</a:t>
            </a:r>
            <a:endParaRPr kumimoji="1" lang="ja-JP" altLang="en-US" sz="1200" b="1" kern="0" dirty="0">
              <a:solidFill>
                <a:schemeClr val="bg1"/>
              </a:solidFill>
              <a:latin typeface="+mn-ea"/>
            </a:endParaRPr>
          </a:p>
        </p:txBody>
      </p:sp>
      <p:sp>
        <p:nvSpPr>
          <p:cNvPr id="22" name="テキスト ボックス 21">
            <a:extLst>
              <a:ext uri="{FF2B5EF4-FFF2-40B4-BE49-F238E27FC236}">
                <a16:creationId xmlns:a16="http://schemas.microsoft.com/office/drawing/2014/main" id="{4A1EA067-DB59-E9FE-427F-92180AF5039B}"/>
              </a:ext>
            </a:extLst>
          </p:cNvPr>
          <p:cNvSpPr txBox="1"/>
          <p:nvPr/>
        </p:nvSpPr>
        <p:spPr>
          <a:xfrm>
            <a:off x="1790499" y="1858855"/>
            <a:ext cx="27091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ログインポータルのみ</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23" name="テキスト ボックス 22">
            <a:extLst>
              <a:ext uri="{FF2B5EF4-FFF2-40B4-BE49-F238E27FC236}">
                <a16:creationId xmlns:a16="http://schemas.microsoft.com/office/drawing/2014/main" id="{7EA43C88-0FED-FB37-61CE-238A94590222}"/>
              </a:ext>
            </a:extLst>
          </p:cNvPr>
          <p:cNvSpPr txBox="1"/>
          <p:nvPr/>
        </p:nvSpPr>
        <p:spPr>
          <a:xfrm>
            <a:off x="4840651" y="1858855"/>
            <a:ext cx="33599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ログインポータル＆</a:t>
            </a:r>
            <a:r>
              <a:rPr kumimoji="1" lang="en-US" altLang="ja-JP" sz="1200" b="0" i="0" u="none" strike="noStrike" kern="1200" cap="none" spc="0" normalizeH="0" baseline="0" noProof="0">
                <a:ln>
                  <a:noFill/>
                </a:ln>
                <a:solidFill>
                  <a:srgbClr val="000000"/>
                </a:solidFill>
                <a:effectLst/>
                <a:uLnTx/>
                <a:uFillTx/>
                <a:latin typeface="メイリオ"/>
                <a:ea typeface="メイリオ"/>
                <a:cs typeface="+mn-cs"/>
              </a:rPr>
              <a:t>SDPF</a:t>
            </a: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ポータル</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24" name="テキスト ボックス 23">
            <a:extLst>
              <a:ext uri="{FF2B5EF4-FFF2-40B4-BE49-F238E27FC236}">
                <a16:creationId xmlns:a16="http://schemas.microsoft.com/office/drawing/2014/main" id="{9EA62AB3-0F68-2BCD-5C38-4294FB8BE5B8}"/>
              </a:ext>
            </a:extLst>
          </p:cNvPr>
          <p:cNvSpPr txBox="1"/>
          <p:nvPr/>
        </p:nvSpPr>
        <p:spPr>
          <a:xfrm>
            <a:off x="8834498" y="1858855"/>
            <a:ext cx="27091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メイリオ"/>
                <a:ea typeface="メイリオ"/>
                <a:cs typeface="+mn-cs"/>
              </a:rPr>
              <a:t>SDPF</a:t>
            </a: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ポータルのみ</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26" name="正方形/長方形 25">
            <a:extLst>
              <a:ext uri="{FF2B5EF4-FFF2-40B4-BE49-F238E27FC236}">
                <a16:creationId xmlns:a16="http://schemas.microsoft.com/office/drawing/2014/main" id="{C8D961F6-DC2D-13B1-3937-CB4E5FBA5D76}"/>
              </a:ext>
            </a:extLst>
          </p:cNvPr>
          <p:cNvSpPr/>
          <p:nvPr/>
        </p:nvSpPr>
        <p:spPr bwMode="gray">
          <a:xfrm>
            <a:off x="8383493" y="3208259"/>
            <a:ext cx="3612985" cy="1757530"/>
          </a:xfrm>
          <a:prstGeom prst="rect">
            <a:avLst/>
          </a:prstGeom>
          <a:noFill/>
          <a:ln w="28575">
            <a:solidFill>
              <a:schemeClr val="bg1">
                <a:lumMod val="65000"/>
              </a:schemeClr>
            </a:solidFill>
            <a:prstDash val="dash"/>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5BCD6B3C-4C96-97BB-102F-D19D18A845F8}"/>
              </a:ext>
            </a:extLst>
          </p:cNvPr>
          <p:cNvSpPr/>
          <p:nvPr/>
        </p:nvSpPr>
        <p:spPr bwMode="gray">
          <a:xfrm>
            <a:off x="11236569" y="3206527"/>
            <a:ext cx="755977" cy="221018"/>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000" tIns="18000" rIns="18000" bIns="18000" numCol="1" spcCol="0" rtlCol="0" fromWordArt="0" anchor="ctr" anchorCtr="0" forceAA="0" compatLnSpc="1">
            <a:prstTxWarp prst="textNoShape">
              <a:avLst/>
            </a:prstTxWarp>
            <a:spAutoFit/>
          </a:bodyPr>
          <a:lstStyle/>
          <a:p>
            <a:pPr algn="ctr"/>
            <a:r>
              <a:rPr kumimoji="1" lang="en-US" altLang="ja-JP" sz="1200" b="1" kern="0" dirty="0">
                <a:solidFill>
                  <a:schemeClr val="bg1"/>
                </a:solidFill>
                <a:latin typeface="+mn-ea"/>
              </a:rPr>
              <a:t>p.</a:t>
            </a:r>
            <a:r>
              <a:rPr lang="en-US" altLang="ja-JP" sz="1200" b="1" kern="0" dirty="0">
                <a:solidFill>
                  <a:schemeClr val="bg1"/>
                </a:solidFill>
                <a:latin typeface="+mn-ea"/>
              </a:rPr>
              <a:t>4</a:t>
            </a:r>
            <a:r>
              <a:rPr kumimoji="1" lang="en-US" altLang="ja-JP" sz="1200" b="1" kern="0" dirty="0">
                <a:solidFill>
                  <a:schemeClr val="bg1"/>
                </a:solidFill>
                <a:latin typeface="+mn-ea"/>
              </a:rPr>
              <a:t>, 11</a:t>
            </a:r>
            <a:endParaRPr kumimoji="1" lang="ja-JP" altLang="en-US" sz="1200" b="1" kern="0" dirty="0">
              <a:solidFill>
                <a:schemeClr val="bg1"/>
              </a:solidFill>
              <a:latin typeface="+mn-ea"/>
            </a:endParaRPr>
          </a:p>
        </p:txBody>
      </p:sp>
      <p:sp>
        <p:nvSpPr>
          <p:cNvPr id="20" name="正方形/長方形 19">
            <a:extLst>
              <a:ext uri="{FF2B5EF4-FFF2-40B4-BE49-F238E27FC236}">
                <a16:creationId xmlns:a16="http://schemas.microsoft.com/office/drawing/2014/main" id="{B7E66F3D-E9AF-067C-A29D-68604FB3017F}"/>
              </a:ext>
            </a:extLst>
          </p:cNvPr>
          <p:cNvSpPr/>
          <p:nvPr/>
        </p:nvSpPr>
        <p:spPr bwMode="gray">
          <a:xfrm>
            <a:off x="9939017" y="4414800"/>
            <a:ext cx="1992066" cy="514738"/>
          </a:xfrm>
          <a:prstGeom prst="rect">
            <a:avLst/>
          </a:prstGeom>
          <a:solidFill>
            <a:schemeClr val="tx1">
              <a:lumMod val="50000"/>
              <a:lumOff val="50000"/>
            </a:schemeClr>
          </a:solidFill>
          <a:ln w="6350">
            <a:solidFill>
              <a:srgbClr val="FFFFFF">
                <a:lumMod val="50000"/>
              </a:srgb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spAutoFit/>
          </a:bodyPr>
          <a:lstStyle/>
          <a:p>
            <a:pPr marL="360363" lvl="2" indent="-360363">
              <a:defRPr/>
            </a:pPr>
            <a:r>
              <a:rPr lang="ja-JP" altLang="en-US" sz="1200" dirty="0">
                <a:solidFill>
                  <a:schemeClr val="bg1"/>
                </a:solidFill>
                <a:latin typeface="メイリオ"/>
                <a:ea typeface="メイリオ"/>
              </a:rPr>
              <a:t>詳細手順については、</a:t>
            </a:r>
            <a:endParaRPr lang="en-US" altLang="ja-JP" sz="1200" dirty="0">
              <a:solidFill>
                <a:schemeClr val="bg1"/>
              </a:solidFill>
              <a:latin typeface="メイリオ"/>
              <a:ea typeface="メイリオ"/>
            </a:endParaRPr>
          </a:p>
          <a:p>
            <a:pPr marL="360363" lvl="2" indent="-360363">
              <a:defRPr/>
            </a:pPr>
            <a:r>
              <a:rPr lang="ja-JP" altLang="en-US" sz="1200" dirty="0">
                <a:solidFill>
                  <a:schemeClr val="bg1"/>
                </a:solidFill>
                <a:latin typeface="メイリオ"/>
                <a:ea typeface="メイリオ"/>
              </a:rPr>
              <a:t>別途お知らせいたします。</a:t>
            </a:r>
            <a:endParaRPr lang="en-US" altLang="ja-JP" sz="1200" kern="0" dirty="0">
              <a:solidFill>
                <a:srgbClr val="000000"/>
              </a:solidFill>
              <a:latin typeface="Meiryo UI" panose="020B0604030504040204" pitchFamily="50" charset="-128"/>
              <a:ea typeface="Meiryo UI" panose="020B0604030504040204" pitchFamily="50" charset="-128"/>
            </a:endParaRPr>
          </a:p>
        </p:txBody>
      </p:sp>
      <p:pic>
        <p:nvPicPr>
          <p:cNvPr id="27" name="図 26">
            <a:extLst>
              <a:ext uri="{FF2B5EF4-FFF2-40B4-BE49-F238E27FC236}">
                <a16:creationId xmlns:a16="http://schemas.microsoft.com/office/drawing/2014/main" id="{A6E77968-391B-13C2-9550-6425B49D2F2D}"/>
              </a:ext>
            </a:extLst>
          </p:cNvPr>
          <p:cNvPicPr>
            <a:picLocks noChangeAspect="1"/>
          </p:cNvPicPr>
          <p:nvPr/>
        </p:nvPicPr>
        <p:blipFill>
          <a:blip r:embed="rId2"/>
          <a:stretch>
            <a:fillRect/>
          </a:stretch>
        </p:blipFill>
        <p:spPr>
          <a:xfrm>
            <a:off x="2619890" y="2078590"/>
            <a:ext cx="1130353" cy="1071365"/>
          </a:xfrm>
          <a:prstGeom prst="rect">
            <a:avLst/>
          </a:prstGeom>
        </p:spPr>
      </p:pic>
      <p:pic>
        <p:nvPicPr>
          <p:cNvPr id="32" name="図 31">
            <a:extLst>
              <a:ext uri="{FF2B5EF4-FFF2-40B4-BE49-F238E27FC236}">
                <a16:creationId xmlns:a16="http://schemas.microsoft.com/office/drawing/2014/main" id="{501D4CE4-CFF5-2E53-E106-419DD1E2BE23}"/>
              </a:ext>
            </a:extLst>
          </p:cNvPr>
          <p:cNvPicPr>
            <a:picLocks noChangeAspect="1"/>
          </p:cNvPicPr>
          <p:nvPr/>
        </p:nvPicPr>
        <p:blipFill>
          <a:blip r:embed="rId2"/>
          <a:stretch>
            <a:fillRect/>
          </a:stretch>
        </p:blipFill>
        <p:spPr>
          <a:xfrm>
            <a:off x="5380781" y="2078590"/>
            <a:ext cx="1130353" cy="1071365"/>
          </a:xfrm>
          <a:prstGeom prst="rect">
            <a:avLst/>
          </a:prstGeom>
        </p:spPr>
      </p:pic>
      <p:pic>
        <p:nvPicPr>
          <p:cNvPr id="10" name="図 9">
            <a:extLst>
              <a:ext uri="{FF2B5EF4-FFF2-40B4-BE49-F238E27FC236}">
                <a16:creationId xmlns:a16="http://schemas.microsoft.com/office/drawing/2014/main" id="{23A4AF15-36B6-14EA-1630-99AC778CB882}"/>
              </a:ext>
            </a:extLst>
          </p:cNvPr>
          <p:cNvPicPr>
            <a:picLocks noChangeAspect="1"/>
          </p:cNvPicPr>
          <p:nvPr/>
        </p:nvPicPr>
        <p:blipFill>
          <a:blip r:embed="rId3"/>
          <a:stretch>
            <a:fillRect/>
          </a:stretch>
        </p:blipFill>
        <p:spPr>
          <a:xfrm>
            <a:off x="6616311" y="2095990"/>
            <a:ext cx="1426721" cy="1012222"/>
          </a:xfrm>
          <a:prstGeom prst="rect">
            <a:avLst/>
          </a:prstGeom>
        </p:spPr>
      </p:pic>
      <p:pic>
        <p:nvPicPr>
          <p:cNvPr id="30" name="図 29">
            <a:extLst>
              <a:ext uri="{FF2B5EF4-FFF2-40B4-BE49-F238E27FC236}">
                <a16:creationId xmlns:a16="http://schemas.microsoft.com/office/drawing/2014/main" id="{BC5A0F93-FD39-4FBF-073C-A9781EA5AD7D}"/>
              </a:ext>
            </a:extLst>
          </p:cNvPr>
          <p:cNvPicPr>
            <a:picLocks noChangeAspect="1"/>
          </p:cNvPicPr>
          <p:nvPr/>
        </p:nvPicPr>
        <p:blipFill>
          <a:blip r:embed="rId3"/>
          <a:stretch>
            <a:fillRect/>
          </a:stretch>
        </p:blipFill>
        <p:spPr>
          <a:xfrm>
            <a:off x="9470140" y="2095990"/>
            <a:ext cx="1426721" cy="1012222"/>
          </a:xfrm>
          <a:prstGeom prst="rect">
            <a:avLst/>
          </a:prstGeom>
        </p:spPr>
      </p:pic>
    </p:spTree>
    <p:extLst>
      <p:ext uri="{BB962C8B-B14F-4D97-AF65-F5344CB8AC3E}">
        <p14:creationId xmlns:p14="http://schemas.microsoft.com/office/powerpoint/2010/main" val="131518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3CA552-4E25-4F99-8083-C7046B7C6794}"/>
              </a:ext>
            </a:extLst>
          </p:cNvPr>
          <p:cNvSpPr>
            <a:spLocks noGrp="1"/>
          </p:cNvSpPr>
          <p:nvPr>
            <p:ph type="title"/>
          </p:nvPr>
        </p:nvSpPr>
        <p:spPr>
          <a:xfrm>
            <a:off x="264000" y="260648"/>
            <a:ext cx="10977248" cy="422365"/>
          </a:xfrm>
        </p:spPr>
        <p:txBody>
          <a:bodyPr/>
          <a:lstStyle/>
          <a:p>
            <a:r>
              <a:rPr lang="ja-JP" altLang="en-US"/>
              <a:t>初回ログイン時の本人性確認に必要な情報と確認方法</a:t>
            </a:r>
            <a:endParaRPr kumimoji="1" lang="ja-JP" altLang="en-US"/>
          </a:p>
        </p:txBody>
      </p:sp>
      <p:sp>
        <p:nvSpPr>
          <p:cNvPr id="3" name="コンテンツ プレースホルダー 2">
            <a:extLst>
              <a:ext uri="{FF2B5EF4-FFF2-40B4-BE49-F238E27FC236}">
                <a16:creationId xmlns:a16="http://schemas.microsoft.com/office/drawing/2014/main" id="{F81D8837-84D0-4BB9-913D-3B9E022D1C18}"/>
              </a:ext>
            </a:extLst>
          </p:cNvPr>
          <p:cNvSpPr>
            <a:spLocks noGrp="1"/>
          </p:cNvSpPr>
          <p:nvPr>
            <p:ph idx="1"/>
          </p:nvPr>
        </p:nvSpPr>
        <p:spPr>
          <a:xfrm>
            <a:off x="263999" y="836712"/>
            <a:ext cx="11917411" cy="5472000"/>
          </a:xfrm>
        </p:spPr>
        <p:txBody>
          <a:bodyPr/>
          <a:lstStyle/>
          <a:p>
            <a:pPr marL="0" indent="0">
              <a:buNone/>
            </a:pPr>
            <a:r>
              <a:rPr lang="ja-JP" altLang="en-US"/>
              <a:t>初回ログイン時での本人性確認に必要な情報は下記となります。</a:t>
            </a:r>
            <a:endParaRPr lang="en-US" altLang="ja-JP"/>
          </a:p>
          <a:p>
            <a:r>
              <a:rPr kumimoji="1" lang="ja-JP" altLang="en-US" sz="1800"/>
              <a:t>移行期間中は</a:t>
            </a:r>
            <a:r>
              <a:rPr lang="ja-JP" altLang="en-US" sz="1800"/>
              <a:t>、ログインポータル経由で</a:t>
            </a:r>
            <a:r>
              <a:rPr lang="en-US" altLang="ja-JP" sz="1800"/>
              <a:t>SDPF</a:t>
            </a:r>
            <a:r>
              <a:rPr lang="ja-JP" altLang="en-US" sz="1800"/>
              <a:t>ポータルにログインした際のポップアップから確認が可能です</a:t>
            </a:r>
            <a:r>
              <a:rPr lang="en-US" altLang="ja-JP" sz="1800"/>
              <a:t>(</a:t>
            </a:r>
            <a:r>
              <a:rPr lang="ja-JP" altLang="en-US" sz="1800"/>
              <a:t>詳細は後述</a:t>
            </a:r>
            <a:r>
              <a:rPr lang="en-US" altLang="ja-JP" sz="1800"/>
              <a:t>)</a:t>
            </a:r>
            <a:r>
              <a:rPr lang="ja-JP" altLang="en-US" sz="1800"/>
              <a:t>。</a:t>
            </a:r>
            <a:endParaRPr lang="en-US" altLang="ja-JP" sz="1800"/>
          </a:p>
          <a:p>
            <a:r>
              <a:rPr kumimoji="1" lang="ja-JP" altLang="en-US"/>
              <a:t>移行期間後は、</a:t>
            </a:r>
            <a:r>
              <a:rPr kumimoji="1" lang="ja-JP" altLang="en-US" sz="1800"/>
              <a:t>ログインポータルが廃止されログイン不可となります</a:t>
            </a:r>
            <a:r>
              <a:rPr kumimoji="1" lang="ja-JP" altLang="en-US"/>
              <a:t>。従前のログインポータルでご登録した情報でログイン可能ですが、ログイン</a:t>
            </a:r>
            <a:r>
              <a:rPr kumimoji="1" lang="en-US" altLang="ja-JP"/>
              <a:t>ID</a:t>
            </a:r>
            <a:r>
              <a:rPr kumimoji="1" lang="ja-JP" altLang="en-US"/>
              <a:t>やパスワード忘れなどで、ログイン不可能な場合は、パートナーさまにお問合せください。</a:t>
            </a:r>
            <a:endParaRPr kumimoji="1" lang="en-US" altLang="ja-JP"/>
          </a:p>
        </p:txBody>
      </p:sp>
      <p:graphicFrame>
        <p:nvGraphicFramePr>
          <p:cNvPr id="28" name="表 2">
            <a:extLst>
              <a:ext uri="{FF2B5EF4-FFF2-40B4-BE49-F238E27FC236}">
                <a16:creationId xmlns:a16="http://schemas.microsoft.com/office/drawing/2014/main" id="{6DC1D6BD-C7EB-4C1B-9735-82246734CEE1}"/>
              </a:ext>
            </a:extLst>
          </p:cNvPr>
          <p:cNvGraphicFramePr>
            <a:graphicFrameLocks noGrp="1"/>
          </p:cNvGraphicFramePr>
          <p:nvPr>
            <p:extLst>
              <p:ext uri="{D42A27DB-BD31-4B8C-83A1-F6EECF244321}">
                <p14:modId xmlns:p14="http://schemas.microsoft.com/office/powerpoint/2010/main" val="3224784863"/>
              </p:ext>
            </p:extLst>
          </p:nvPr>
        </p:nvGraphicFramePr>
        <p:xfrm>
          <a:off x="292963" y="2698983"/>
          <a:ext cx="11635038" cy="1645920"/>
        </p:xfrm>
        <a:graphic>
          <a:graphicData uri="http://schemas.openxmlformats.org/drawingml/2006/table">
            <a:tbl>
              <a:tblPr firstRow="1" bandRow="1"/>
              <a:tblGrid>
                <a:gridCol w="2517349">
                  <a:extLst>
                    <a:ext uri="{9D8B030D-6E8A-4147-A177-3AD203B41FA5}">
                      <a16:colId xmlns:a16="http://schemas.microsoft.com/office/drawing/2014/main" val="376366778"/>
                    </a:ext>
                  </a:extLst>
                </a:gridCol>
                <a:gridCol w="2801923">
                  <a:extLst>
                    <a:ext uri="{9D8B030D-6E8A-4147-A177-3AD203B41FA5}">
                      <a16:colId xmlns:a16="http://schemas.microsoft.com/office/drawing/2014/main" val="752263291"/>
                    </a:ext>
                  </a:extLst>
                </a:gridCol>
                <a:gridCol w="3440325">
                  <a:extLst>
                    <a:ext uri="{9D8B030D-6E8A-4147-A177-3AD203B41FA5}">
                      <a16:colId xmlns:a16="http://schemas.microsoft.com/office/drawing/2014/main" val="3722228287"/>
                    </a:ext>
                  </a:extLst>
                </a:gridCol>
                <a:gridCol w="2875441">
                  <a:extLst>
                    <a:ext uri="{9D8B030D-6E8A-4147-A177-3AD203B41FA5}">
                      <a16:colId xmlns:a16="http://schemas.microsoft.com/office/drawing/2014/main" val="657331841"/>
                    </a:ext>
                  </a:extLst>
                </a:gridCol>
              </a:tblGrid>
              <a:tr h="411480">
                <a:tc rowSpan="2">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en-US" altLang="ja-JP" sz="1600">
                          <a:latin typeface="メイリオ" panose="020B0604030504040204" pitchFamily="50" charset="-128"/>
                          <a:ea typeface="メイリオ" panose="020B0604030504040204" pitchFamily="50" charset="-128"/>
                        </a:rPr>
                        <a:t>SDPF</a:t>
                      </a:r>
                      <a:r>
                        <a:rPr kumimoji="1" lang="ja-JP" altLang="en-US" sz="1600">
                          <a:latin typeface="メイリオ" panose="020B0604030504040204" pitchFamily="50" charset="-128"/>
                          <a:ea typeface="メイリオ" panose="020B0604030504040204" pitchFamily="50" charset="-128"/>
                        </a:rPr>
                        <a:t>ポータル移行の際</a:t>
                      </a:r>
                      <a:endParaRPr kumimoji="1" lang="en-US" altLang="ja-JP" sz="1600">
                        <a:latin typeface="メイリオ" panose="020B0604030504040204" pitchFamily="50" charset="-128"/>
                        <a:ea typeface="メイリオ" panose="020B0604030504040204" pitchFamily="50" charset="-128"/>
                      </a:endParaRPr>
                    </a:p>
                    <a:p>
                      <a:pPr algn="ctr"/>
                      <a:r>
                        <a:rPr kumimoji="1" lang="ja-JP" altLang="en-US" sz="1600">
                          <a:latin typeface="メイリオ" panose="020B0604030504040204" pitchFamily="50" charset="-128"/>
                          <a:ea typeface="メイリオ" panose="020B0604030504040204" pitchFamily="50" charset="-128"/>
                        </a:rPr>
                        <a:t>本人性確認に必要な情報</a:t>
                      </a: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ja-JP" altLang="en-US" sz="1600">
                          <a:latin typeface="メイリオ" panose="020B0604030504040204" pitchFamily="50" charset="-128"/>
                          <a:ea typeface="メイリオ" panose="020B0604030504040204" pitchFamily="50" charset="-128"/>
                        </a:rPr>
                        <a:t>ログインポータルから</a:t>
                      </a:r>
                      <a:r>
                        <a:rPr kumimoji="1" lang="en-US" altLang="ja-JP" sz="1600">
                          <a:latin typeface="メイリオ" panose="020B0604030504040204" pitchFamily="50" charset="-128"/>
                          <a:ea typeface="メイリオ" panose="020B0604030504040204" pitchFamily="50" charset="-128"/>
                        </a:rPr>
                        <a:t>SDPF</a:t>
                      </a:r>
                      <a:r>
                        <a:rPr kumimoji="1" lang="ja-JP" altLang="en-US" sz="1600">
                          <a:latin typeface="メイリオ" panose="020B0604030504040204" pitchFamily="50" charset="-128"/>
                          <a:ea typeface="メイリオ" panose="020B0604030504040204" pitchFamily="50" charset="-128"/>
                        </a:rPr>
                        <a:t>ポータルへの移行内容</a:t>
                      </a:r>
                      <a:endParaRPr kumimoji="1" lang="en-US" altLang="ja-JP" sz="1600">
                        <a:latin typeface="メイリオ" panose="020B0604030504040204" pitchFamily="50" charset="-128"/>
                        <a:ea typeface="メイリオ" panose="020B0604030504040204" pitchFamily="50" charset="-12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ja-JP" altLang="en-US" sz="1600">
                          <a:latin typeface="メイリオ" panose="020B0604030504040204" pitchFamily="50" charset="-128"/>
                          <a:ea typeface="メイリオ" panose="020B0604030504040204" pitchFamily="50" charset="-128"/>
                        </a:rPr>
                        <a:t>確認方法</a:t>
                      </a: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ja-JP" altLang="en-US" sz="1600">
                          <a:latin typeface="メイリオ" panose="020B0604030504040204" pitchFamily="50" charset="-128"/>
                          <a:ea typeface="メイリオ" panose="020B0604030504040204" pitchFamily="50" charset="-128"/>
                        </a:rPr>
                        <a:t>移行後</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90FF">
                        <a:lumMod val="50000"/>
                      </a:srgbClr>
                    </a:solidFill>
                  </a:tcPr>
                </a:tc>
                <a:extLst>
                  <a:ext uri="{0D108BD9-81ED-4DB2-BD59-A6C34878D82A}">
                    <a16:rowId xmlns:a16="http://schemas.microsoft.com/office/drawing/2014/main" val="37295451"/>
                  </a:ext>
                </a:extLst>
              </a:tr>
              <a:tr h="411480">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lang="ja-JP" altLang="en-US" sz="1600"/>
                        <a:t>移行期間中</a:t>
                      </a:r>
                      <a:endParaRPr kumimoji="1" lang="en-US" altLang="ja-JP" sz="1600">
                        <a:latin typeface="メイリオ" panose="020B0604030504040204" pitchFamily="50" charset="-128"/>
                        <a:ea typeface="メイリオ" panose="020B0604030504040204" pitchFamily="50" charset="-12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ja-JP" altLang="en-US" sz="1600">
                          <a:latin typeface="メイリオ" panose="020B0604030504040204" pitchFamily="50" charset="-128"/>
                          <a:ea typeface="メイリオ" panose="020B0604030504040204" pitchFamily="50" charset="-128"/>
                        </a:rPr>
                        <a:t>移行期間後</a:t>
                      </a: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805237378"/>
                  </a:ext>
                </a:extLst>
              </a:tr>
              <a:tr h="41148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ja-JP" altLang="en-US" sz="1600" b="1">
                          <a:latin typeface="メイリオ" panose="020B0604030504040204" pitchFamily="50" charset="-128"/>
                          <a:ea typeface="メイリオ" panose="020B0604030504040204" pitchFamily="50" charset="-128"/>
                        </a:rPr>
                        <a:t>登録メールアドレス</a:t>
                      </a:r>
                      <a:r>
                        <a:rPr kumimoji="1" lang="en-US" altLang="ja-JP" sz="1600" b="0" baseline="30000">
                          <a:latin typeface="メイリオ" panose="020B0604030504040204" pitchFamily="50" charset="-128"/>
                          <a:ea typeface="メイリオ" panose="020B0604030504040204" pitchFamily="50" charset="-128"/>
                        </a:rPr>
                        <a:t>※1</a:t>
                      </a:r>
                      <a:endParaRPr kumimoji="1" lang="ja-JP" altLang="en-US" sz="1600" b="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1600">
                          <a:latin typeface="メイリオ" panose="020B0604030504040204" pitchFamily="50" charset="-128"/>
                          <a:ea typeface="メイリオ" panose="020B0604030504040204" pitchFamily="50" charset="-128"/>
                        </a:rPr>
                        <a:t>既存ご登録情報と同じ</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ログインポータル経由</a:t>
                      </a:r>
                      <a:r>
                        <a:rPr kumimoji="1" lang="en-US" altLang="ja-JP" sz="1600" baseline="30000">
                          <a:latin typeface="メイリオ" panose="020B0604030504040204" pitchFamily="50" charset="-128"/>
                          <a:ea typeface="メイリオ" panose="020B0604030504040204" pitchFamily="50" charset="-128"/>
                        </a:rPr>
                        <a:t>※2</a:t>
                      </a:r>
                      <a:r>
                        <a:rPr kumimoji="1" lang="ja-JP" altLang="en-US"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で</a:t>
                      </a:r>
                      <a:r>
                        <a:rPr kumimoji="1" lang="en-US" altLang="ja-JP"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SDPF</a:t>
                      </a:r>
                      <a:r>
                        <a:rPr kumimoji="1" lang="ja-JP" altLang="en-US"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ポータルにログイン後のポップアップから確認</a:t>
                      </a:r>
                      <a:r>
                        <a:rPr kumimoji="1" lang="en-US" altLang="ja-JP"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a:t>
                      </a:r>
                      <a:r>
                        <a:rPr kumimoji="1" lang="ja-JP" altLang="en-US"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変更可能</a:t>
                      </a:r>
                      <a:endParaRPr kumimoji="1" lang="en-US" altLang="ja-JP"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1600">
                          <a:latin typeface="メイリオ" panose="020B0604030504040204" pitchFamily="50" charset="-128"/>
                          <a:ea typeface="メイリオ" panose="020B0604030504040204" pitchFamily="50" charset="-128"/>
                        </a:rPr>
                        <a:t>なし</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772633"/>
                  </a:ext>
                </a:extLst>
              </a:tr>
              <a:tr h="411480">
                <a:tc>
                  <a:txBody>
                    <a:bodyPr/>
                    <a:lstStyle/>
                    <a:p>
                      <a:pPr algn="l"/>
                      <a:r>
                        <a:rPr kumimoji="1" lang="ja-JP" altLang="en-US" sz="1600" b="1">
                          <a:latin typeface="メイリオ" panose="020B0604030504040204" pitchFamily="50" charset="-128"/>
                          <a:ea typeface="メイリオ" panose="020B0604030504040204" pitchFamily="50" charset="-128"/>
                        </a:rPr>
                        <a:t>移行後ログイン</a:t>
                      </a:r>
                      <a:r>
                        <a:rPr kumimoji="1" lang="en-US" altLang="ja-JP" sz="1600" b="1">
                          <a:latin typeface="メイリオ" panose="020B0604030504040204" pitchFamily="50" charset="-128"/>
                          <a:ea typeface="メイリオ" panose="020B0604030504040204" pitchFamily="50" charset="-128"/>
                        </a:rPr>
                        <a:t>ID</a:t>
                      </a:r>
                      <a:endParaRPr kumimoji="1" lang="ja-JP" altLang="en-US" sz="1600" b="1">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a:latin typeface="メイリオ" panose="020B0604030504040204" pitchFamily="50" charset="-128"/>
                          <a:ea typeface="メイリオ" panose="020B0604030504040204" pitchFamily="50" charset="-128"/>
                        </a:rPr>
                        <a:t>既存ご登録情報と同じ</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a:txBody>
                    <a:bodyPr/>
                    <a:lstStyle/>
                    <a:p>
                      <a:pPr algn="ctr"/>
                      <a:r>
                        <a:rPr kumimoji="1" lang="ja-JP" altLang="en-US" sz="1600">
                          <a:latin typeface="メイリオ" panose="020B0604030504040204" pitchFamily="50" charset="-128"/>
                          <a:ea typeface="メイリオ" panose="020B0604030504040204" pitchFamily="50" charset="-128"/>
                        </a:rPr>
                        <a:t>なし</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1288225"/>
                  </a:ext>
                </a:extLst>
              </a:tr>
            </a:tbl>
          </a:graphicData>
        </a:graphic>
      </p:graphicFrame>
      <p:sp>
        <p:nvSpPr>
          <p:cNvPr id="5" name="吹き出し: 四角形 4">
            <a:extLst>
              <a:ext uri="{FF2B5EF4-FFF2-40B4-BE49-F238E27FC236}">
                <a16:creationId xmlns:a16="http://schemas.microsoft.com/office/drawing/2014/main" id="{FEFD6B33-AD04-1EE7-82F3-833ABA8F4E73}"/>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sp>
        <p:nvSpPr>
          <p:cNvPr id="4" name="テキスト ボックス 3">
            <a:extLst>
              <a:ext uri="{FF2B5EF4-FFF2-40B4-BE49-F238E27FC236}">
                <a16:creationId xmlns:a16="http://schemas.microsoft.com/office/drawing/2014/main" id="{B7043C2D-2AE0-EDF9-1D6B-588C42E732B5}"/>
              </a:ext>
            </a:extLst>
          </p:cNvPr>
          <p:cNvSpPr txBox="1"/>
          <p:nvPr/>
        </p:nvSpPr>
        <p:spPr>
          <a:xfrm>
            <a:off x="5068614" y="4357311"/>
            <a:ext cx="7050839" cy="461665"/>
          </a:xfrm>
          <a:prstGeom prst="rect">
            <a:avLst/>
          </a:prstGeom>
          <a:noFill/>
        </p:spPr>
        <p:txBody>
          <a:bodyPr wrap="square">
            <a:spAutoFit/>
          </a:bodyPr>
          <a:lstStyle/>
          <a:p>
            <a:pPr>
              <a:defRPr/>
            </a:pPr>
            <a:r>
              <a:rPr kumimoji="1" lang="en-US"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kumimoji="1" lang="ja-JP" altLang="en-US"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ja-JP" altLang="en-US" sz="1200"/>
              <a:t>初回ログイン用リンクを発出いたしますので受信可能なメールアドレスを登録してください</a:t>
            </a:r>
            <a:endParaRPr kumimoji="1" lang="en-US"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a:defRPr/>
            </a:pPr>
            <a:r>
              <a:rPr kumimoji="1" lang="en-US"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 </a:t>
            </a:r>
            <a:r>
              <a:rPr kumimoji="1" lang="ja-JP" altLang="en-US"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ログインポータル</a:t>
            </a:r>
            <a:r>
              <a:rPr lang="ja-JP" altLang="en-US" sz="1200" kern="0">
                <a:solidFill>
                  <a:srgbClr val="000000"/>
                </a:solidFill>
                <a:latin typeface="メイリオ" panose="020B0604030504040204" pitchFamily="50" charset="-128"/>
                <a:ea typeface="メイリオ" panose="020B0604030504040204" pitchFamily="50" charset="-128"/>
                <a:sym typeface="Arial"/>
              </a:rPr>
              <a:t>に</a:t>
            </a:r>
            <a:r>
              <a:rPr kumimoji="1" lang="ja-JP" altLang="en-US"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は、移行前のもの</a:t>
            </a:r>
            <a:r>
              <a:rPr kumimoji="1" lang="en-US" altLang="ja-JP"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a:t>
            </a:r>
            <a:r>
              <a:rPr kumimoji="1" lang="ja-JP" altLang="en-US"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既存</a:t>
            </a:r>
            <a:r>
              <a:rPr kumimoji="1" lang="en-US" altLang="ja-JP"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a:t>
            </a:r>
            <a:r>
              <a:rPr kumimoji="1" lang="ja-JP" altLang="en-US"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のログイン</a:t>
            </a:r>
            <a:r>
              <a:rPr kumimoji="1" lang="en-US" altLang="ja-JP"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ID</a:t>
            </a:r>
            <a:r>
              <a:rPr kumimoji="1" lang="ja-JP" altLang="en-US"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でログイン可能です</a:t>
            </a:r>
            <a:endParaRPr kumimoji="1" lang="en-US" altLang="ja-JP"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endParaRPr>
          </a:p>
        </p:txBody>
      </p:sp>
      <p:sp>
        <p:nvSpPr>
          <p:cNvPr id="6" name="矢印: 五方向 5">
            <a:extLst>
              <a:ext uri="{FF2B5EF4-FFF2-40B4-BE49-F238E27FC236}">
                <a16:creationId xmlns:a16="http://schemas.microsoft.com/office/drawing/2014/main" id="{3BA8C124-306C-157D-1113-3FBC4AC5AEDD}"/>
              </a:ext>
            </a:extLst>
          </p:cNvPr>
          <p:cNvSpPr/>
          <p:nvPr/>
        </p:nvSpPr>
        <p:spPr>
          <a:xfrm>
            <a:off x="0" y="-15668"/>
            <a:ext cx="1980000" cy="216000"/>
          </a:xfrm>
          <a:prstGeom prst="homePlat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7" name="矢印: 五方向 6">
            <a:extLst>
              <a:ext uri="{FF2B5EF4-FFF2-40B4-BE49-F238E27FC236}">
                <a16:creationId xmlns:a16="http://schemas.microsoft.com/office/drawing/2014/main" id="{088DFAFE-63A1-FC9B-5F01-E3B3B87514DD}"/>
              </a:ext>
            </a:extLst>
          </p:cNvPr>
          <p:cNvSpPr/>
          <p:nvPr/>
        </p:nvSpPr>
        <p:spPr>
          <a:xfrm>
            <a:off x="1980000" y="-15668"/>
            <a:ext cx="1980000" cy="216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Tree>
    <p:extLst>
      <p:ext uri="{BB962C8B-B14F-4D97-AF65-F5344CB8AC3E}">
        <p14:creationId xmlns:p14="http://schemas.microsoft.com/office/powerpoint/2010/main" val="225845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3CA552-4E25-4F99-8083-C7046B7C6794}"/>
              </a:ext>
            </a:extLst>
          </p:cNvPr>
          <p:cNvSpPr>
            <a:spLocks noGrp="1"/>
          </p:cNvSpPr>
          <p:nvPr>
            <p:ph type="title"/>
          </p:nvPr>
        </p:nvSpPr>
        <p:spPr/>
        <p:txBody>
          <a:bodyPr/>
          <a:lstStyle/>
          <a:p>
            <a:r>
              <a:rPr lang="ja-JP" altLang="en-US"/>
              <a:t>移行期間中の作業概要</a:t>
            </a:r>
            <a:endParaRPr kumimoji="1" lang="ja-JP" altLang="en-US"/>
          </a:p>
        </p:txBody>
      </p:sp>
      <p:sp>
        <p:nvSpPr>
          <p:cNvPr id="3" name="コンテンツ プレースホルダー 2">
            <a:extLst>
              <a:ext uri="{FF2B5EF4-FFF2-40B4-BE49-F238E27FC236}">
                <a16:creationId xmlns:a16="http://schemas.microsoft.com/office/drawing/2014/main" id="{F81D8837-84D0-4BB9-913D-3B9E022D1C18}"/>
              </a:ext>
            </a:extLst>
          </p:cNvPr>
          <p:cNvSpPr>
            <a:spLocks noGrp="1"/>
          </p:cNvSpPr>
          <p:nvPr>
            <p:ph idx="1"/>
          </p:nvPr>
        </p:nvSpPr>
        <p:spPr/>
        <p:txBody>
          <a:bodyPr/>
          <a:lstStyle/>
          <a:p>
            <a:pPr marL="342900" indent="-342900">
              <a:buFont typeface="+mj-ea"/>
              <a:buAutoNum type="circleNumDbPlain"/>
            </a:pPr>
            <a:r>
              <a:rPr lang="en-US" altLang="ja-JP"/>
              <a:t>【</a:t>
            </a:r>
            <a:r>
              <a:rPr lang="ja-JP" altLang="en-US"/>
              <a:t>弊社（</a:t>
            </a:r>
            <a:r>
              <a:rPr lang="zh-TW" altLang="en-US"/>
              <a:t>事前作業</a:t>
            </a:r>
            <a:r>
              <a:rPr lang="ja-JP" altLang="en-US"/>
              <a:t>時）</a:t>
            </a:r>
            <a:r>
              <a:rPr lang="en-US" altLang="ja-JP"/>
              <a:t>】</a:t>
            </a:r>
            <a:r>
              <a:rPr lang="ja-JP" altLang="en-US"/>
              <a:t>ログインポータルのユーザーを、</a:t>
            </a:r>
            <a:r>
              <a:rPr lang="en-US" altLang="ja-JP"/>
              <a:t>SDPF</a:t>
            </a:r>
            <a:r>
              <a:rPr lang="ja-JP" altLang="en-US"/>
              <a:t>ポータルのユーザーへ複製</a:t>
            </a:r>
            <a:endParaRPr lang="en-US" altLang="ja-JP"/>
          </a:p>
          <a:p>
            <a:pPr marL="342900" indent="-342900">
              <a:buFont typeface="+mj-ea"/>
              <a:buAutoNum type="circleNumDbPlain"/>
            </a:pPr>
            <a:r>
              <a:rPr lang="en-US" altLang="ja-JP"/>
              <a:t>【</a:t>
            </a:r>
            <a:r>
              <a:rPr lang="ja-JP" altLang="en-US"/>
              <a:t>子契約</a:t>
            </a:r>
            <a:r>
              <a:rPr lang="en-US" altLang="ja-JP"/>
              <a:t>】</a:t>
            </a:r>
            <a:r>
              <a:rPr lang="ja-JP" altLang="en-US"/>
              <a:t>ログインポータルにログイン後、</a:t>
            </a:r>
            <a:r>
              <a:rPr lang="en-US" altLang="ja-JP"/>
              <a:t>SDPF</a:t>
            </a:r>
            <a:r>
              <a:rPr lang="ja-JP" altLang="en-US"/>
              <a:t>ポータルにアクセス</a:t>
            </a:r>
            <a:endParaRPr lang="en-US" altLang="ja-JP"/>
          </a:p>
          <a:p>
            <a:pPr marL="342900" indent="-342900">
              <a:buFont typeface="+mj-ea"/>
              <a:buAutoNum type="circleNumDbPlain"/>
            </a:pPr>
            <a:r>
              <a:rPr lang="en-US" altLang="ja-JP"/>
              <a:t>【</a:t>
            </a:r>
            <a:r>
              <a:rPr lang="ja-JP" altLang="en-US"/>
              <a:t>子契約</a:t>
            </a:r>
            <a:r>
              <a:rPr lang="en-US" altLang="ja-JP"/>
              <a:t>】</a:t>
            </a:r>
            <a:r>
              <a:rPr lang="ja-JP" altLang="en-US"/>
              <a:t>表示されたポップアップから本人情報を確認し、初回ログイン用リンクをメールにて発出</a:t>
            </a:r>
            <a:endParaRPr lang="en-US" altLang="ja-JP"/>
          </a:p>
          <a:p>
            <a:pPr marL="342900" indent="-342900">
              <a:buFont typeface="+mj-ea"/>
              <a:buAutoNum type="circleNumDbPlain"/>
            </a:pPr>
            <a:r>
              <a:rPr lang="en-US" altLang="ja-JP"/>
              <a:t>【</a:t>
            </a:r>
            <a:r>
              <a:rPr lang="ja-JP" altLang="en-US"/>
              <a:t>子契約</a:t>
            </a:r>
            <a:r>
              <a:rPr lang="en-US" altLang="ja-JP"/>
              <a:t>】</a:t>
            </a:r>
            <a:r>
              <a:rPr lang="ja-JP" altLang="en-US"/>
              <a:t>初回ログイン用リンクにアクセス後、③で確認した本人情報をもとに、初回ログイン</a:t>
            </a:r>
            <a:br>
              <a:rPr lang="en-US" altLang="ja-JP"/>
            </a:br>
            <a:endParaRPr kumimoji="1" lang="en-US" altLang="ja-JP"/>
          </a:p>
        </p:txBody>
      </p:sp>
      <p:sp>
        <p:nvSpPr>
          <p:cNvPr id="25" name="Google Shape;482;p23">
            <a:extLst>
              <a:ext uri="{FF2B5EF4-FFF2-40B4-BE49-F238E27FC236}">
                <a16:creationId xmlns:a16="http://schemas.microsoft.com/office/drawing/2014/main" id="{D8903CF7-070E-4808-9DEF-5D24F49E22E8}"/>
              </a:ext>
            </a:extLst>
          </p:cNvPr>
          <p:cNvSpPr/>
          <p:nvPr/>
        </p:nvSpPr>
        <p:spPr>
          <a:xfrm>
            <a:off x="4479721" y="3271550"/>
            <a:ext cx="3604334" cy="1153542"/>
          </a:xfrm>
          <a:prstGeom prst="roundRect">
            <a:avLst>
              <a:gd name="adj" fmla="val 5273"/>
            </a:avLst>
          </a:prstGeom>
          <a:noFill/>
          <a:ln w="38100" cap="flat" cmpd="sng">
            <a:solidFill>
              <a:schemeClr val="tx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800"/>
              <a:buFont typeface="Meiryo"/>
              <a:buNone/>
            </a:pPr>
            <a:r>
              <a:rPr lang="ja-JP" altLang="en-US" sz="1400" b="1" i="0" u="none" strike="noStrike" cap="none">
                <a:latin typeface="Meiryo"/>
                <a:ea typeface="Meiryo"/>
                <a:cs typeface="Meiryo"/>
                <a:sym typeface="Meiryo"/>
              </a:rPr>
              <a:t>ログインポータル</a:t>
            </a:r>
            <a:endParaRPr sz="1400" b="1" i="0" u="none" strike="noStrike" cap="none">
              <a:latin typeface="Meiryo"/>
              <a:ea typeface="Meiryo"/>
              <a:cs typeface="Meiryo"/>
              <a:sym typeface="Meiryo"/>
            </a:endParaRPr>
          </a:p>
        </p:txBody>
      </p:sp>
      <p:sp>
        <p:nvSpPr>
          <p:cNvPr id="27" name="Google Shape;482;p23">
            <a:extLst>
              <a:ext uri="{FF2B5EF4-FFF2-40B4-BE49-F238E27FC236}">
                <a16:creationId xmlns:a16="http://schemas.microsoft.com/office/drawing/2014/main" id="{CC1A2C93-5BAF-4720-8B16-CCF753FC7F20}"/>
              </a:ext>
            </a:extLst>
          </p:cNvPr>
          <p:cNvSpPr/>
          <p:nvPr/>
        </p:nvSpPr>
        <p:spPr>
          <a:xfrm>
            <a:off x="4479722" y="5158037"/>
            <a:ext cx="4877638" cy="1165875"/>
          </a:xfrm>
          <a:prstGeom prst="roundRect">
            <a:avLst>
              <a:gd name="adj" fmla="val 5273"/>
            </a:avLst>
          </a:prstGeom>
          <a:noFill/>
          <a:ln w="381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800"/>
              <a:buFont typeface="Meiryo"/>
              <a:buNone/>
            </a:pPr>
            <a:r>
              <a:rPr lang="en-US" altLang="ja-JP" sz="1400" b="1">
                <a:solidFill>
                  <a:schemeClr val="accent3"/>
                </a:solidFill>
                <a:latin typeface="Meiryo"/>
                <a:ea typeface="Meiryo"/>
                <a:cs typeface="Meiryo"/>
                <a:sym typeface="Meiryo"/>
              </a:rPr>
              <a:t>SDPF</a:t>
            </a:r>
            <a:r>
              <a:rPr lang="ja-JP" altLang="en-US" sz="1400" b="1" i="0" u="none" strike="noStrike" cap="none">
                <a:solidFill>
                  <a:schemeClr val="accent3"/>
                </a:solidFill>
                <a:latin typeface="Meiryo"/>
                <a:ea typeface="Meiryo"/>
                <a:cs typeface="Meiryo"/>
                <a:sym typeface="Meiryo"/>
              </a:rPr>
              <a:t>ポータル</a:t>
            </a:r>
          </a:p>
        </p:txBody>
      </p:sp>
      <p:cxnSp>
        <p:nvCxnSpPr>
          <p:cNvPr id="42" name="直線矢印コネクタ 41">
            <a:extLst>
              <a:ext uri="{FF2B5EF4-FFF2-40B4-BE49-F238E27FC236}">
                <a16:creationId xmlns:a16="http://schemas.microsoft.com/office/drawing/2014/main" id="{8BBA8A2C-9B44-4871-9A7D-DDF4041654C9}"/>
              </a:ext>
            </a:extLst>
          </p:cNvPr>
          <p:cNvCxnSpPr>
            <a:cxnSpLocks/>
            <a:endCxn id="25" idx="1"/>
          </p:cNvCxnSpPr>
          <p:nvPr/>
        </p:nvCxnSpPr>
        <p:spPr>
          <a:xfrm flipV="1">
            <a:off x="2410144" y="3848321"/>
            <a:ext cx="2069577" cy="804306"/>
          </a:xfrm>
          <a:prstGeom prst="straightConnector1">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pic>
        <p:nvPicPr>
          <p:cNvPr id="52" name="図 51">
            <a:extLst>
              <a:ext uri="{FF2B5EF4-FFF2-40B4-BE49-F238E27FC236}">
                <a16:creationId xmlns:a16="http://schemas.microsoft.com/office/drawing/2014/main" id="{3E28DA8C-740D-4B56-BD40-7C58A7783B32}"/>
              </a:ext>
            </a:extLst>
          </p:cNvPr>
          <p:cNvPicPr>
            <a:picLocks noChangeAspect="1"/>
          </p:cNvPicPr>
          <p:nvPr/>
        </p:nvPicPr>
        <p:blipFill>
          <a:blip r:embed="rId3"/>
          <a:stretch>
            <a:fillRect/>
          </a:stretch>
        </p:blipFill>
        <p:spPr>
          <a:xfrm>
            <a:off x="1800491" y="4486773"/>
            <a:ext cx="609653" cy="646232"/>
          </a:xfrm>
          <a:prstGeom prst="rect">
            <a:avLst/>
          </a:prstGeom>
        </p:spPr>
      </p:pic>
      <p:sp>
        <p:nvSpPr>
          <p:cNvPr id="62" name="矢印: 下 61">
            <a:extLst>
              <a:ext uri="{FF2B5EF4-FFF2-40B4-BE49-F238E27FC236}">
                <a16:creationId xmlns:a16="http://schemas.microsoft.com/office/drawing/2014/main" id="{907985F8-F0A6-4990-AC05-1D333D994B86}"/>
              </a:ext>
            </a:extLst>
          </p:cNvPr>
          <p:cNvSpPr/>
          <p:nvPr/>
        </p:nvSpPr>
        <p:spPr bwMode="gray">
          <a:xfrm>
            <a:off x="7049097" y="4256304"/>
            <a:ext cx="312000" cy="1484672"/>
          </a:xfrm>
          <a:prstGeom prst="downArrow">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3BDB7AD9-4AAF-4097-8AC7-FEFD7A36B94D}"/>
              </a:ext>
            </a:extLst>
          </p:cNvPr>
          <p:cNvSpPr txBox="1"/>
          <p:nvPr/>
        </p:nvSpPr>
        <p:spPr>
          <a:xfrm>
            <a:off x="7205097" y="5200418"/>
            <a:ext cx="441146" cy="400110"/>
          </a:xfrm>
          <a:prstGeom prst="rect">
            <a:avLst/>
          </a:prstGeom>
          <a:noFill/>
        </p:spPr>
        <p:txBody>
          <a:bodyPr wrap="square" rtlCol="0">
            <a:spAutoFit/>
          </a:bodyPr>
          <a:lstStyle/>
          <a:p>
            <a:r>
              <a:rPr kumimoji="1" lang="ja-JP" altLang="en-US" sz="2000" b="1">
                <a:solidFill>
                  <a:srgbClr val="C00000"/>
                </a:solidFill>
              </a:rPr>
              <a:t>①</a:t>
            </a:r>
            <a:endParaRPr kumimoji="1" lang="ja-JP" altLang="en-US" b="1">
              <a:solidFill>
                <a:srgbClr val="C00000"/>
              </a:solidFill>
            </a:endParaRPr>
          </a:p>
        </p:txBody>
      </p:sp>
      <p:sp>
        <p:nvSpPr>
          <p:cNvPr id="74" name="テキスト ボックス 73">
            <a:extLst>
              <a:ext uri="{FF2B5EF4-FFF2-40B4-BE49-F238E27FC236}">
                <a16:creationId xmlns:a16="http://schemas.microsoft.com/office/drawing/2014/main" id="{47A82243-4E0C-4933-AB82-369D7D216E1E}"/>
              </a:ext>
            </a:extLst>
          </p:cNvPr>
          <p:cNvSpPr txBox="1"/>
          <p:nvPr/>
        </p:nvSpPr>
        <p:spPr>
          <a:xfrm>
            <a:off x="2957737" y="4014532"/>
            <a:ext cx="441146" cy="400110"/>
          </a:xfrm>
          <a:prstGeom prst="rect">
            <a:avLst/>
          </a:prstGeom>
          <a:noFill/>
        </p:spPr>
        <p:txBody>
          <a:bodyPr wrap="none" rtlCol="0">
            <a:spAutoFit/>
          </a:bodyPr>
          <a:lstStyle/>
          <a:p>
            <a:r>
              <a:rPr lang="ja-JP" altLang="en-US" sz="2000" b="1">
                <a:solidFill>
                  <a:srgbClr val="C00000"/>
                </a:solidFill>
              </a:rPr>
              <a:t>②</a:t>
            </a:r>
            <a:endParaRPr kumimoji="1" lang="ja-JP" altLang="en-US" b="1">
              <a:solidFill>
                <a:srgbClr val="C00000"/>
              </a:solidFill>
            </a:endParaRPr>
          </a:p>
        </p:txBody>
      </p:sp>
      <p:cxnSp>
        <p:nvCxnSpPr>
          <p:cNvPr id="75" name="直線矢印コネクタ 74">
            <a:extLst>
              <a:ext uri="{FF2B5EF4-FFF2-40B4-BE49-F238E27FC236}">
                <a16:creationId xmlns:a16="http://schemas.microsoft.com/office/drawing/2014/main" id="{C1B2EBC0-951D-4D6B-A563-8F562A0ACA9B}"/>
              </a:ext>
            </a:extLst>
          </p:cNvPr>
          <p:cNvCxnSpPr>
            <a:cxnSpLocks/>
            <a:stCxn id="25" idx="3"/>
            <a:endCxn id="5" idx="0"/>
          </p:cNvCxnSpPr>
          <p:nvPr/>
        </p:nvCxnSpPr>
        <p:spPr>
          <a:xfrm>
            <a:off x="8084055" y="3848321"/>
            <a:ext cx="648358" cy="1427525"/>
          </a:xfrm>
          <a:prstGeom prst="straightConnector1">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78" name="テキスト ボックス 77">
            <a:extLst>
              <a:ext uri="{FF2B5EF4-FFF2-40B4-BE49-F238E27FC236}">
                <a16:creationId xmlns:a16="http://schemas.microsoft.com/office/drawing/2014/main" id="{D38A7EFA-36E7-44DA-8889-C1426658B760}"/>
              </a:ext>
            </a:extLst>
          </p:cNvPr>
          <p:cNvSpPr txBox="1"/>
          <p:nvPr/>
        </p:nvSpPr>
        <p:spPr>
          <a:xfrm>
            <a:off x="8276757" y="4150820"/>
            <a:ext cx="441146" cy="400110"/>
          </a:xfrm>
          <a:prstGeom prst="rect">
            <a:avLst/>
          </a:prstGeom>
          <a:noFill/>
        </p:spPr>
        <p:txBody>
          <a:bodyPr wrap="none" rtlCol="0">
            <a:spAutoFit/>
          </a:bodyPr>
          <a:lstStyle/>
          <a:p>
            <a:r>
              <a:rPr lang="ja-JP" altLang="en-US" sz="2000" b="1">
                <a:solidFill>
                  <a:srgbClr val="C00000"/>
                </a:solidFill>
              </a:rPr>
              <a:t>②</a:t>
            </a:r>
            <a:endParaRPr kumimoji="1" lang="ja-JP" altLang="en-US" b="1">
              <a:solidFill>
                <a:srgbClr val="C00000"/>
              </a:solidFill>
            </a:endParaRPr>
          </a:p>
        </p:txBody>
      </p:sp>
      <p:cxnSp>
        <p:nvCxnSpPr>
          <p:cNvPr id="79" name="直線矢印コネクタ 78">
            <a:extLst>
              <a:ext uri="{FF2B5EF4-FFF2-40B4-BE49-F238E27FC236}">
                <a16:creationId xmlns:a16="http://schemas.microsoft.com/office/drawing/2014/main" id="{D256FB7B-6BC1-4D8E-A979-7297335A7B2B}"/>
              </a:ext>
            </a:extLst>
          </p:cNvPr>
          <p:cNvCxnSpPr>
            <a:cxnSpLocks/>
            <a:stCxn id="5" idx="1"/>
            <a:endCxn id="52" idx="3"/>
          </p:cNvCxnSpPr>
          <p:nvPr/>
        </p:nvCxnSpPr>
        <p:spPr>
          <a:xfrm rot="10800000">
            <a:off x="2410144" y="4809890"/>
            <a:ext cx="5846098" cy="776721"/>
          </a:xfrm>
          <a:prstGeom prst="bentConnector3">
            <a:avLst>
              <a:gd name="adj1" fmla="val 7247"/>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84" name="テキスト ボックス 83">
            <a:extLst>
              <a:ext uri="{FF2B5EF4-FFF2-40B4-BE49-F238E27FC236}">
                <a16:creationId xmlns:a16="http://schemas.microsoft.com/office/drawing/2014/main" id="{8F4D62C7-4B4A-48B6-A701-38A96A8CC6C8}"/>
              </a:ext>
            </a:extLst>
          </p:cNvPr>
          <p:cNvSpPr txBox="1"/>
          <p:nvPr/>
        </p:nvSpPr>
        <p:spPr>
          <a:xfrm>
            <a:off x="3471443" y="4409779"/>
            <a:ext cx="441146" cy="400110"/>
          </a:xfrm>
          <a:prstGeom prst="rect">
            <a:avLst/>
          </a:prstGeom>
          <a:noFill/>
        </p:spPr>
        <p:txBody>
          <a:bodyPr wrap="none" rtlCol="0">
            <a:spAutoFit/>
          </a:bodyPr>
          <a:lstStyle/>
          <a:p>
            <a:r>
              <a:rPr kumimoji="1" lang="ja-JP" altLang="en-US" sz="2000" b="1">
                <a:solidFill>
                  <a:srgbClr val="C00000"/>
                </a:solidFill>
              </a:rPr>
              <a:t>③</a:t>
            </a:r>
            <a:endParaRPr kumimoji="1" lang="ja-JP" altLang="en-US" b="1">
              <a:solidFill>
                <a:srgbClr val="C00000"/>
              </a:solidFill>
            </a:endParaRPr>
          </a:p>
        </p:txBody>
      </p:sp>
      <p:pic>
        <p:nvPicPr>
          <p:cNvPr id="86" name="グラフィックス 85" descr="封筒 枠線">
            <a:extLst>
              <a:ext uri="{FF2B5EF4-FFF2-40B4-BE49-F238E27FC236}">
                <a16:creationId xmlns:a16="http://schemas.microsoft.com/office/drawing/2014/main" id="{6CDA0994-2B40-4B7A-89E1-6F1FB9723D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75323" y="4461550"/>
            <a:ext cx="382157" cy="382157"/>
          </a:xfrm>
          <a:prstGeom prst="rect">
            <a:avLst/>
          </a:prstGeom>
        </p:spPr>
      </p:pic>
      <p:cxnSp>
        <p:nvCxnSpPr>
          <p:cNvPr id="87" name="直線矢印コネクタ 86">
            <a:extLst>
              <a:ext uri="{FF2B5EF4-FFF2-40B4-BE49-F238E27FC236}">
                <a16:creationId xmlns:a16="http://schemas.microsoft.com/office/drawing/2014/main" id="{48959701-89C4-4C3F-87A5-180F4E434E4A}"/>
              </a:ext>
            </a:extLst>
          </p:cNvPr>
          <p:cNvCxnSpPr>
            <a:cxnSpLocks/>
            <a:endCxn id="27" idx="1"/>
          </p:cNvCxnSpPr>
          <p:nvPr/>
        </p:nvCxnSpPr>
        <p:spPr>
          <a:xfrm>
            <a:off x="2410144" y="4963589"/>
            <a:ext cx="2069578" cy="777386"/>
          </a:xfrm>
          <a:prstGeom prst="straightConnector1">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92" name="テキスト ボックス 91">
            <a:extLst>
              <a:ext uri="{FF2B5EF4-FFF2-40B4-BE49-F238E27FC236}">
                <a16:creationId xmlns:a16="http://schemas.microsoft.com/office/drawing/2014/main" id="{DFAE48B5-78A9-405C-AAA9-F111C0F2E051}"/>
              </a:ext>
            </a:extLst>
          </p:cNvPr>
          <p:cNvSpPr txBox="1"/>
          <p:nvPr/>
        </p:nvSpPr>
        <p:spPr>
          <a:xfrm>
            <a:off x="2952406" y="5272766"/>
            <a:ext cx="441146" cy="400110"/>
          </a:xfrm>
          <a:prstGeom prst="rect">
            <a:avLst/>
          </a:prstGeom>
          <a:noFill/>
        </p:spPr>
        <p:txBody>
          <a:bodyPr wrap="none" rtlCol="0">
            <a:spAutoFit/>
          </a:bodyPr>
          <a:lstStyle/>
          <a:p>
            <a:r>
              <a:rPr lang="ja-JP" altLang="en-US" sz="2000" b="1">
                <a:solidFill>
                  <a:srgbClr val="C00000"/>
                </a:solidFill>
              </a:rPr>
              <a:t>④</a:t>
            </a:r>
            <a:endParaRPr lang="en-US" altLang="ja-JP" sz="2000" b="1">
              <a:solidFill>
                <a:srgbClr val="C00000"/>
              </a:solidFill>
            </a:endParaRPr>
          </a:p>
        </p:txBody>
      </p:sp>
      <p:sp>
        <p:nvSpPr>
          <p:cNvPr id="97" name="テキスト ボックス 96">
            <a:extLst>
              <a:ext uri="{FF2B5EF4-FFF2-40B4-BE49-F238E27FC236}">
                <a16:creationId xmlns:a16="http://schemas.microsoft.com/office/drawing/2014/main" id="{BF2B42BE-DF42-49EF-9747-6554A05DCD39}"/>
              </a:ext>
            </a:extLst>
          </p:cNvPr>
          <p:cNvSpPr txBox="1"/>
          <p:nvPr/>
        </p:nvSpPr>
        <p:spPr>
          <a:xfrm>
            <a:off x="1781237" y="5158037"/>
            <a:ext cx="723275" cy="523220"/>
          </a:xfrm>
          <a:prstGeom prst="rect">
            <a:avLst/>
          </a:prstGeom>
          <a:noFill/>
        </p:spPr>
        <p:txBody>
          <a:bodyPr wrap="none" rtlCol="0">
            <a:spAutoFit/>
          </a:bodyPr>
          <a:lstStyle/>
          <a:p>
            <a:pPr algn="ctr"/>
            <a:r>
              <a:rPr kumimoji="1" lang="ja-JP" altLang="en-US" sz="1400"/>
              <a:t>子契約</a:t>
            </a:r>
            <a:endParaRPr kumimoji="1" lang="en-US" altLang="ja-JP" sz="1400"/>
          </a:p>
          <a:p>
            <a:pPr algn="ctr"/>
            <a:r>
              <a:rPr lang="ja-JP" altLang="en-US" sz="1400"/>
              <a:t>利用者</a:t>
            </a:r>
            <a:endParaRPr kumimoji="1" lang="en-US" altLang="ja-JP" sz="1400"/>
          </a:p>
        </p:txBody>
      </p:sp>
      <p:sp>
        <p:nvSpPr>
          <p:cNvPr id="5" name="四角形: 角を丸くする 4">
            <a:extLst>
              <a:ext uri="{FF2B5EF4-FFF2-40B4-BE49-F238E27FC236}">
                <a16:creationId xmlns:a16="http://schemas.microsoft.com/office/drawing/2014/main" id="{0D7A6583-C790-FF3F-02F9-5995038A9685}"/>
              </a:ext>
            </a:extLst>
          </p:cNvPr>
          <p:cNvSpPr/>
          <p:nvPr/>
        </p:nvSpPr>
        <p:spPr bwMode="gray">
          <a:xfrm>
            <a:off x="8256242" y="5275846"/>
            <a:ext cx="952342" cy="621527"/>
          </a:xfrm>
          <a:prstGeom prst="roundRect">
            <a:avLst/>
          </a:prstGeom>
          <a:solidFill>
            <a:schemeClr val="bg1"/>
          </a:solidFill>
          <a:ln w="6350">
            <a:solidFill>
              <a:srgbClr val="FFFFFF">
                <a:lumMod val="50000"/>
              </a:srgb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en-US" altLang="ja-JP" sz="1200" kern="0">
              <a:solidFill>
                <a:srgbClr val="000000"/>
              </a:solidFill>
              <a:latin typeface="Meiryo UI" panose="020B0604030504040204" pitchFamily="50" charset="-128"/>
              <a:ea typeface="Meiryo UI" panose="020B0604030504040204" pitchFamily="50" charset="-128"/>
            </a:endParaRPr>
          </a:p>
          <a:p>
            <a:pPr algn="ctr"/>
            <a:r>
              <a:rPr kumimoji="1" lang="ja-JP" altLang="en-US" sz="1200" kern="0">
                <a:solidFill>
                  <a:srgbClr val="000000"/>
                </a:solidFill>
                <a:latin typeface="Meiryo UI" panose="020B0604030504040204" pitchFamily="50" charset="-128"/>
                <a:ea typeface="Meiryo UI" panose="020B0604030504040204" pitchFamily="50" charset="-128"/>
              </a:rPr>
              <a:t>本人情報</a:t>
            </a:r>
            <a:endParaRPr kumimoji="1" lang="en-US" altLang="ja-JP" sz="1200" kern="0">
              <a:solidFill>
                <a:srgbClr val="000000"/>
              </a:solidFill>
              <a:latin typeface="Meiryo UI" panose="020B0604030504040204" pitchFamily="50" charset="-128"/>
              <a:ea typeface="Meiryo UI" panose="020B0604030504040204" pitchFamily="50" charset="-128"/>
            </a:endParaRPr>
          </a:p>
          <a:p>
            <a:pPr algn="ctr"/>
            <a:r>
              <a:rPr lang="ja-JP" altLang="en-US" sz="1200" kern="0">
                <a:solidFill>
                  <a:srgbClr val="000000"/>
                </a:solidFill>
                <a:latin typeface="Meiryo UI" panose="020B0604030504040204" pitchFamily="50" charset="-128"/>
                <a:ea typeface="Meiryo UI" panose="020B0604030504040204" pitchFamily="50" charset="-128"/>
              </a:rPr>
              <a:t>（ポップアップ）</a:t>
            </a: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5880714-E94F-083A-0AF0-9FAD155CFC03}"/>
              </a:ext>
            </a:extLst>
          </p:cNvPr>
          <p:cNvSpPr txBox="1"/>
          <p:nvPr/>
        </p:nvSpPr>
        <p:spPr>
          <a:xfrm>
            <a:off x="8511147" y="5223883"/>
            <a:ext cx="441146" cy="400110"/>
          </a:xfrm>
          <a:prstGeom prst="rect">
            <a:avLst/>
          </a:prstGeom>
          <a:noFill/>
        </p:spPr>
        <p:txBody>
          <a:bodyPr wrap="none" rtlCol="0">
            <a:spAutoFit/>
          </a:bodyPr>
          <a:lstStyle/>
          <a:p>
            <a:r>
              <a:rPr kumimoji="1" lang="ja-JP" altLang="en-US" sz="2000" b="1">
                <a:solidFill>
                  <a:srgbClr val="C00000"/>
                </a:solidFill>
              </a:rPr>
              <a:t>③</a:t>
            </a:r>
            <a:endParaRPr kumimoji="1" lang="ja-JP" altLang="en-US" b="1">
              <a:solidFill>
                <a:srgbClr val="C00000"/>
              </a:solidFill>
            </a:endParaRPr>
          </a:p>
        </p:txBody>
      </p:sp>
      <p:sp>
        <p:nvSpPr>
          <p:cNvPr id="10" name="Google Shape;466;p22">
            <a:extLst>
              <a:ext uri="{FF2B5EF4-FFF2-40B4-BE49-F238E27FC236}">
                <a16:creationId xmlns:a16="http://schemas.microsoft.com/office/drawing/2014/main" id="{DEDD5C6D-9FDE-5A81-97F1-6B049935D7F2}"/>
              </a:ext>
            </a:extLst>
          </p:cNvPr>
          <p:cNvSpPr/>
          <p:nvPr/>
        </p:nvSpPr>
        <p:spPr>
          <a:xfrm>
            <a:off x="4982995" y="3588664"/>
            <a:ext cx="1466437" cy="548372"/>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sz="1400" err="1">
                <a:solidFill>
                  <a:schemeClr val="dk1"/>
                </a:solidFill>
              </a:rPr>
              <a:t>SDPF契約</a:t>
            </a:r>
            <a:endParaRPr lang="en-US" altLang="ja-JP" sz="1400">
              <a:solidFill>
                <a:schemeClr val="dk1"/>
              </a:solidFill>
            </a:endParaRPr>
          </a:p>
          <a:p>
            <a:pPr marL="0" lvl="0" indent="0" algn="ctr" rtl="0">
              <a:spcBef>
                <a:spcPts val="0"/>
              </a:spcBef>
              <a:spcAft>
                <a:spcPts val="0"/>
              </a:spcAft>
              <a:buNone/>
            </a:pPr>
            <a:r>
              <a:rPr lang="en-US" sz="1400">
                <a:solidFill>
                  <a:schemeClr val="dk1"/>
                </a:solidFill>
              </a:rPr>
              <a:t>(</a:t>
            </a:r>
            <a:r>
              <a:rPr lang="ja-JP" altLang="en-US" sz="1400">
                <a:solidFill>
                  <a:schemeClr val="dk1"/>
                </a:solidFill>
              </a:rPr>
              <a:t>子契約</a:t>
            </a:r>
            <a:r>
              <a:rPr lang="en-US" sz="1400">
                <a:solidFill>
                  <a:schemeClr val="dk1"/>
                </a:solidFill>
              </a:rPr>
              <a:t>)</a:t>
            </a:r>
          </a:p>
        </p:txBody>
      </p:sp>
      <p:cxnSp>
        <p:nvCxnSpPr>
          <p:cNvPr id="11" name="Google Shape;468;p22">
            <a:extLst>
              <a:ext uri="{FF2B5EF4-FFF2-40B4-BE49-F238E27FC236}">
                <a16:creationId xmlns:a16="http://schemas.microsoft.com/office/drawing/2014/main" id="{0FE85AB8-7C67-5FBA-6087-03533A28995B}"/>
              </a:ext>
            </a:extLst>
          </p:cNvPr>
          <p:cNvCxnSpPr>
            <a:cxnSpLocks/>
            <a:stCxn id="10" idx="3"/>
            <a:endCxn id="12" idx="1"/>
          </p:cNvCxnSpPr>
          <p:nvPr/>
        </p:nvCxnSpPr>
        <p:spPr>
          <a:xfrm flipV="1">
            <a:off x="6449432" y="3860833"/>
            <a:ext cx="264000" cy="2017"/>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12" name="テキスト ボックス 11">
            <a:extLst>
              <a:ext uri="{FF2B5EF4-FFF2-40B4-BE49-F238E27FC236}">
                <a16:creationId xmlns:a16="http://schemas.microsoft.com/office/drawing/2014/main" id="{8F506813-AC71-66DF-BFF2-32C17203A86A}"/>
              </a:ext>
            </a:extLst>
          </p:cNvPr>
          <p:cNvSpPr txBox="1"/>
          <p:nvPr/>
        </p:nvSpPr>
        <p:spPr>
          <a:xfrm>
            <a:off x="6713432" y="3722333"/>
            <a:ext cx="792452" cy="276999"/>
          </a:xfrm>
          <a:prstGeom prst="rect">
            <a:avLst/>
          </a:prstGeom>
          <a:noFill/>
        </p:spPr>
        <p:txBody>
          <a:bodyPr wrap="none" lIns="36000" rIns="36000" rtlCol="0">
            <a:spAutoFit/>
          </a:bodyPr>
          <a:lstStyle/>
          <a:p>
            <a:r>
              <a:rPr kumimoji="1" lang="ja-JP" altLang="en-US" sz="1200">
                <a:latin typeface="+mn-ea"/>
              </a:rPr>
              <a:t>ユーザー</a:t>
            </a:r>
            <a:r>
              <a:rPr kumimoji="1" lang="en-US" altLang="ja-JP" sz="1200">
                <a:latin typeface="+mn-ea"/>
              </a:rPr>
              <a:t>A</a:t>
            </a:r>
          </a:p>
        </p:txBody>
      </p:sp>
      <p:sp>
        <p:nvSpPr>
          <p:cNvPr id="13" name="テキスト ボックス 12">
            <a:extLst>
              <a:ext uri="{FF2B5EF4-FFF2-40B4-BE49-F238E27FC236}">
                <a16:creationId xmlns:a16="http://schemas.microsoft.com/office/drawing/2014/main" id="{CE3C2A77-EDA7-CB9F-F14B-42C7B286029E}"/>
              </a:ext>
            </a:extLst>
          </p:cNvPr>
          <p:cNvSpPr txBox="1"/>
          <p:nvPr/>
        </p:nvSpPr>
        <p:spPr>
          <a:xfrm>
            <a:off x="6713432" y="4014532"/>
            <a:ext cx="792452" cy="276999"/>
          </a:xfrm>
          <a:prstGeom prst="rect">
            <a:avLst/>
          </a:prstGeom>
          <a:noFill/>
        </p:spPr>
        <p:txBody>
          <a:bodyPr wrap="none" lIns="36000" rIns="36000" rtlCol="0">
            <a:spAutoFit/>
          </a:bodyPr>
          <a:lstStyle/>
          <a:p>
            <a:r>
              <a:rPr kumimoji="1" lang="ja-JP" altLang="en-US" sz="1200">
                <a:latin typeface="+mn-ea"/>
              </a:rPr>
              <a:t>ユーザー</a:t>
            </a:r>
            <a:r>
              <a:rPr lang="en-US" altLang="ja-JP" sz="1200">
                <a:latin typeface="+mn-ea"/>
              </a:rPr>
              <a:t>B</a:t>
            </a:r>
            <a:endParaRPr kumimoji="1" lang="en-US" altLang="ja-JP" sz="1200">
              <a:latin typeface="+mn-ea"/>
            </a:endParaRPr>
          </a:p>
        </p:txBody>
      </p:sp>
      <p:cxnSp>
        <p:nvCxnSpPr>
          <p:cNvPr id="14" name="Google Shape;468;p22">
            <a:extLst>
              <a:ext uri="{FF2B5EF4-FFF2-40B4-BE49-F238E27FC236}">
                <a16:creationId xmlns:a16="http://schemas.microsoft.com/office/drawing/2014/main" id="{C65F7325-A830-2E37-53B1-604EE281AE55}"/>
              </a:ext>
            </a:extLst>
          </p:cNvPr>
          <p:cNvCxnSpPr>
            <a:cxnSpLocks/>
            <a:stCxn id="10" idx="3"/>
            <a:endCxn id="13" idx="1"/>
          </p:cNvCxnSpPr>
          <p:nvPr/>
        </p:nvCxnSpPr>
        <p:spPr>
          <a:xfrm>
            <a:off x="6449432" y="3862850"/>
            <a:ext cx="264000" cy="290182"/>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33" name="Google Shape;466;p22">
            <a:extLst>
              <a:ext uri="{FF2B5EF4-FFF2-40B4-BE49-F238E27FC236}">
                <a16:creationId xmlns:a16="http://schemas.microsoft.com/office/drawing/2014/main" id="{0E1680A4-B63F-6591-115E-AD7BF343F7E4}"/>
              </a:ext>
            </a:extLst>
          </p:cNvPr>
          <p:cNvSpPr/>
          <p:nvPr/>
        </p:nvSpPr>
        <p:spPr>
          <a:xfrm>
            <a:off x="4982995" y="5548788"/>
            <a:ext cx="1466437" cy="548372"/>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sz="1400" err="1">
                <a:solidFill>
                  <a:schemeClr val="dk1"/>
                </a:solidFill>
              </a:rPr>
              <a:t>SDPF契約</a:t>
            </a:r>
            <a:endParaRPr lang="en-US" altLang="ja-JP" sz="1400">
              <a:solidFill>
                <a:schemeClr val="dk1"/>
              </a:solidFill>
            </a:endParaRPr>
          </a:p>
          <a:p>
            <a:pPr marL="0" lvl="0" indent="0" algn="ctr" rtl="0">
              <a:spcBef>
                <a:spcPts val="0"/>
              </a:spcBef>
              <a:spcAft>
                <a:spcPts val="0"/>
              </a:spcAft>
              <a:buNone/>
            </a:pPr>
            <a:r>
              <a:rPr lang="en-US" sz="1400">
                <a:solidFill>
                  <a:schemeClr val="dk1"/>
                </a:solidFill>
              </a:rPr>
              <a:t>(</a:t>
            </a:r>
            <a:r>
              <a:rPr lang="ja-JP" altLang="en-US" sz="1400">
                <a:solidFill>
                  <a:schemeClr val="dk1"/>
                </a:solidFill>
              </a:rPr>
              <a:t>子契約</a:t>
            </a:r>
            <a:r>
              <a:rPr lang="en-US" sz="1400">
                <a:solidFill>
                  <a:schemeClr val="dk1"/>
                </a:solidFill>
              </a:rPr>
              <a:t>)</a:t>
            </a:r>
          </a:p>
        </p:txBody>
      </p:sp>
      <p:cxnSp>
        <p:nvCxnSpPr>
          <p:cNvPr id="34" name="Google Shape;468;p22">
            <a:extLst>
              <a:ext uri="{FF2B5EF4-FFF2-40B4-BE49-F238E27FC236}">
                <a16:creationId xmlns:a16="http://schemas.microsoft.com/office/drawing/2014/main" id="{E050B7E5-0FCA-7A5A-6DD8-05704C867E7F}"/>
              </a:ext>
            </a:extLst>
          </p:cNvPr>
          <p:cNvCxnSpPr>
            <a:cxnSpLocks/>
            <a:stCxn id="33" idx="3"/>
            <a:endCxn id="35" idx="1"/>
          </p:cNvCxnSpPr>
          <p:nvPr/>
        </p:nvCxnSpPr>
        <p:spPr>
          <a:xfrm flipV="1">
            <a:off x="6449432" y="5820957"/>
            <a:ext cx="264000" cy="2017"/>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35" name="テキスト ボックス 34">
            <a:extLst>
              <a:ext uri="{FF2B5EF4-FFF2-40B4-BE49-F238E27FC236}">
                <a16:creationId xmlns:a16="http://schemas.microsoft.com/office/drawing/2014/main" id="{59C622DA-D2C9-CE35-3602-4FF5EE8C44E2}"/>
              </a:ext>
            </a:extLst>
          </p:cNvPr>
          <p:cNvSpPr txBox="1"/>
          <p:nvPr/>
        </p:nvSpPr>
        <p:spPr>
          <a:xfrm>
            <a:off x="6713432" y="5682457"/>
            <a:ext cx="823614" cy="276999"/>
          </a:xfrm>
          <a:prstGeom prst="rect">
            <a:avLst/>
          </a:prstGeom>
          <a:noFill/>
        </p:spPr>
        <p:txBody>
          <a:bodyPr wrap="none" lIns="36000" rIns="36000" rtlCol="0">
            <a:spAutoFit/>
          </a:bodyPr>
          <a:lstStyle/>
          <a:p>
            <a:r>
              <a:rPr kumimoji="1" lang="ja-JP" altLang="en-US" sz="1200">
                <a:latin typeface="+mn-ea"/>
              </a:rPr>
              <a:t>ユーザー</a:t>
            </a:r>
            <a:r>
              <a:rPr kumimoji="1" lang="en-US" altLang="ja-JP" sz="1200">
                <a:latin typeface="+mn-ea"/>
              </a:rPr>
              <a:t>A</a:t>
            </a:r>
          </a:p>
        </p:txBody>
      </p:sp>
      <p:sp>
        <p:nvSpPr>
          <p:cNvPr id="36" name="テキスト ボックス 35">
            <a:extLst>
              <a:ext uri="{FF2B5EF4-FFF2-40B4-BE49-F238E27FC236}">
                <a16:creationId xmlns:a16="http://schemas.microsoft.com/office/drawing/2014/main" id="{1A5D1192-4AE5-9001-5027-8B0B212AA8B3}"/>
              </a:ext>
            </a:extLst>
          </p:cNvPr>
          <p:cNvSpPr txBox="1"/>
          <p:nvPr/>
        </p:nvSpPr>
        <p:spPr>
          <a:xfrm>
            <a:off x="6713432" y="5974656"/>
            <a:ext cx="792452" cy="276999"/>
          </a:xfrm>
          <a:prstGeom prst="rect">
            <a:avLst/>
          </a:prstGeom>
          <a:noFill/>
        </p:spPr>
        <p:txBody>
          <a:bodyPr wrap="none" lIns="36000" rIns="36000" rtlCol="0">
            <a:spAutoFit/>
          </a:bodyPr>
          <a:lstStyle/>
          <a:p>
            <a:r>
              <a:rPr kumimoji="1" lang="ja-JP" altLang="en-US" sz="1200">
                <a:latin typeface="+mn-ea"/>
              </a:rPr>
              <a:t>ユーザー</a:t>
            </a:r>
            <a:r>
              <a:rPr lang="en-US" altLang="ja-JP" sz="1200">
                <a:latin typeface="+mn-ea"/>
              </a:rPr>
              <a:t>B</a:t>
            </a:r>
            <a:endParaRPr kumimoji="1" lang="en-US" altLang="ja-JP" sz="1200">
              <a:latin typeface="+mn-ea"/>
            </a:endParaRPr>
          </a:p>
        </p:txBody>
      </p:sp>
      <p:cxnSp>
        <p:nvCxnSpPr>
          <p:cNvPr id="37" name="Google Shape;468;p22">
            <a:extLst>
              <a:ext uri="{FF2B5EF4-FFF2-40B4-BE49-F238E27FC236}">
                <a16:creationId xmlns:a16="http://schemas.microsoft.com/office/drawing/2014/main" id="{EE70E676-C3BC-7705-5859-58BDA3EA9AAC}"/>
              </a:ext>
            </a:extLst>
          </p:cNvPr>
          <p:cNvCxnSpPr>
            <a:cxnSpLocks/>
            <a:stCxn id="33" idx="3"/>
            <a:endCxn id="36" idx="1"/>
          </p:cNvCxnSpPr>
          <p:nvPr/>
        </p:nvCxnSpPr>
        <p:spPr>
          <a:xfrm>
            <a:off x="6449432" y="5822974"/>
            <a:ext cx="264000" cy="290182"/>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7" name="吹き出し: 四角形 6">
            <a:extLst>
              <a:ext uri="{FF2B5EF4-FFF2-40B4-BE49-F238E27FC236}">
                <a16:creationId xmlns:a16="http://schemas.microsoft.com/office/drawing/2014/main" id="{BCF165B7-3E70-2E97-5A10-E8BE6C86D379}"/>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sp>
        <p:nvSpPr>
          <p:cNvPr id="4" name="矢印: 五方向 3">
            <a:extLst>
              <a:ext uri="{FF2B5EF4-FFF2-40B4-BE49-F238E27FC236}">
                <a16:creationId xmlns:a16="http://schemas.microsoft.com/office/drawing/2014/main" id="{89FAF521-11A6-D815-2C94-9255C27F9BC0}"/>
              </a:ext>
            </a:extLst>
          </p:cNvPr>
          <p:cNvSpPr/>
          <p:nvPr/>
        </p:nvSpPr>
        <p:spPr>
          <a:xfrm>
            <a:off x="0" y="-15668"/>
            <a:ext cx="1980000" cy="216000"/>
          </a:xfrm>
          <a:prstGeom prst="homePlat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8" name="矢印: 五方向 7">
            <a:extLst>
              <a:ext uri="{FF2B5EF4-FFF2-40B4-BE49-F238E27FC236}">
                <a16:creationId xmlns:a16="http://schemas.microsoft.com/office/drawing/2014/main" id="{5F5556E3-888E-E39F-30CD-2E20CDF5EAE5}"/>
              </a:ext>
            </a:extLst>
          </p:cNvPr>
          <p:cNvSpPr/>
          <p:nvPr/>
        </p:nvSpPr>
        <p:spPr>
          <a:xfrm>
            <a:off x="1980000" y="-15668"/>
            <a:ext cx="1980000" cy="216000"/>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9" name="テキスト ボックス 8">
            <a:extLst>
              <a:ext uri="{FF2B5EF4-FFF2-40B4-BE49-F238E27FC236}">
                <a16:creationId xmlns:a16="http://schemas.microsoft.com/office/drawing/2014/main" id="{D1A2BDC8-86AF-5840-C967-0FD17411F637}"/>
              </a:ext>
            </a:extLst>
          </p:cNvPr>
          <p:cNvSpPr txBox="1"/>
          <p:nvPr/>
        </p:nvSpPr>
        <p:spPr>
          <a:xfrm>
            <a:off x="3114202" y="4826373"/>
            <a:ext cx="2028702" cy="246221"/>
          </a:xfrm>
          <a:prstGeom prst="rect">
            <a:avLst/>
          </a:prstGeom>
          <a:noFill/>
          <a:ln>
            <a:noFill/>
          </a:ln>
        </p:spPr>
        <p:txBody>
          <a:bodyPr wrap="square" rtlCol="0">
            <a:spAutoFit/>
          </a:bodyPr>
          <a:lstStyle/>
          <a:p>
            <a:r>
              <a:rPr kumimoji="1" lang="ja-JP" altLang="en-US" sz="1000">
                <a:solidFill>
                  <a:srgbClr val="C00000"/>
                </a:solidFill>
              </a:rPr>
              <a:t>初回ログイン用リンクのメール</a:t>
            </a:r>
          </a:p>
        </p:txBody>
      </p:sp>
    </p:spTree>
    <p:extLst>
      <p:ext uri="{BB962C8B-B14F-4D97-AF65-F5344CB8AC3E}">
        <p14:creationId xmlns:p14="http://schemas.microsoft.com/office/powerpoint/2010/main" val="1388947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12497438-599A-E36D-E2FC-C9B2A122E7CB}"/>
              </a:ext>
            </a:extLst>
          </p:cNvPr>
          <p:cNvSpPr txBox="1"/>
          <p:nvPr/>
        </p:nvSpPr>
        <p:spPr>
          <a:xfrm>
            <a:off x="306951" y="780948"/>
            <a:ext cx="8861366"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システム側でユーザー移行を実施後、下記作業をお願いいたします。</a:t>
            </a:r>
            <a:endParaRPr kumimoji="1" lang="ja-JP" altLang="en-US">
              <a:latin typeface="メイリオ" panose="020B0604030504040204" pitchFamily="50" charset="-128"/>
              <a:ea typeface="メイリオ" panose="020B0604030504040204" pitchFamily="50" charset="-128"/>
            </a:endParaRPr>
          </a:p>
        </p:txBody>
      </p:sp>
      <p:sp>
        <p:nvSpPr>
          <p:cNvPr id="56" name="矢印: 五方向 55">
            <a:extLst>
              <a:ext uri="{FF2B5EF4-FFF2-40B4-BE49-F238E27FC236}">
                <a16:creationId xmlns:a16="http://schemas.microsoft.com/office/drawing/2014/main" id="{DB98A494-1577-D43A-199E-A592E7D1E77E}"/>
              </a:ext>
            </a:extLst>
          </p:cNvPr>
          <p:cNvSpPr/>
          <p:nvPr/>
        </p:nvSpPr>
        <p:spPr>
          <a:xfrm>
            <a:off x="0" y="-15668"/>
            <a:ext cx="1980000" cy="216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7" name="矢印: 五方向 56">
            <a:extLst>
              <a:ext uri="{FF2B5EF4-FFF2-40B4-BE49-F238E27FC236}">
                <a16:creationId xmlns:a16="http://schemas.microsoft.com/office/drawing/2014/main" id="{F6945E16-D5E6-E4E1-DA08-AB7677215EBA}"/>
              </a:ext>
            </a:extLst>
          </p:cNvPr>
          <p:cNvSpPr/>
          <p:nvPr/>
        </p:nvSpPr>
        <p:spPr>
          <a:xfrm>
            <a:off x="1980000" y="-15668"/>
            <a:ext cx="1980000" cy="216000"/>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8" name="タイトル 1">
            <a:extLst>
              <a:ext uri="{FF2B5EF4-FFF2-40B4-BE49-F238E27FC236}">
                <a16:creationId xmlns:a16="http://schemas.microsoft.com/office/drawing/2014/main" id="{78B6E5B7-6442-B8AA-E338-FA632C294557}"/>
              </a:ext>
            </a:extLst>
          </p:cNvPr>
          <p:cNvSpPr>
            <a:spLocks noGrp="1"/>
          </p:cNvSpPr>
          <p:nvPr>
            <p:ph type="title"/>
          </p:nvPr>
        </p:nvSpPr>
        <p:spPr>
          <a:xfrm>
            <a:off x="264000" y="260648"/>
            <a:ext cx="10515600" cy="422365"/>
          </a:xfrm>
        </p:spPr>
        <p:txBody>
          <a:bodyPr/>
          <a:lstStyle/>
          <a:p>
            <a:r>
              <a:rPr lang="ja-JP" altLang="en-US"/>
              <a:t>移行期間中の作業詳細</a:t>
            </a:r>
            <a:r>
              <a:rPr lang="en-US" altLang="ja-JP"/>
              <a:t>-</a:t>
            </a:r>
            <a:r>
              <a:rPr lang="ja-JP" altLang="en-US"/>
              <a:t>①</a:t>
            </a:r>
            <a:endParaRPr kumimoji="1" lang="ja-JP" altLang="en-US"/>
          </a:p>
        </p:txBody>
      </p:sp>
      <p:sp>
        <p:nvSpPr>
          <p:cNvPr id="2" name="吹き出し: 四角形 1">
            <a:extLst>
              <a:ext uri="{FF2B5EF4-FFF2-40B4-BE49-F238E27FC236}">
                <a16:creationId xmlns:a16="http://schemas.microsoft.com/office/drawing/2014/main" id="{944DA6C0-59E3-4A01-AD88-D0CD62ED8A2A}"/>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sp>
        <p:nvSpPr>
          <p:cNvPr id="7" name="テキスト ボックス 6">
            <a:extLst>
              <a:ext uri="{FF2B5EF4-FFF2-40B4-BE49-F238E27FC236}">
                <a16:creationId xmlns:a16="http://schemas.microsoft.com/office/drawing/2014/main" id="{BA72A9BA-AF42-235F-235C-4C4CC2AAB900}"/>
              </a:ext>
            </a:extLst>
          </p:cNvPr>
          <p:cNvSpPr txBox="1"/>
          <p:nvPr/>
        </p:nvSpPr>
        <p:spPr>
          <a:xfrm>
            <a:off x="306951" y="780948"/>
            <a:ext cx="8861366"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システム側でユーザー移行を実施後、下記作業をお願いいたします。</a:t>
            </a:r>
            <a:endParaRPr kumimoji="1" lang="ja-JP" altLang="en-US">
              <a:latin typeface="メイリオ" panose="020B0604030504040204" pitchFamily="50" charset="-128"/>
              <a:ea typeface="メイリオ" panose="020B0604030504040204" pitchFamily="50" charset="-128"/>
            </a:endParaRPr>
          </a:p>
        </p:txBody>
      </p:sp>
      <p:graphicFrame>
        <p:nvGraphicFramePr>
          <p:cNvPr id="13" name="表 23">
            <a:extLst>
              <a:ext uri="{FF2B5EF4-FFF2-40B4-BE49-F238E27FC236}">
                <a16:creationId xmlns:a16="http://schemas.microsoft.com/office/drawing/2014/main" id="{23B89A47-2420-3D6B-D34D-DCEE6F393DBE}"/>
              </a:ext>
            </a:extLst>
          </p:cNvPr>
          <p:cNvGraphicFramePr>
            <a:graphicFrameLocks noGrp="1"/>
          </p:cNvGraphicFramePr>
          <p:nvPr>
            <p:extLst>
              <p:ext uri="{D42A27DB-BD31-4B8C-83A1-F6EECF244321}">
                <p14:modId xmlns:p14="http://schemas.microsoft.com/office/powerpoint/2010/main" val="3614283502"/>
              </p:ext>
            </p:extLst>
          </p:nvPr>
        </p:nvGraphicFramePr>
        <p:xfrm>
          <a:off x="474294" y="1706023"/>
          <a:ext cx="11323979" cy="2905325"/>
        </p:xfrm>
        <a:graphic>
          <a:graphicData uri="http://schemas.openxmlformats.org/drawingml/2006/table">
            <a:tbl>
              <a:tblPr firstRow="1" bandRow="1">
                <a:tableStyleId>{5C22544A-7EE6-4342-B048-85BDC9FD1C3A}</a:tableStyleId>
              </a:tblPr>
              <a:tblGrid>
                <a:gridCol w="2049517">
                  <a:extLst>
                    <a:ext uri="{9D8B030D-6E8A-4147-A177-3AD203B41FA5}">
                      <a16:colId xmlns:a16="http://schemas.microsoft.com/office/drawing/2014/main" val="2673845835"/>
                    </a:ext>
                  </a:extLst>
                </a:gridCol>
                <a:gridCol w="2081049">
                  <a:extLst>
                    <a:ext uri="{9D8B030D-6E8A-4147-A177-3AD203B41FA5}">
                      <a16:colId xmlns:a16="http://schemas.microsoft.com/office/drawing/2014/main" val="3419554320"/>
                    </a:ext>
                  </a:extLst>
                </a:gridCol>
                <a:gridCol w="2354317">
                  <a:extLst>
                    <a:ext uri="{9D8B030D-6E8A-4147-A177-3AD203B41FA5}">
                      <a16:colId xmlns:a16="http://schemas.microsoft.com/office/drawing/2014/main" val="3780470279"/>
                    </a:ext>
                  </a:extLst>
                </a:gridCol>
                <a:gridCol w="2375296">
                  <a:extLst>
                    <a:ext uri="{9D8B030D-6E8A-4147-A177-3AD203B41FA5}">
                      <a16:colId xmlns:a16="http://schemas.microsoft.com/office/drawing/2014/main" val="2827159514"/>
                    </a:ext>
                  </a:extLst>
                </a:gridCol>
                <a:gridCol w="2463800">
                  <a:extLst>
                    <a:ext uri="{9D8B030D-6E8A-4147-A177-3AD203B41FA5}">
                      <a16:colId xmlns:a16="http://schemas.microsoft.com/office/drawing/2014/main" val="348084481"/>
                    </a:ext>
                  </a:extLst>
                </a:gridCol>
              </a:tblGrid>
              <a:tr h="1431696">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extLst>
                  <a:ext uri="{0D108BD9-81ED-4DB2-BD59-A6C34878D82A}">
                    <a16:rowId xmlns:a16="http://schemas.microsoft.com/office/drawing/2014/main" val="1513923422"/>
                  </a:ext>
                </a:extLst>
              </a:tr>
              <a:tr h="1473629">
                <a:tc>
                  <a:txBody>
                    <a:bodyPr/>
                    <a:lstStyle/>
                    <a:p>
                      <a:pPr marL="0" marR="0" lvl="0" indent="0" defTabSz="304836"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hlinkClick r:id="rId2"/>
                        </a:rPr>
                        <a:t>ログインポータル</a:t>
                      </a:r>
                      <a:r>
                        <a:rPr kumimoji="0" lang="ja-JP" altLang="en-US" sz="1100" b="0" i="0" u="none" strike="noStrike" kern="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rPr>
                        <a:t>に</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ログインしてください。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defTabSz="304836"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defTabSz="304836"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ログイン</a:t>
                      </a: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ID</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、パスワードはは移行前のもの（既存）をご利用ください。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endParaRPr kumimoji="1" lang="ja-JP" altLang="en-US" sz="1100">
                        <a:latin typeface="メイリオ" panose="020B0604030504040204" pitchFamily="50" charset="-128"/>
                        <a:ea typeface="メイリオ" panose="020B0604030504040204" pitchFamily="50" charset="-128"/>
                      </a:endParaRPr>
                    </a:p>
                  </a:txBody>
                  <a:tcPr>
                    <a:solidFill>
                      <a:schemeClr val="bg1">
                        <a:lumMod val="95000"/>
                      </a:schemeClr>
                    </a:solidFill>
                  </a:tcPr>
                </a:tc>
                <a:tc>
                  <a:txBody>
                    <a:bodyPr/>
                    <a:lstStyle/>
                    <a:p>
                      <a:r>
                        <a:rPr kumimoji="1" lang="ja-JP" altLang="en-US" sz="1100">
                          <a:latin typeface="メイリオ" panose="020B0604030504040204" pitchFamily="50" charset="-128"/>
                          <a:ea typeface="メイリオ" panose="020B0604030504040204" pitchFamily="50" charset="-128"/>
                        </a:rPr>
                        <a:t>二段階認証をご利用の場合に上記画面が表示されますので、認証してください。</a:t>
                      </a:r>
                      <a:endParaRPr kumimoji="1" lang="en-US" altLang="ja-JP" sz="1100">
                        <a:latin typeface="メイリオ" panose="020B0604030504040204" pitchFamily="50" charset="-128"/>
                        <a:ea typeface="メイリオ" panose="020B0604030504040204" pitchFamily="50" charset="-128"/>
                      </a:endParaRPr>
                    </a:p>
                    <a:p>
                      <a:endParaRPr kumimoji="1" lang="en-US" altLang="ja-JP" sz="1100">
                        <a:latin typeface="メイリオ" panose="020B0604030504040204" pitchFamily="50" charset="-128"/>
                        <a:ea typeface="メイリオ" panose="020B0604030504040204" pitchFamily="50" charset="-128"/>
                      </a:endParaRPr>
                    </a:p>
                    <a:p>
                      <a:r>
                        <a:rPr kumimoji="1" lang="en-US" altLang="ja-JP" sz="1100">
                          <a:latin typeface="メイリオ" panose="020B0604030504040204" pitchFamily="50" charset="-128"/>
                          <a:ea typeface="メイリオ" panose="020B0604030504040204" pitchFamily="50" charset="-128"/>
                        </a:rPr>
                        <a:t>※</a:t>
                      </a:r>
                      <a:r>
                        <a:rPr kumimoji="1" lang="ja-JP" altLang="en-US" sz="1100">
                          <a:latin typeface="メイリオ" panose="020B0604030504040204" pitchFamily="50" charset="-128"/>
                          <a:ea typeface="メイリオ" panose="020B0604030504040204" pitchFamily="50" charset="-128"/>
                        </a:rPr>
                        <a:t>二段階認証をご利用でない場合はこの画面は表示されません。</a:t>
                      </a:r>
                      <a:r>
                        <a:rPr kumimoji="1" lang="en-US" altLang="ja-JP" sz="1100">
                          <a:latin typeface="メイリオ" panose="020B0604030504040204" pitchFamily="50" charset="-128"/>
                          <a:ea typeface="メイリオ" panose="020B0604030504040204" pitchFamily="50" charset="-128"/>
                        </a:rPr>
                        <a:t>STEP</a:t>
                      </a:r>
                      <a:r>
                        <a:rPr kumimoji="1" lang="ja-JP" altLang="en-US" sz="1100">
                          <a:latin typeface="メイリオ" panose="020B0604030504040204" pitchFamily="50" charset="-128"/>
                          <a:ea typeface="メイリオ" panose="020B0604030504040204" pitchFamily="50" charset="-128"/>
                        </a:rPr>
                        <a:t>３へ進んでください。</a:t>
                      </a:r>
                    </a:p>
                  </a:txBody>
                  <a:tcPr>
                    <a:solidFill>
                      <a:schemeClr val="bg1">
                        <a:lumMod val="95000"/>
                      </a:schemeClr>
                    </a:solidFill>
                  </a:tcPr>
                </a:tc>
                <a:tc>
                  <a:txBody>
                    <a:bodyPr/>
                    <a:lstStyle/>
                    <a:p>
                      <a:r>
                        <a:rPr kumimoji="1" lang="ja-JP" altLang="en-US" sz="1100">
                          <a:latin typeface="メイリオ" panose="020B0604030504040204" pitchFamily="50" charset="-128"/>
                          <a:ea typeface="メイリオ" panose="020B0604030504040204" pitchFamily="50" charset="-128"/>
                        </a:rPr>
                        <a:t>ログイン後、プルダウンメニューから </a:t>
                      </a:r>
                      <a:r>
                        <a:rPr kumimoji="1" lang="en-US" altLang="ja-JP" sz="1100">
                          <a:latin typeface="メイリオ" panose="020B0604030504040204" pitchFamily="50" charset="-128"/>
                          <a:ea typeface="メイリオ" panose="020B0604030504040204" pitchFamily="50" charset="-128"/>
                        </a:rPr>
                        <a:t>Smart Data Platform </a:t>
                      </a:r>
                      <a:r>
                        <a:rPr kumimoji="1" lang="ja-JP" altLang="en-US" sz="1100">
                          <a:latin typeface="メイリオ" panose="020B0604030504040204" pitchFamily="50" charset="-128"/>
                          <a:ea typeface="メイリオ" panose="020B0604030504040204" pitchFamily="50" charset="-128"/>
                        </a:rPr>
                        <a:t>を選択してください。</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SDPF</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ポータルに遷移します。</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endParaRPr kumimoji="1" lang="ja-JP" altLang="en-US" sz="1100">
                        <a:latin typeface="メイリオ" panose="020B0604030504040204" pitchFamily="50" charset="-128"/>
                        <a:ea typeface="メイリオ" panose="020B0604030504040204" pitchFamily="50" charset="-128"/>
                      </a:endParaRPr>
                    </a:p>
                  </a:txBody>
                  <a:tcPr>
                    <a:solidFill>
                      <a:schemeClr val="bg1">
                        <a:lumMod val="95000"/>
                      </a:schemeClr>
                    </a:solidFill>
                  </a:tcPr>
                </a:tc>
                <a:tc>
                  <a:txBody>
                    <a:bodyPr/>
                    <a:lstStyle/>
                    <a:p>
                      <a:pPr marL="0" marR="0" lvl="0" indent="0" defTabSz="304836" eaLnBrk="1" fontAlgn="auto" latinLnBrk="0" hangingPunct="1">
                        <a:lnSpc>
                          <a:spcPct val="100000"/>
                        </a:lnSpc>
                        <a:spcBef>
                          <a:spcPts val="0"/>
                        </a:spcBef>
                        <a:spcAft>
                          <a:spcPts val="0"/>
                        </a:spcAft>
                        <a:buClrTx/>
                        <a:buSzTx/>
                        <a:buFontTx/>
                        <a:buNone/>
                        <a:tabLst/>
                        <a:defRPr/>
                      </a:pPr>
                      <a:r>
                        <a:rPr kumimoji="0" lang="ja-JP" altLang="en-US" sz="1100" kern="0">
                          <a:solidFill>
                            <a:srgbClr val="000000"/>
                          </a:solidFill>
                          <a:latin typeface="メイリオ" panose="020B0604030504040204" pitchFamily="50" charset="-128"/>
                          <a:ea typeface="メイリオ" panose="020B0604030504040204" pitchFamily="50" charset="-128"/>
                        </a:rPr>
                        <a:t>ポップアップが表示されますので、「切り替えを行う」を押してください。</a:t>
                      </a:r>
                      <a:endParaRPr kumimoji="0" lang="en-US" altLang="ja-JP" sz="1100" kern="0">
                        <a:solidFill>
                          <a:srgbClr val="000000"/>
                        </a:solidFill>
                        <a:latin typeface="メイリオ" panose="020B0604030504040204" pitchFamily="50" charset="-128"/>
                        <a:ea typeface="メイリオ" panose="020B0604030504040204" pitchFamily="50" charset="-128"/>
                      </a:endParaRPr>
                    </a:p>
                    <a:p>
                      <a:pPr marL="0" marR="0" lvl="0" indent="0" defTabSz="304836" eaLnBrk="1" fontAlgn="auto" latinLnBrk="0" hangingPunct="1">
                        <a:lnSpc>
                          <a:spcPct val="100000"/>
                        </a:lnSpc>
                        <a:spcBef>
                          <a:spcPts val="0"/>
                        </a:spcBef>
                        <a:spcAft>
                          <a:spcPts val="0"/>
                        </a:spcAft>
                        <a:buClrTx/>
                        <a:buSzTx/>
                        <a:buFontTx/>
                        <a:buNone/>
                        <a:tabLst/>
                        <a:defRPr/>
                      </a:pPr>
                      <a:endParaRPr kumimoji="0" lang="en-US" altLang="ja-JP" sz="1100" kern="0">
                        <a:solidFill>
                          <a:srgbClr val="000000"/>
                        </a:solidFill>
                        <a:latin typeface="メイリオ" panose="020B0604030504040204" pitchFamily="50" charset="-128"/>
                        <a:ea typeface="メイリオ" panose="020B0604030504040204" pitchFamily="50" charset="-128"/>
                      </a:endParaRPr>
                    </a:p>
                    <a:p>
                      <a:pPr marL="0" marR="0" lvl="0" indent="0" algn="l" defTabSz="304836"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間違えて「次回以降表示しない」を有効にして閉じてしまった場合は、ブラウザのキャッシュをクリアしてください。</a:t>
                      </a:r>
                      <a:endParaRPr kumimoji="0" lang="en-US" altLang="ja-JP" sz="1100" kern="0">
                        <a:solidFill>
                          <a:srgbClr val="000000"/>
                        </a:solidFill>
                        <a:latin typeface="メイリオ" panose="020B0604030504040204" pitchFamily="50" charset="-128"/>
                        <a:ea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4062319227"/>
                  </a:ext>
                </a:extLst>
              </a:tr>
            </a:tbl>
          </a:graphicData>
        </a:graphic>
      </p:graphicFrame>
      <p:pic>
        <p:nvPicPr>
          <p:cNvPr id="15" name="Google Shape;393;p18">
            <a:extLst>
              <a:ext uri="{FF2B5EF4-FFF2-40B4-BE49-F238E27FC236}">
                <a16:creationId xmlns:a16="http://schemas.microsoft.com/office/drawing/2014/main" id="{9E39246E-6356-CF61-0F3E-4E0ED7A01BB0}"/>
              </a:ext>
            </a:extLst>
          </p:cNvPr>
          <p:cNvPicPr preferRelativeResize="0"/>
          <p:nvPr/>
        </p:nvPicPr>
        <p:blipFill>
          <a:blip r:embed="rId3">
            <a:alphaModFix/>
          </a:blip>
          <a:stretch>
            <a:fillRect/>
          </a:stretch>
        </p:blipFill>
        <p:spPr>
          <a:xfrm>
            <a:off x="2624006" y="1796297"/>
            <a:ext cx="1846408" cy="1152000"/>
          </a:xfrm>
          <a:prstGeom prst="rect">
            <a:avLst/>
          </a:prstGeom>
          <a:noFill/>
          <a:ln>
            <a:noFill/>
          </a:ln>
        </p:spPr>
      </p:pic>
      <p:pic>
        <p:nvPicPr>
          <p:cNvPr id="17" name="図 16">
            <a:extLst>
              <a:ext uri="{FF2B5EF4-FFF2-40B4-BE49-F238E27FC236}">
                <a16:creationId xmlns:a16="http://schemas.microsoft.com/office/drawing/2014/main" id="{551BA427-220C-E3B5-38D5-03FB547D0F36}"/>
              </a:ext>
            </a:extLst>
          </p:cNvPr>
          <p:cNvPicPr>
            <a:picLocks noChangeAspect="1"/>
          </p:cNvPicPr>
          <p:nvPr/>
        </p:nvPicPr>
        <p:blipFill>
          <a:blip r:embed="rId4"/>
          <a:stretch>
            <a:fillRect/>
          </a:stretch>
        </p:blipFill>
        <p:spPr>
          <a:xfrm>
            <a:off x="4672163" y="1806422"/>
            <a:ext cx="2133472" cy="1152000"/>
          </a:xfrm>
          <a:prstGeom prst="rect">
            <a:avLst/>
          </a:prstGeom>
        </p:spPr>
      </p:pic>
      <p:sp>
        <p:nvSpPr>
          <p:cNvPr id="18" name="正方形/長方形 17">
            <a:extLst>
              <a:ext uri="{FF2B5EF4-FFF2-40B4-BE49-F238E27FC236}">
                <a16:creationId xmlns:a16="http://schemas.microsoft.com/office/drawing/2014/main" id="{FA1A9BC8-D84A-5840-0C06-97513A610924}"/>
              </a:ext>
            </a:extLst>
          </p:cNvPr>
          <p:cNvSpPr/>
          <p:nvPr/>
        </p:nvSpPr>
        <p:spPr bwMode="gray">
          <a:xfrm>
            <a:off x="5846869" y="2261116"/>
            <a:ext cx="655320" cy="128102"/>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pic>
        <p:nvPicPr>
          <p:cNvPr id="19" name="図 18" descr="グラフィカル ユーザー インターフェイス, テキスト, アプリケーション&#10;&#10;自動的に生成された説明">
            <a:extLst>
              <a:ext uri="{FF2B5EF4-FFF2-40B4-BE49-F238E27FC236}">
                <a16:creationId xmlns:a16="http://schemas.microsoft.com/office/drawing/2014/main" id="{E1362915-D344-5268-2D42-0F4A85C601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6810" y="1806422"/>
            <a:ext cx="2320896" cy="1152000"/>
          </a:xfrm>
          <a:prstGeom prst="rect">
            <a:avLst/>
          </a:prstGeom>
        </p:spPr>
      </p:pic>
      <p:sp>
        <p:nvSpPr>
          <p:cNvPr id="20" name="正方形/長方形 19">
            <a:extLst>
              <a:ext uri="{FF2B5EF4-FFF2-40B4-BE49-F238E27FC236}">
                <a16:creationId xmlns:a16="http://schemas.microsoft.com/office/drawing/2014/main" id="{0BBD4A46-83E8-6477-7C5B-B9B107ED9D0C}"/>
              </a:ext>
            </a:extLst>
          </p:cNvPr>
          <p:cNvSpPr/>
          <p:nvPr/>
        </p:nvSpPr>
        <p:spPr bwMode="gray">
          <a:xfrm>
            <a:off x="10888629" y="1812406"/>
            <a:ext cx="829077" cy="369320"/>
          </a:xfrm>
          <a:prstGeom prst="rect">
            <a:avLst/>
          </a:prstGeom>
          <a:solidFill>
            <a:schemeClr val="accent2"/>
          </a:solidFill>
          <a:ln w="6350">
            <a:solidFill>
              <a:srgbClr val="FFFFFF">
                <a:lumMod val="50000"/>
              </a:srgb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kumimoji="1" lang="ja-JP" altLang="en-US" sz="1200" kern="0">
                <a:solidFill>
                  <a:schemeClr val="bg1"/>
                </a:solidFill>
                <a:latin typeface="Meiryo UI" panose="020B0604030504040204" pitchFamily="50" charset="-128"/>
                <a:ea typeface="Meiryo UI" panose="020B0604030504040204" pitchFamily="50" charset="-128"/>
              </a:rPr>
              <a:t>開発中画面</a:t>
            </a:r>
          </a:p>
        </p:txBody>
      </p:sp>
      <p:graphicFrame>
        <p:nvGraphicFramePr>
          <p:cNvPr id="21" name="図表 20">
            <a:extLst>
              <a:ext uri="{FF2B5EF4-FFF2-40B4-BE49-F238E27FC236}">
                <a16:creationId xmlns:a16="http://schemas.microsoft.com/office/drawing/2014/main" id="{971BEB29-D86A-E8D9-E5EF-EE1677D7B9EB}"/>
              </a:ext>
            </a:extLst>
          </p:cNvPr>
          <p:cNvGraphicFramePr/>
          <p:nvPr>
            <p:extLst>
              <p:ext uri="{D42A27DB-BD31-4B8C-83A1-F6EECF244321}">
                <p14:modId xmlns:p14="http://schemas.microsoft.com/office/powerpoint/2010/main" val="3179969951"/>
              </p:ext>
            </p:extLst>
          </p:nvPr>
        </p:nvGraphicFramePr>
        <p:xfrm>
          <a:off x="409037" y="1238756"/>
          <a:ext cx="11389236" cy="396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2" name="正方形/長方形 21">
            <a:extLst>
              <a:ext uri="{FF2B5EF4-FFF2-40B4-BE49-F238E27FC236}">
                <a16:creationId xmlns:a16="http://schemas.microsoft.com/office/drawing/2014/main" id="{E39E533E-FBEB-3DC4-7789-90D1DBBF49E2}"/>
              </a:ext>
            </a:extLst>
          </p:cNvPr>
          <p:cNvSpPr/>
          <p:nvPr/>
        </p:nvSpPr>
        <p:spPr bwMode="gray">
          <a:xfrm>
            <a:off x="10397067" y="2662863"/>
            <a:ext cx="719666" cy="207338"/>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0196F94-FABA-1C72-A688-E1017A91FCBE}"/>
              </a:ext>
            </a:extLst>
          </p:cNvPr>
          <p:cNvPicPr>
            <a:picLocks noChangeAspect="1"/>
          </p:cNvPicPr>
          <p:nvPr/>
        </p:nvPicPr>
        <p:blipFill>
          <a:blip r:embed="rId11"/>
          <a:stretch>
            <a:fillRect/>
          </a:stretch>
        </p:blipFill>
        <p:spPr>
          <a:xfrm>
            <a:off x="870427" y="1806422"/>
            <a:ext cx="1290643" cy="1223290"/>
          </a:xfrm>
          <a:prstGeom prst="rect">
            <a:avLst/>
          </a:prstGeom>
        </p:spPr>
      </p:pic>
      <p:pic>
        <p:nvPicPr>
          <p:cNvPr id="6" name="図 5">
            <a:extLst>
              <a:ext uri="{FF2B5EF4-FFF2-40B4-BE49-F238E27FC236}">
                <a16:creationId xmlns:a16="http://schemas.microsoft.com/office/drawing/2014/main" id="{1E18F82F-DD9F-2934-0345-0559812DD9EE}"/>
              </a:ext>
            </a:extLst>
          </p:cNvPr>
          <p:cNvPicPr>
            <a:picLocks noChangeAspect="1"/>
          </p:cNvPicPr>
          <p:nvPr/>
        </p:nvPicPr>
        <p:blipFill>
          <a:blip r:embed="rId12"/>
          <a:stretch>
            <a:fillRect/>
          </a:stretch>
        </p:blipFill>
        <p:spPr>
          <a:xfrm>
            <a:off x="7206511" y="1806422"/>
            <a:ext cx="1886853" cy="1153266"/>
          </a:xfrm>
          <a:prstGeom prst="rect">
            <a:avLst/>
          </a:prstGeom>
        </p:spPr>
      </p:pic>
    </p:spTree>
    <p:extLst>
      <p:ext uri="{BB962C8B-B14F-4D97-AF65-F5344CB8AC3E}">
        <p14:creationId xmlns:p14="http://schemas.microsoft.com/office/powerpoint/2010/main" val="2794979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 32">
            <a:extLst>
              <a:ext uri="{FF2B5EF4-FFF2-40B4-BE49-F238E27FC236}">
                <a16:creationId xmlns:a16="http://schemas.microsoft.com/office/drawing/2014/main" id="{AC7A65E7-D20C-E290-BDF7-E16244D8EB9D}"/>
              </a:ext>
            </a:extLst>
          </p:cNvPr>
          <p:cNvGraphicFramePr>
            <a:graphicFrameLocks noGrp="1"/>
          </p:cNvGraphicFramePr>
          <p:nvPr>
            <p:extLst>
              <p:ext uri="{D42A27DB-BD31-4B8C-83A1-F6EECF244321}">
                <p14:modId xmlns:p14="http://schemas.microsoft.com/office/powerpoint/2010/main" val="4157431421"/>
              </p:ext>
            </p:extLst>
          </p:nvPr>
        </p:nvGraphicFramePr>
        <p:xfrm>
          <a:off x="432000" y="1692000"/>
          <a:ext cx="11384862" cy="4645190"/>
        </p:xfrm>
        <a:graphic>
          <a:graphicData uri="http://schemas.openxmlformats.org/drawingml/2006/table">
            <a:tbl>
              <a:tblPr firstRow="1" bandRow="1">
                <a:tableStyleId>{5C22544A-7EE6-4342-B048-85BDC9FD1C3A}</a:tableStyleId>
              </a:tblPr>
              <a:tblGrid>
                <a:gridCol w="2778493">
                  <a:extLst>
                    <a:ext uri="{9D8B030D-6E8A-4147-A177-3AD203B41FA5}">
                      <a16:colId xmlns:a16="http://schemas.microsoft.com/office/drawing/2014/main" val="60695044"/>
                    </a:ext>
                  </a:extLst>
                </a:gridCol>
                <a:gridCol w="2807217">
                  <a:extLst>
                    <a:ext uri="{9D8B030D-6E8A-4147-A177-3AD203B41FA5}">
                      <a16:colId xmlns:a16="http://schemas.microsoft.com/office/drawing/2014/main" val="3419511057"/>
                    </a:ext>
                  </a:extLst>
                </a:gridCol>
                <a:gridCol w="2899576">
                  <a:extLst>
                    <a:ext uri="{9D8B030D-6E8A-4147-A177-3AD203B41FA5}">
                      <a16:colId xmlns:a16="http://schemas.microsoft.com/office/drawing/2014/main" val="3364358645"/>
                    </a:ext>
                  </a:extLst>
                </a:gridCol>
                <a:gridCol w="2899576">
                  <a:extLst>
                    <a:ext uri="{9D8B030D-6E8A-4147-A177-3AD203B41FA5}">
                      <a16:colId xmlns:a16="http://schemas.microsoft.com/office/drawing/2014/main" val="1911582931"/>
                    </a:ext>
                  </a:extLst>
                </a:gridCol>
              </a:tblGrid>
              <a:tr h="2074080">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dirty="0"/>
                    </a:p>
                  </a:txBody>
                  <a:tcPr>
                    <a:solidFill>
                      <a:schemeClr val="bg1">
                        <a:lumMod val="95000"/>
                      </a:schemeClr>
                    </a:solidFill>
                  </a:tcPr>
                </a:tc>
                <a:tc>
                  <a:txBody>
                    <a:bodyPr/>
                    <a:lstStyle/>
                    <a:p>
                      <a:endParaRPr kumimoji="1" lang="ja-JP" altLang="en-US" dirty="0"/>
                    </a:p>
                  </a:txBody>
                  <a:tcPr>
                    <a:solidFill>
                      <a:schemeClr val="bg1">
                        <a:lumMod val="95000"/>
                      </a:schemeClr>
                    </a:solidFill>
                  </a:tcPr>
                </a:tc>
                <a:extLst>
                  <a:ext uri="{0D108BD9-81ED-4DB2-BD59-A6C34878D82A}">
                    <a16:rowId xmlns:a16="http://schemas.microsoft.com/office/drawing/2014/main" val="1487338906"/>
                  </a:ext>
                </a:extLst>
              </a:tr>
              <a:tr h="2571110">
                <a:tc>
                  <a:txBody>
                    <a:bodyPr/>
                    <a:lstStyle/>
                    <a:p>
                      <a:pPr marL="0" marR="0" lvl="0" indent="0" defTabSz="304836"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ログイン</a:t>
                      </a:r>
                      <a:r>
                        <a:rPr kumimoji="0" lang="en-US" altLang="ja-JP" sz="11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ID</a:t>
                      </a:r>
                      <a:r>
                        <a:rPr kumimoji="0" lang="ja-JP" altLang="en-US" sz="11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・登録済みメールアドレス・氏名 </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が表示されますのでご確認ください。</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defTabSz="304836"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0000"/>
                        </a:solidFill>
                        <a:effectLst/>
                        <a:highlight>
                          <a:srgbClr val="FFFF00"/>
                        </a:highlight>
                        <a:uLnTx/>
                        <a:uFillTx/>
                        <a:latin typeface="メイリオ" panose="020B0604030504040204" pitchFamily="50" charset="-128"/>
                        <a:ea typeface="メイリオ" panose="020B0604030504040204" pitchFamily="50" charset="-128"/>
                        <a:cs typeface="+mn-cs"/>
                      </a:endParaRPr>
                    </a:p>
                    <a:p>
                      <a:pPr marL="0" marR="0" lvl="0" indent="0" defTabSz="304836"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修正が必要な場合</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0" marR="0" lvl="0" indent="0" defTabSz="304836"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画面上の「情報を変更する」を押してください。</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defTabSz="304836"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defTabSz="304836"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修正が不要な場合</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0" marR="0" lvl="0" indent="0" algn="l" defTabSz="304836"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STEP8</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a:t>
                      </a:r>
                      <a:r>
                        <a:rPr kumimoji="0" lang="ja-JP" altLang="en-US" sz="1100" kern="0" dirty="0">
                          <a:solidFill>
                            <a:srgbClr val="000000"/>
                          </a:solidFill>
                          <a:latin typeface="メイリオ" panose="020B0604030504040204" pitchFamily="50" charset="-128"/>
                          <a:ea typeface="メイリオ" panose="020B0604030504040204" pitchFamily="50" charset="-128"/>
                        </a:rPr>
                        <a:t>に進んでください。</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修正が必要な場合</a:t>
                      </a: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情報変更用の画面が表示されますので、修正実施後「編集を完了」を押してください。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txBody>
                  <a:tcPr>
                    <a:solidFill>
                      <a:schemeClr val="bg1">
                        <a:lumMod val="95000"/>
                      </a:schemeClr>
                    </a:solidFill>
                  </a:tcPr>
                </a:tc>
                <a:tc>
                  <a:txBody>
                    <a:bodyPr/>
                    <a:lstStyle/>
                    <a:p>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本情報をログイン</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情報として登録していますので控えてください。</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defTabSz="304836">
                        <a:defRPr/>
                      </a:pPr>
                      <a:r>
                        <a:rPr kumimoji="0" lang="en-US" altLang="ja-JP" sz="1100" kern="0" dirty="0">
                          <a:solidFill>
                            <a:srgbClr val="000000"/>
                          </a:solidFill>
                          <a:latin typeface="メイリオ" panose="020B0604030504040204" pitchFamily="50" charset="-128"/>
                          <a:ea typeface="メイリオ" panose="020B0604030504040204" pitchFamily="50" charset="-128"/>
                        </a:rPr>
                        <a:t>※</a:t>
                      </a:r>
                      <a:r>
                        <a:rPr kumimoji="0" lang="ja-JP" altLang="en-US" sz="1100" kern="0" dirty="0">
                          <a:solidFill>
                            <a:srgbClr val="000000"/>
                          </a:solidFill>
                          <a:latin typeface="メイリオ" panose="020B0604030504040204" pitchFamily="50" charset="-128"/>
                          <a:ea typeface="メイリオ" panose="020B0604030504040204" pitchFamily="50" charset="-128"/>
                        </a:rPr>
                        <a:t>氏名はログイン情報としては不要です。</a:t>
                      </a:r>
                      <a:endParaRPr kumimoji="0" lang="en-US" altLang="ja-JP" sz="1100" kern="0" dirty="0">
                        <a:solidFill>
                          <a:srgbClr val="000000"/>
                        </a:solidFill>
                        <a:latin typeface="メイリオ" panose="020B0604030504040204" pitchFamily="50" charset="-128"/>
                        <a:ea typeface="メイリオ" panose="020B0604030504040204" pitchFamily="50" charset="-128"/>
                      </a:endParaRPr>
                    </a:p>
                    <a:p>
                      <a:endParaRPr kumimoji="1" lang="en-US" altLang="ja-JP" sz="1100" dirty="0"/>
                    </a:p>
                    <a:p>
                      <a:r>
                        <a:rPr kumimoji="1" lang="ja-JP" altLang="en-US" sz="1100" dirty="0"/>
                        <a:t>「この内容で初回設定</a:t>
                      </a:r>
                      <a:r>
                        <a:rPr kumimoji="1" lang="en-US" altLang="ja-JP" sz="1100" dirty="0"/>
                        <a:t>URL</a:t>
                      </a:r>
                      <a:r>
                        <a:rPr kumimoji="1" lang="ja-JP" altLang="en-US" sz="1100" dirty="0"/>
                        <a:t>を送信」を押してください。初回設定</a:t>
                      </a:r>
                      <a:r>
                        <a:rPr kumimoji="1" lang="en-US" altLang="ja-JP" sz="1100" dirty="0"/>
                        <a:t>URL</a:t>
                      </a:r>
                      <a:r>
                        <a:rPr kumimoji="1" lang="ja-JP" altLang="en-US" sz="1100" dirty="0"/>
                        <a:t>が、</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登録されたメールアドレス宛に</a:t>
                      </a:r>
                      <a:r>
                        <a:rPr kumimoji="1" lang="ja-JP" altLang="en-US" sz="1100" dirty="0"/>
                        <a:t>送信されます。</a:t>
                      </a:r>
                    </a:p>
                  </a:txBody>
                  <a:tcPr>
                    <a:solidFill>
                      <a:schemeClr val="bg1">
                        <a:lumMod val="95000"/>
                      </a:schemeClr>
                    </a:solidFill>
                  </a:tcPr>
                </a:tc>
                <a:tc>
                  <a:txBody>
                    <a:bodyPr/>
                    <a:lstStyle/>
                    <a:p>
                      <a:pPr marL="0" marR="0" lvl="0" indent="0" defTabSz="304836"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mn-lt"/>
                          <a:ea typeface="+mn-ea"/>
                          <a:cs typeface="+mn-cs"/>
                        </a:rPr>
                        <a:t>受信したメールに記載の初期設定</a:t>
                      </a:r>
                      <a:r>
                        <a:rPr kumimoji="0" lang="en-US" altLang="ja-JP" sz="1100" b="0" i="0" u="none" strike="noStrike" kern="0" cap="none" spc="0" normalizeH="0" baseline="0" noProof="0" dirty="0">
                          <a:ln>
                            <a:noFill/>
                          </a:ln>
                          <a:solidFill>
                            <a:srgbClr val="000000"/>
                          </a:solidFill>
                          <a:effectLst/>
                          <a:uLnTx/>
                          <a:uFillTx/>
                          <a:latin typeface="+mn-lt"/>
                          <a:ea typeface="+mn-ea"/>
                          <a:cs typeface="+mn-cs"/>
                        </a:rPr>
                        <a:t>URL</a:t>
                      </a:r>
                      <a:r>
                        <a:rPr kumimoji="0" lang="ja-JP" altLang="en-US" sz="1100" b="0" i="0" u="none" strike="noStrike" kern="0" cap="none" spc="0" normalizeH="0" baseline="0" noProof="0" dirty="0">
                          <a:ln>
                            <a:noFill/>
                          </a:ln>
                          <a:solidFill>
                            <a:srgbClr val="000000"/>
                          </a:solidFill>
                          <a:effectLst/>
                          <a:uLnTx/>
                          <a:uFillTx/>
                          <a:latin typeface="+mn-lt"/>
                          <a:ea typeface="+mn-ea"/>
                          <a:cs typeface="+mn-cs"/>
                        </a:rPr>
                        <a:t>リンクをクリックし、</a:t>
                      </a:r>
                      <a:r>
                        <a:rPr kumimoji="0" lang="en-US" altLang="ja-JP" sz="1100" b="0" i="0" u="none" strike="noStrike" kern="0" cap="none" spc="0" normalizeH="0" baseline="0" noProof="0" dirty="0">
                          <a:ln>
                            <a:noFill/>
                          </a:ln>
                          <a:solidFill>
                            <a:srgbClr val="000000"/>
                          </a:solidFill>
                          <a:effectLst/>
                          <a:uLnTx/>
                          <a:uFillTx/>
                          <a:latin typeface="+mn-lt"/>
                          <a:ea typeface="+mn-ea"/>
                          <a:cs typeface="+mn-cs"/>
                        </a:rPr>
                        <a:t>SDPF</a:t>
                      </a:r>
                      <a:r>
                        <a:rPr kumimoji="0" lang="ja-JP" altLang="en-US" sz="1100" b="0" i="0" u="none" strike="noStrike" kern="0" cap="none" spc="0" normalizeH="0" baseline="0" noProof="0" dirty="0">
                          <a:ln>
                            <a:noFill/>
                          </a:ln>
                          <a:solidFill>
                            <a:srgbClr val="000000"/>
                          </a:solidFill>
                          <a:effectLst/>
                          <a:uLnTx/>
                          <a:uFillTx/>
                          <a:latin typeface="+mn-lt"/>
                          <a:ea typeface="+mn-ea"/>
                          <a:cs typeface="+mn-cs"/>
                        </a:rPr>
                        <a:t>ポータル画面へ遷移します。</a:t>
                      </a:r>
                      <a:endParaRPr kumimoji="0" lang="en-US" altLang="ja-JP" sz="1100" b="0" i="0" u="none" strike="noStrike" kern="0" cap="none" spc="0" normalizeH="0" baseline="0" noProof="0" dirty="0">
                        <a:ln>
                          <a:noFill/>
                        </a:ln>
                        <a:solidFill>
                          <a:srgbClr val="000000"/>
                        </a:solidFill>
                        <a:effectLst/>
                        <a:uLnTx/>
                        <a:uFillTx/>
                        <a:latin typeface="+mn-lt"/>
                        <a:ea typeface="+mn-ea"/>
                        <a:cs typeface="+mn-cs"/>
                      </a:endParaRPr>
                    </a:p>
                    <a:p>
                      <a:endParaRPr kumimoji="1" lang="en-US" altLang="ja-JP" sz="1100" kern="1200" dirty="0">
                        <a:solidFill>
                          <a:schemeClr val="dk1"/>
                        </a:solidFill>
                        <a:latin typeface="+mn-lt"/>
                        <a:ea typeface="+mn-ea"/>
                        <a:cs typeface="+mn-cs"/>
                      </a:endParaRPr>
                    </a:p>
                    <a:p>
                      <a:r>
                        <a:rPr kumimoji="1" lang="ja-JP" altLang="en-US" sz="1100" kern="1200" dirty="0">
                          <a:solidFill>
                            <a:schemeClr val="dk1"/>
                          </a:solidFill>
                          <a:latin typeface="+mn-lt"/>
                          <a:ea typeface="+mn-ea"/>
                          <a:cs typeface="+mn-cs"/>
                        </a:rPr>
                        <a:t>・送信元：</a:t>
                      </a:r>
                      <a:r>
                        <a:rPr lang="en-US" altLang="ja-JP" sz="1100" dirty="0"/>
                        <a:t>system@ecl.ntt.com</a:t>
                      </a:r>
                      <a:endParaRPr kumimoji="1" lang="en-US" altLang="ja-JP" sz="1100" kern="1200" dirty="0">
                        <a:solidFill>
                          <a:schemeClr val="dk1"/>
                        </a:solidFill>
                        <a:latin typeface="+mn-lt"/>
                        <a:ea typeface="+mn-ea"/>
                        <a:cs typeface="+mn-cs"/>
                      </a:endParaRPr>
                    </a:p>
                    <a:p>
                      <a:r>
                        <a:rPr kumimoji="1" lang="ja-JP" altLang="en-US" sz="1100" kern="1200" dirty="0">
                          <a:solidFill>
                            <a:schemeClr val="dk1"/>
                          </a:solidFill>
                          <a:latin typeface="+mn-lt"/>
                          <a:ea typeface="+mn-ea"/>
                          <a:cs typeface="+mn-cs"/>
                        </a:rPr>
                        <a:t>・件名：</a:t>
                      </a:r>
                      <a:r>
                        <a:rPr kumimoji="1" lang="en-US" altLang="ja-JP" sz="1100" kern="1200" dirty="0">
                          <a:solidFill>
                            <a:schemeClr val="dk1"/>
                          </a:solidFill>
                          <a:latin typeface="+mn-lt"/>
                          <a:ea typeface="+mn-ea"/>
                          <a:cs typeface="+mn-cs"/>
                        </a:rPr>
                        <a:t>NTT</a:t>
                      </a:r>
                      <a:r>
                        <a:rPr kumimoji="1" lang="ja-JP" altLang="en-US" sz="1100" kern="1200" dirty="0">
                          <a:solidFill>
                            <a:schemeClr val="dk1"/>
                          </a:solidFill>
                          <a:latin typeface="+mn-lt"/>
                          <a:ea typeface="+mn-ea"/>
                          <a:cs typeface="+mn-cs"/>
                        </a:rPr>
                        <a:t>コミュニケーションズ</a:t>
                      </a:r>
                      <a:r>
                        <a:rPr kumimoji="1" lang="en-US" altLang="ja-JP" sz="1100" kern="1200" dirty="0">
                          <a:solidFill>
                            <a:schemeClr val="dk1"/>
                          </a:solidFill>
                          <a:latin typeface="+mn-lt"/>
                          <a:ea typeface="+mn-ea"/>
                          <a:cs typeface="+mn-cs"/>
                        </a:rPr>
                        <a:t>(SDPF)</a:t>
                      </a:r>
                      <a:r>
                        <a:rPr kumimoji="1" lang="ja-JP" altLang="en-US" sz="1100" kern="1200" dirty="0">
                          <a:solidFill>
                            <a:schemeClr val="dk1"/>
                          </a:solidFill>
                          <a:latin typeface="+mn-lt"/>
                          <a:ea typeface="+mn-ea"/>
                          <a:cs typeface="+mn-cs"/>
                        </a:rPr>
                        <a:t> </a:t>
                      </a:r>
                      <a:r>
                        <a:rPr kumimoji="1" lang="en-US" altLang="ja-JP" sz="1100" kern="1200" dirty="0">
                          <a:solidFill>
                            <a:schemeClr val="dk1"/>
                          </a:solidFill>
                          <a:latin typeface="+mn-lt"/>
                          <a:ea typeface="+mn-ea"/>
                          <a:cs typeface="+mn-cs"/>
                        </a:rPr>
                        <a:t>SDPF</a:t>
                      </a:r>
                      <a:r>
                        <a:rPr kumimoji="1" lang="ja-JP" altLang="en-US" sz="1100" kern="1200" dirty="0">
                          <a:solidFill>
                            <a:schemeClr val="dk1"/>
                          </a:solidFill>
                          <a:latin typeface="+mn-lt"/>
                          <a:ea typeface="+mn-ea"/>
                          <a:cs typeface="+mn-cs"/>
                        </a:rPr>
                        <a:t>ポータル 初期設定のお知らせ</a:t>
                      </a:r>
                    </a:p>
                    <a:p>
                      <a:endParaRPr kumimoji="1" lang="ja-JP" altLang="en-US" sz="1100" dirty="0"/>
                    </a:p>
                  </a:txBody>
                  <a:tcPr>
                    <a:solidFill>
                      <a:schemeClr val="bg1">
                        <a:lumMod val="95000"/>
                      </a:schemeClr>
                    </a:solidFill>
                  </a:tcPr>
                </a:tc>
                <a:extLst>
                  <a:ext uri="{0D108BD9-81ED-4DB2-BD59-A6C34878D82A}">
                    <a16:rowId xmlns:a16="http://schemas.microsoft.com/office/drawing/2014/main" val="384298392"/>
                  </a:ext>
                </a:extLst>
              </a:tr>
            </a:tbl>
          </a:graphicData>
        </a:graphic>
      </p:graphicFrame>
      <p:sp>
        <p:nvSpPr>
          <p:cNvPr id="26" name="テキスト ボックス 25">
            <a:extLst>
              <a:ext uri="{FF2B5EF4-FFF2-40B4-BE49-F238E27FC236}">
                <a16:creationId xmlns:a16="http://schemas.microsoft.com/office/drawing/2014/main" id="{12497438-599A-E36D-E2FC-C9B2A122E7CB}"/>
              </a:ext>
            </a:extLst>
          </p:cNvPr>
          <p:cNvSpPr txBox="1"/>
          <p:nvPr/>
        </p:nvSpPr>
        <p:spPr>
          <a:xfrm>
            <a:off x="306951" y="780948"/>
            <a:ext cx="8861366"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システム側でユーザー移行を実施後、下記作業をお願いいたします。</a:t>
            </a:r>
            <a:endParaRPr kumimoji="1" lang="ja-JP" altLang="en-US">
              <a:latin typeface="メイリオ" panose="020B0604030504040204" pitchFamily="50" charset="-128"/>
              <a:ea typeface="メイリオ" panose="020B0604030504040204" pitchFamily="50" charset="-128"/>
            </a:endParaRPr>
          </a:p>
        </p:txBody>
      </p:sp>
      <p:sp>
        <p:nvSpPr>
          <p:cNvPr id="56" name="矢印: 五方向 55">
            <a:extLst>
              <a:ext uri="{FF2B5EF4-FFF2-40B4-BE49-F238E27FC236}">
                <a16:creationId xmlns:a16="http://schemas.microsoft.com/office/drawing/2014/main" id="{DB98A494-1577-D43A-199E-A592E7D1E77E}"/>
              </a:ext>
            </a:extLst>
          </p:cNvPr>
          <p:cNvSpPr/>
          <p:nvPr/>
        </p:nvSpPr>
        <p:spPr>
          <a:xfrm>
            <a:off x="0" y="-15668"/>
            <a:ext cx="1980000" cy="216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7" name="矢印: 五方向 56">
            <a:extLst>
              <a:ext uri="{FF2B5EF4-FFF2-40B4-BE49-F238E27FC236}">
                <a16:creationId xmlns:a16="http://schemas.microsoft.com/office/drawing/2014/main" id="{F6945E16-D5E6-E4E1-DA08-AB7677215EBA}"/>
              </a:ext>
            </a:extLst>
          </p:cNvPr>
          <p:cNvSpPr/>
          <p:nvPr/>
        </p:nvSpPr>
        <p:spPr>
          <a:xfrm>
            <a:off x="1980000" y="-15668"/>
            <a:ext cx="1980000" cy="216000"/>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8" name="タイトル 1">
            <a:extLst>
              <a:ext uri="{FF2B5EF4-FFF2-40B4-BE49-F238E27FC236}">
                <a16:creationId xmlns:a16="http://schemas.microsoft.com/office/drawing/2014/main" id="{78B6E5B7-6442-B8AA-E338-FA632C294557}"/>
              </a:ext>
            </a:extLst>
          </p:cNvPr>
          <p:cNvSpPr>
            <a:spLocks noGrp="1"/>
          </p:cNvSpPr>
          <p:nvPr>
            <p:ph type="title"/>
          </p:nvPr>
        </p:nvSpPr>
        <p:spPr>
          <a:xfrm>
            <a:off x="264000" y="260648"/>
            <a:ext cx="10515600" cy="422365"/>
          </a:xfrm>
        </p:spPr>
        <p:txBody>
          <a:bodyPr/>
          <a:lstStyle/>
          <a:p>
            <a:r>
              <a:rPr lang="ja-JP" altLang="en-US"/>
              <a:t>移行期間中の作業詳細</a:t>
            </a:r>
            <a:r>
              <a:rPr lang="en-US" altLang="ja-JP"/>
              <a:t>-</a:t>
            </a:r>
            <a:r>
              <a:rPr lang="ja-JP" altLang="en-US"/>
              <a:t>②</a:t>
            </a:r>
            <a:endParaRPr kumimoji="1" lang="ja-JP" altLang="en-US"/>
          </a:p>
        </p:txBody>
      </p:sp>
      <p:graphicFrame>
        <p:nvGraphicFramePr>
          <p:cNvPr id="33" name="図表 32">
            <a:extLst>
              <a:ext uri="{FF2B5EF4-FFF2-40B4-BE49-F238E27FC236}">
                <a16:creationId xmlns:a16="http://schemas.microsoft.com/office/drawing/2014/main" id="{31FA3826-01A2-7518-84DF-DABD463AF90D}"/>
              </a:ext>
            </a:extLst>
          </p:cNvPr>
          <p:cNvGraphicFramePr/>
          <p:nvPr>
            <p:extLst>
              <p:ext uri="{D42A27DB-BD31-4B8C-83A1-F6EECF244321}">
                <p14:modId xmlns:p14="http://schemas.microsoft.com/office/powerpoint/2010/main" val="443447163"/>
              </p:ext>
            </p:extLst>
          </p:nvPr>
        </p:nvGraphicFramePr>
        <p:xfrm>
          <a:off x="409036" y="1238756"/>
          <a:ext cx="11407826" cy="3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図 7">
            <a:extLst>
              <a:ext uri="{FF2B5EF4-FFF2-40B4-BE49-F238E27FC236}">
                <a16:creationId xmlns:a16="http://schemas.microsoft.com/office/drawing/2014/main" id="{5924AE9C-A3B9-3431-9CEF-46DCD969C4BD}"/>
              </a:ext>
            </a:extLst>
          </p:cNvPr>
          <p:cNvPicPr>
            <a:picLocks noChangeAspect="1"/>
          </p:cNvPicPr>
          <p:nvPr/>
        </p:nvPicPr>
        <p:blipFill>
          <a:blip r:embed="rId7"/>
          <a:stretch>
            <a:fillRect/>
          </a:stretch>
        </p:blipFill>
        <p:spPr>
          <a:xfrm>
            <a:off x="500961" y="1985983"/>
            <a:ext cx="2663581" cy="1302340"/>
          </a:xfrm>
          <a:prstGeom prst="rect">
            <a:avLst/>
          </a:prstGeom>
        </p:spPr>
      </p:pic>
      <p:sp>
        <p:nvSpPr>
          <p:cNvPr id="37" name="正方形/長方形 36">
            <a:extLst>
              <a:ext uri="{FF2B5EF4-FFF2-40B4-BE49-F238E27FC236}">
                <a16:creationId xmlns:a16="http://schemas.microsoft.com/office/drawing/2014/main" id="{2B61F648-8009-1B3F-3AA8-18BB8E698725}"/>
              </a:ext>
            </a:extLst>
          </p:cNvPr>
          <p:cNvSpPr/>
          <p:nvPr/>
        </p:nvSpPr>
        <p:spPr bwMode="gray">
          <a:xfrm>
            <a:off x="2335465" y="1985983"/>
            <a:ext cx="829077" cy="369320"/>
          </a:xfrm>
          <a:prstGeom prst="rect">
            <a:avLst/>
          </a:prstGeom>
          <a:solidFill>
            <a:schemeClr val="accent2"/>
          </a:solidFill>
          <a:ln w="6350">
            <a:solidFill>
              <a:srgbClr val="FFFFFF">
                <a:lumMod val="50000"/>
              </a:srgb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kumimoji="1" lang="ja-JP" altLang="en-US" sz="1200" kern="0">
                <a:solidFill>
                  <a:schemeClr val="bg1"/>
                </a:solidFill>
                <a:latin typeface="Meiryo UI" panose="020B0604030504040204" pitchFamily="50" charset="-128"/>
                <a:ea typeface="Meiryo UI" panose="020B0604030504040204" pitchFamily="50" charset="-128"/>
              </a:rPr>
              <a:t>開発中画面</a:t>
            </a:r>
          </a:p>
        </p:txBody>
      </p:sp>
      <p:sp>
        <p:nvSpPr>
          <p:cNvPr id="2" name="正方形/長方形 1">
            <a:extLst>
              <a:ext uri="{FF2B5EF4-FFF2-40B4-BE49-F238E27FC236}">
                <a16:creationId xmlns:a16="http://schemas.microsoft.com/office/drawing/2014/main" id="{DDD054A8-2C48-2484-79D0-4A6280D38CBA}"/>
              </a:ext>
            </a:extLst>
          </p:cNvPr>
          <p:cNvSpPr/>
          <p:nvPr/>
        </p:nvSpPr>
        <p:spPr bwMode="gray">
          <a:xfrm>
            <a:off x="522917" y="2788764"/>
            <a:ext cx="528687" cy="116226"/>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4D8E498B-5800-1FB3-0549-CFA15450B931}"/>
              </a:ext>
            </a:extLst>
          </p:cNvPr>
          <p:cNvPicPr>
            <a:picLocks noChangeAspect="1"/>
          </p:cNvPicPr>
          <p:nvPr/>
        </p:nvPicPr>
        <p:blipFill>
          <a:blip r:embed="rId8"/>
          <a:stretch>
            <a:fillRect/>
          </a:stretch>
        </p:blipFill>
        <p:spPr>
          <a:xfrm>
            <a:off x="6059859" y="1977191"/>
            <a:ext cx="2743959" cy="1326477"/>
          </a:xfrm>
          <a:prstGeom prst="rect">
            <a:avLst/>
          </a:prstGeom>
        </p:spPr>
      </p:pic>
      <p:sp>
        <p:nvSpPr>
          <p:cNvPr id="4" name="正方形/長方形 3">
            <a:extLst>
              <a:ext uri="{FF2B5EF4-FFF2-40B4-BE49-F238E27FC236}">
                <a16:creationId xmlns:a16="http://schemas.microsoft.com/office/drawing/2014/main" id="{F53E9D19-0BC7-5FA1-B225-D727D6768B08}"/>
              </a:ext>
            </a:extLst>
          </p:cNvPr>
          <p:cNvSpPr/>
          <p:nvPr/>
        </p:nvSpPr>
        <p:spPr bwMode="gray">
          <a:xfrm>
            <a:off x="7295417" y="3207571"/>
            <a:ext cx="512153" cy="98745"/>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F6CBDA13-2851-AD93-39A4-B80B1DC41473}"/>
              </a:ext>
            </a:extLst>
          </p:cNvPr>
          <p:cNvSpPr/>
          <p:nvPr/>
        </p:nvSpPr>
        <p:spPr bwMode="gray">
          <a:xfrm>
            <a:off x="7972116" y="1978641"/>
            <a:ext cx="829077" cy="369320"/>
          </a:xfrm>
          <a:prstGeom prst="rect">
            <a:avLst/>
          </a:prstGeom>
          <a:solidFill>
            <a:schemeClr val="accent2"/>
          </a:solidFill>
          <a:ln w="6350">
            <a:solidFill>
              <a:srgbClr val="FFFFFF">
                <a:lumMod val="50000"/>
              </a:srgb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kumimoji="1" lang="ja-JP" altLang="en-US" sz="1200" kern="0" dirty="0">
                <a:solidFill>
                  <a:schemeClr val="bg1"/>
                </a:solidFill>
                <a:latin typeface="Meiryo UI" panose="020B0604030504040204" pitchFamily="50" charset="-128"/>
                <a:ea typeface="Meiryo UI" panose="020B0604030504040204" pitchFamily="50" charset="-128"/>
              </a:rPr>
              <a:t>開発中画面</a:t>
            </a:r>
          </a:p>
        </p:txBody>
      </p:sp>
      <p:pic>
        <p:nvPicPr>
          <p:cNvPr id="12" name="図 11">
            <a:extLst>
              <a:ext uri="{FF2B5EF4-FFF2-40B4-BE49-F238E27FC236}">
                <a16:creationId xmlns:a16="http://schemas.microsoft.com/office/drawing/2014/main" id="{7A9CE779-5611-7157-C142-1CD365D27286}"/>
              </a:ext>
            </a:extLst>
          </p:cNvPr>
          <p:cNvPicPr>
            <a:picLocks noChangeAspect="1"/>
          </p:cNvPicPr>
          <p:nvPr/>
        </p:nvPicPr>
        <p:blipFill>
          <a:blip r:embed="rId9"/>
          <a:stretch>
            <a:fillRect/>
          </a:stretch>
        </p:blipFill>
        <p:spPr>
          <a:xfrm>
            <a:off x="3275181" y="1991345"/>
            <a:ext cx="2702539" cy="1296978"/>
          </a:xfrm>
          <a:prstGeom prst="rect">
            <a:avLst/>
          </a:prstGeom>
        </p:spPr>
      </p:pic>
      <p:sp>
        <p:nvSpPr>
          <p:cNvPr id="30" name="正方形/長方形 29">
            <a:extLst>
              <a:ext uri="{FF2B5EF4-FFF2-40B4-BE49-F238E27FC236}">
                <a16:creationId xmlns:a16="http://schemas.microsoft.com/office/drawing/2014/main" id="{130C443D-D5E6-9401-76AD-10354592F141}"/>
              </a:ext>
            </a:extLst>
          </p:cNvPr>
          <p:cNvSpPr/>
          <p:nvPr/>
        </p:nvSpPr>
        <p:spPr bwMode="gray">
          <a:xfrm>
            <a:off x="5148643" y="1985983"/>
            <a:ext cx="829077" cy="369320"/>
          </a:xfrm>
          <a:prstGeom prst="rect">
            <a:avLst/>
          </a:prstGeom>
          <a:solidFill>
            <a:schemeClr val="accent2"/>
          </a:solidFill>
          <a:ln w="6350">
            <a:solidFill>
              <a:srgbClr val="FFFFFF">
                <a:lumMod val="50000"/>
              </a:srgb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kumimoji="1" lang="ja-JP" altLang="en-US" sz="1200" kern="0">
                <a:solidFill>
                  <a:schemeClr val="bg1"/>
                </a:solidFill>
                <a:latin typeface="Meiryo UI" panose="020B0604030504040204" pitchFamily="50" charset="-128"/>
                <a:ea typeface="Meiryo UI" panose="020B0604030504040204" pitchFamily="50" charset="-128"/>
              </a:rPr>
              <a:t>開発中画面</a:t>
            </a:r>
          </a:p>
        </p:txBody>
      </p:sp>
      <p:sp>
        <p:nvSpPr>
          <p:cNvPr id="3" name="正方形/長方形 2">
            <a:extLst>
              <a:ext uri="{FF2B5EF4-FFF2-40B4-BE49-F238E27FC236}">
                <a16:creationId xmlns:a16="http://schemas.microsoft.com/office/drawing/2014/main" id="{3A94E12B-90A5-6B40-1BCC-06AC426E41D9}"/>
              </a:ext>
            </a:extLst>
          </p:cNvPr>
          <p:cNvSpPr/>
          <p:nvPr/>
        </p:nvSpPr>
        <p:spPr bwMode="gray">
          <a:xfrm>
            <a:off x="4556112" y="3198779"/>
            <a:ext cx="449926" cy="98745"/>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5" name="吹き出し: 四角形 4">
            <a:extLst>
              <a:ext uri="{FF2B5EF4-FFF2-40B4-BE49-F238E27FC236}">
                <a16:creationId xmlns:a16="http://schemas.microsoft.com/office/drawing/2014/main" id="{7D02FF79-24C3-A568-D886-41BC8F88ACA5}"/>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pic>
        <p:nvPicPr>
          <p:cNvPr id="6" name="グラフィックス 5" descr="封筒 枠線">
            <a:extLst>
              <a:ext uri="{FF2B5EF4-FFF2-40B4-BE49-F238E27FC236}">
                <a16:creationId xmlns:a16="http://schemas.microsoft.com/office/drawing/2014/main" id="{9811C0C1-DF7C-C31A-5087-C5BDDA2084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45539" y="2180574"/>
            <a:ext cx="914400" cy="914400"/>
          </a:xfrm>
          <a:prstGeom prst="rect">
            <a:avLst/>
          </a:prstGeom>
        </p:spPr>
      </p:pic>
    </p:spTree>
    <p:extLst>
      <p:ext uri="{BB962C8B-B14F-4D97-AF65-F5344CB8AC3E}">
        <p14:creationId xmlns:p14="http://schemas.microsoft.com/office/powerpoint/2010/main" val="50632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12497438-599A-E36D-E2FC-C9B2A122E7CB}"/>
              </a:ext>
            </a:extLst>
          </p:cNvPr>
          <p:cNvSpPr txBox="1"/>
          <p:nvPr/>
        </p:nvSpPr>
        <p:spPr>
          <a:xfrm>
            <a:off x="306951" y="780948"/>
            <a:ext cx="8861366"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システム側でユーザー移行を実施後、下記作業をお願いいたします。</a:t>
            </a:r>
            <a:endParaRPr kumimoji="1" lang="ja-JP" altLang="en-US">
              <a:latin typeface="メイリオ" panose="020B0604030504040204" pitchFamily="50" charset="-128"/>
              <a:ea typeface="メイリオ" panose="020B0604030504040204" pitchFamily="50" charset="-128"/>
            </a:endParaRPr>
          </a:p>
        </p:txBody>
      </p:sp>
      <p:sp>
        <p:nvSpPr>
          <p:cNvPr id="56" name="矢印: 五方向 55">
            <a:extLst>
              <a:ext uri="{FF2B5EF4-FFF2-40B4-BE49-F238E27FC236}">
                <a16:creationId xmlns:a16="http://schemas.microsoft.com/office/drawing/2014/main" id="{DB98A494-1577-D43A-199E-A592E7D1E77E}"/>
              </a:ext>
            </a:extLst>
          </p:cNvPr>
          <p:cNvSpPr/>
          <p:nvPr/>
        </p:nvSpPr>
        <p:spPr>
          <a:xfrm>
            <a:off x="0" y="-15668"/>
            <a:ext cx="1980000" cy="216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7" name="矢印: 五方向 56">
            <a:extLst>
              <a:ext uri="{FF2B5EF4-FFF2-40B4-BE49-F238E27FC236}">
                <a16:creationId xmlns:a16="http://schemas.microsoft.com/office/drawing/2014/main" id="{F6945E16-D5E6-E4E1-DA08-AB7677215EBA}"/>
              </a:ext>
            </a:extLst>
          </p:cNvPr>
          <p:cNvSpPr/>
          <p:nvPr/>
        </p:nvSpPr>
        <p:spPr>
          <a:xfrm>
            <a:off x="1980000" y="-15668"/>
            <a:ext cx="1980000" cy="216000"/>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8" name="タイトル 1">
            <a:extLst>
              <a:ext uri="{FF2B5EF4-FFF2-40B4-BE49-F238E27FC236}">
                <a16:creationId xmlns:a16="http://schemas.microsoft.com/office/drawing/2014/main" id="{78B6E5B7-6442-B8AA-E338-FA632C294557}"/>
              </a:ext>
            </a:extLst>
          </p:cNvPr>
          <p:cNvSpPr>
            <a:spLocks noGrp="1"/>
          </p:cNvSpPr>
          <p:nvPr>
            <p:ph type="title"/>
          </p:nvPr>
        </p:nvSpPr>
        <p:spPr>
          <a:xfrm>
            <a:off x="264000" y="260648"/>
            <a:ext cx="10515600" cy="422365"/>
          </a:xfrm>
        </p:spPr>
        <p:txBody>
          <a:bodyPr/>
          <a:lstStyle/>
          <a:p>
            <a:r>
              <a:rPr lang="ja-JP" altLang="en-US"/>
              <a:t>移行期間中の作業詳細</a:t>
            </a:r>
            <a:r>
              <a:rPr lang="en-US" altLang="ja-JP"/>
              <a:t>-</a:t>
            </a:r>
            <a:r>
              <a:rPr lang="ja-JP" altLang="en-US"/>
              <a:t>③</a:t>
            </a:r>
            <a:endParaRPr kumimoji="1" lang="ja-JP" altLang="en-US"/>
          </a:p>
        </p:txBody>
      </p:sp>
      <p:sp>
        <p:nvSpPr>
          <p:cNvPr id="10" name="吹き出し: 四角形 9">
            <a:extLst>
              <a:ext uri="{FF2B5EF4-FFF2-40B4-BE49-F238E27FC236}">
                <a16:creationId xmlns:a16="http://schemas.microsoft.com/office/drawing/2014/main" id="{81342D70-A2D8-572B-A1AF-782EEAFA713D}"/>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graphicFrame>
        <p:nvGraphicFramePr>
          <p:cNvPr id="32" name="図表 31">
            <a:extLst>
              <a:ext uri="{FF2B5EF4-FFF2-40B4-BE49-F238E27FC236}">
                <a16:creationId xmlns:a16="http://schemas.microsoft.com/office/drawing/2014/main" id="{791D94E3-CFBD-51D6-ED28-1725761BCE09}"/>
              </a:ext>
            </a:extLst>
          </p:cNvPr>
          <p:cNvGraphicFramePr/>
          <p:nvPr>
            <p:extLst>
              <p:ext uri="{D42A27DB-BD31-4B8C-83A1-F6EECF244321}">
                <p14:modId xmlns:p14="http://schemas.microsoft.com/office/powerpoint/2010/main" val="661004477"/>
              </p:ext>
            </p:extLst>
          </p:nvPr>
        </p:nvGraphicFramePr>
        <p:xfrm>
          <a:off x="408255" y="1109734"/>
          <a:ext cx="11302392" cy="4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6" name="表 10">
            <a:extLst>
              <a:ext uri="{FF2B5EF4-FFF2-40B4-BE49-F238E27FC236}">
                <a16:creationId xmlns:a16="http://schemas.microsoft.com/office/drawing/2014/main" id="{DF831801-6479-45BD-7265-FD6759CEDF7E}"/>
              </a:ext>
            </a:extLst>
          </p:cNvPr>
          <p:cNvGraphicFramePr>
            <a:graphicFrameLocks noGrp="1"/>
          </p:cNvGraphicFramePr>
          <p:nvPr>
            <p:extLst>
              <p:ext uri="{D42A27DB-BD31-4B8C-83A1-F6EECF244321}">
                <p14:modId xmlns:p14="http://schemas.microsoft.com/office/powerpoint/2010/main" val="3141651345"/>
              </p:ext>
            </p:extLst>
          </p:nvPr>
        </p:nvGraphicFramePr>
        <p:xfrm>
          <a:off x="431998" y="1692000"/>
          <a:ext cx="11516747" cy="4761423"/>
        </p:xfrm>
        <a:graphic>
          <a:graphicData uri="http://schemas.openxmlformats.org/drawingml/2006/table">
            <a:tbl>
              <a:tblPr firstRow="1" bandRow="1">
                <a:tableStyleId>{5C22544A-7EE6-4342-B048-85BDC9FD1C3A}</a:tableStyleId>
              </a:tblPr>
              <a:tblGrid>
                <a:gridCol w="2781606">
                  <a:extLst>
                    <a:ext uri="{9D8B030D-6E8A-4147-A177-3AD203B41FA5}">
                      <a16:colId xmlns:a16="http://schemas.microsoft.com/office/drawing/2014/main" val="2435888218"/>
                    </a:ext>
                  </a:extLst>
                </a:gridCol>
                <a:gridCol w="2782089">
                  <a:extLst>
                    <a:ext uri="{9D8B030D-6E8A-4147-A177-3AD203B41FA5}">
                      <a16:colId xmlns:a16="http://schemas.microsoft.com/office/drawing/2014/main" val="3647581388"/>
                    </a:ext>
                  </a:extLst>
                </a:gridCol>
                <a:gridCol w="2976526">
                  <a:extLst>
                    <a:ext uri="{9D8B030D-6E8A-4147-A177-3AD203B41FA5}">
                      <a16:colId xmlns:a16="http://schemas.microsoft.com/office/drawing/2014/main" val="3119259490"/>
                    </a:ext>
                  </a:extLst>
                </a:gridCol>
                <a:gridCol w="2976526">
                  <a:extLst>
                    <a:ext uri="{9D8B030D-6E8A-4147-A177-3AD203B41FA5}">
                      <a16:colId xmlns:a16="http://schemas.microsoft.com/office/drawing/2014/main" val="1829398566"/>
                    </a:ext>
                  </a:extLst>
                </a:gridCol>
              </a:tblGrid>
              <a:tr h="2298590">
                <a:tc>
                  <a:txBody>
                    <a:bodyPr/>
                    <a:lstStyle/>
                    <a:p>
                      <a:endParaRPr kumimoji="1" lang="ja-JP" altLang="en-US" dirty="0"/>
                    </a:p>
                  </a:txBody>
                  <a:tcPr>
                    <a:solidFill>
                      <a:schemeClr val="bg1">
                        <a:lumMod val="95000"/>
                      </a:schemeClr>
                    </a:solidFill>
                  </a:tcPr>
                </a:tc>
                <a:tc>
                  <a:txBody>
                    <a:bodyPr/>
                    <a:lstStyle/>
                    <a:p>
                      <a:endParaRPr kumimoji="1" lang="ja-JP" altLang="en-US" dirty="0"/>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extLst>
                  <a:ext uri="{0D108BD9-81ED-4DB2-BD59-A6C34878D82A}">
                    <a16:rowId xmlns:a16="http://schemas.microsoft.com/office/drawing/2014/main" val="39493641"/>
                  </a:ext>
                </a:extLst>
              </a:tr>
              <a:tr h="2462833">
                <a:tc>
                  <a:txBody>
                    <a:bodyPr/>
                    <a:lstStyle/>
                    <a:p>
                      <a:r>
                        <a:rPr kumimoji="1" lang="ja-JP" altLang="en-US" sz="1100" dirty="0">
                          <a:latin typeface="+mn-lt"/>
                        </a:rPr>
                        <a:t>今後</a:t>
                      </a:r>
                      <a:r>
                        <a:rPr kumimoji="1" lang="en-US" altLang="ja-JP" sz="1100" dirty="0">
                          <a:latin typeface="+mn-lt"/>
                        </a:rPr>
                        <a:t>SDPF</a:t>
                      </a:r>
                      <a:r>
                        <a:rPr kumimoji="1" lang="ja-JP" altLang="en-US" sz="1100" dirty="0">
                          <a:latin typeface="+mn-lt"/>
                        </a:rPr>
                        <a:t>ポータルへログインするための、新しいパスワードを設定します。</a:t>
                      </a:r>
                      <a:endParaRPr kumimoji="1" lang="en-US" altLang="ja-JP" sz="1100" dirty="0">
                        <a:latin typeface="+mn-lt"/>
                      </a:endParaRPr>
                    </a:p>
                    <a:p>
                      <a:endParaRPr kumimoji="1" lang="en-US" altLang="ja-JP" sz="1100" dirty="0">
                        <a:latin typeface="+mn-lt"/>
                      </a:endParaRPr>
                    </a:p>
                    <a:p>
                      <a:r>
                        <a:rPr kumimoji="1" lang="ja-JP" altLang="en-US" sz="1100" dirty="0">
                          <a:latin typeface="+mn-lt"/>
                        </a:rPr>
                        <a:t>・数字、アルファベット大文字</a:t>
                      </a:r>
                      <a:r>
                        <a:rPr kumimoji="1" lang="en-US" altLang="ja-JP" sz="1100" dirty="0">
                          <a:latin typeface="+mn-lt"/>
                        </a:rPr>
                        <a:t>/</a:t>
                      </a:r>
                      <a:r>
                        <a:rPr kumimoji="1" lang="ja-JP" altLang="en-US" sz="1100" dirty="0">
                          <a:latin typeface="+mn-lt"/>
                        </a:rPr>
                        <a:t>小文字をすべて</a:t>
                      </a:r>
                      <a:r>
                        <a:rPr kumimoji="1" lang="en-US" altLang="ja-JP" sz="1100" dirty="0">
                          <a:latin typeface="+mn-lt"/>
                        </a:rPr>
                        <a:t>1</a:t>
                      </a:r>
                      <a:r>
                        <a:rPr kumimoji="1" lang="ja-JP" altLang="en-US" sz="1100" dirty="0">
                          <a:latin typeface="+mn-lt"/>
                        </a:rPr>
                        <a:t>文字以上使った</a:t>
                      </a:r>
                      <a:r>
                        <a:rPr kumimoji="1" lang="en-US" altLang="ja-JP" sz="1100" dirty="0">
                          <a:latin typeface="+mn-lt"/>
                        </a:rPr>
                        <a:t>8</a:t>
                      </a:r>
                      <a:r>
                        <a:rPr kumimoji="1" lang="ja-JP" altLang="en-US" sz="1100" dirty="0">
                          <a:latin typeface="+mn-lt"/>
                        </a:rPr>
                        <a:t>桁以上</a:t>
                      </a:r>
                      <a:r>
                        <a:rPr kumimoji="1" lang="en-US" altLang="ja-JP" sz="1100" dirty="0">
                          <a:latin typeface="+mn-lt"/>
                        </a:rPr>
                        <a:t>32</a:t>
                      </a:r>
                      <a:r>
                        <a:rPr kumimoji="1" lang="ja-JP" altLang="en-US" sz="1100" dirty="0">
                          <a:latin typeface="+mn-lt"/>
                        </a:rPr>
                        <a:t>桁以下で入力してください。なお下記の記号もパスワードとしてご利用できます。</a:t>
                      </a:r>
                    </a:p>
                    <a:p>
                      <a:endParaRPr kumimoji="1" lang="en-US" altLang="ja-JP" sz="1100" dirty="0">
                        <a:latin typeface="+mn-lt"/>
                      </a:endParaRPr>
                    </a:p>
                    <a:p>
                      <a:r>
                        <a:rPr kumimoji="1" lang="en-US" altLang="ja-JP" sz="1100" dirty="0">
                          <a:latin typeface="+mn-lt"/>
                        </a:rPr>
                        <a:t>!#$%&amp;()*+,-./:;&lt;=&gt;</a:t>
                      </a:r>
                    </a:p>
                    <a:p>
                      <a:r>
                        <a:rPr kumimoji="1" lang="en-US" altLang="ja-JP" sz="1100" dirty="0">
                          <a:latin typeface="+mn-lt"/>
                        </a:rPr>
                        <a:t>?@[\]^_`{|}~</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パスワード設定完了画面が表示されます。</a:t>
                      </a:r>
                      <a:endParaRPr kumimoji="1" lang="en-US" altLang="ja-JP" sz="11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ログイン画面に遷移してください。</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mn-ea"/>
                          <a:ea typeface="+mn-ea"/>
                        </a:rPr>
                        <a:t>ログインを実施してください。</a:t>
                      </a:r>
                      <a:endParaRPr kumimoji="0" lang="en-US" altLang="ja-JP" sz="1100" b="0" i="0" u="none" strike="noStrike" kern="0" cap="none" spc="0" normalizeH="0" baseline="0" noProof="0" dirty="0">
                        <a:ln>
                          <a:noFill/>
                        </a:ln>
                        <a:solidFill>
                          <a:srgbClr val="000000"/>
                        </a:solidFill>
                        <a:effectLst/>
                        <a:uLnTx/>
                        <a:uFillTx/>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0000"/>
                        </a:solidFill>
                        <a:effectLst/>
                        <a:uLnTx/>
                        <a:uFillTx/>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・ログイン</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ID</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STEP6</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p.7</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）と同様</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・パスワード：</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STEP10</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で設定したもの</a:t>
                      </a:r>
                      <a:endParaRPr kumimoji="1" lang="ja-JP" altLang="en-US" sz="1100" dirty="0">
                        <a:latin typeface="メイリオ" panose="020B0604030504040204" pitchFamily="50" charset="-128"/>
                        <a:ea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dirty="0">
                          <a:latin typeface="+mn-lt"/>
                        </a:rPr>
                        <a:t>二</a:t>
                      </a:r>
                      <a:r>
                        <a:rPr kumimoji="1" lang="ja-JP" altLang="en-US" sz="1100" dirty="0">
                          <a:latin typeface="+mn-lt"/>
                        </a:rPr>
                        <a:t>段階</a:t>
                      </a:r>
                      <a:r>
                        <a:rPr kumimoji="1" lang="zh-TW" altLang="en-US" sz="1100" dirty="0">
                          <a:latin typeface="+mn-lt"/>
                        </a:rPr>
                        <a:t>認証選択画面</a:t>
                      </a:r>
                      <a:r>
                        <a:rPr kumimoji="1" lang="ja-JP" altLang="en-US" sz="1100" dirty="0">
                          <a:latin typeface="+mn-lt"/>
                        </a:rPr>
                        <a:t>でいずれかを選択してください（選択必須）。</a:t>
                      </a:r>
                      <a:endParaRPr kumimoji="1" lang="en-US" altLang="ja-JP"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en-US" altLang="ja-JP" sz="1100" b="0" i="0" u="none" strike="noStrike" kern="0" cap="none" spc="0" normalizeH="0" baseline="0" noProof="0" dirty="0" err="1">
                          <a:ln>
                            <a:noFill/>
                          </a:ln>
                          <a:solidFill>
                            <a:srgbClr val="000000"/>
                          </a:solidFill>
                          <a:effectLst/>
                          <a:uLnTx/>
                          <a:uFillTx/>
                          <a:latin typeface="メイリオ" panose="020B0604030504040204" pitchFamily="50" charset="-128"/>
                          <a:ea typeface="メイリオ" panose="020B0604030504040204" pitchFamily="50" charset="-128"/>
                        </a:rPr>
                        <a:t>MailOTP</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を選択→</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STEP14</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p.9</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）へ</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TOTP</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を選択→</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STEP14</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p.10</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へ</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2090162017"/>
                  </a:ext>
                </a:extLst>
              </a:tr>
            </a:tbl>
          </a:graphicData>
        </a:graphic>
      </p:graphicFrame>
      <p:graphicFrame>
        <p:nvGraphicFramePr>
          <p:cNvPr id="37" name="図表 36">
            <a:extLst>
              <a:ext uri="{FF2B5EF4-FFF2-40B4-BE49-F238E27FC236}">
                <a16:creationId xmlns:a16="http://schemas.microsoft.com/office/drawing/2014/main" id="{FEB20D41-538B-404F-3011-37123513DF24}"/>
              </a:ext>
            </a:extLst>
          </p:cNvPr>
          <p:cNvGraphicFramePr/>
          <p:nvPr>
            <p:extLst>
              <p:ext uri="{D42A27DB-BD31-4B8C-83A1-F6EECF244321}">
                <p14:modId xmlns:p14="http://schemas.microsoft.com/office/powerpoint/2010/main" val="23895078"/>
              </p:ext>
            </p:extLst>
          </p:nvPr>
        </p:nvGraphicFramePr>
        <p:xfrm>
          <a:off x="409036" y="1238756"/>
          <a:ext cx="11645217" cy="4029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図 2">
            <a:extLst>
              <a:ext uri="{FF2B5EF4-FFF2-40B4-BE49-F238E27FC236}">
                <a16:creationId xmlns:a16="http://schemas.microsoft.com/office/drawing/2014/main" id="{AF144F08-2BFA-1063-5572-AB95AD86970E}"/>
              </a:ext>
            </a:extLst>
          </p:cNvPr>
          <p:cNvPicPr>
            <a:picLocks noChangeAspect="1"/>
          </p:cNvPicPr>
          <p:nvPr/>
        </p:nvPicPr>
        <p:blipFill>
          <a:blip r:embed="rId12"/>
          <a:stretch>
            <a:fillRect/>
          </a:stretch>
        </p:blipFill>
        <p:spPr>
          <a:xfrm>
            <a:off x="528478" y="1998462"/>
            <a:ext cx="2611612" cy="1454467"/>
          </a:xfrm>
          <a:prstGeom prst="rect">
            <a:avLst/>
          </a:prstGeom>
        </p:spPr>
      </p:pic>
      <p:sp>
        <p:nvSpPr>
          <p:cNvPr id="53" name="正方形/長方形 52">
            <a:extLst>
              <a:ext uri="{FF2B5EF4-FFF2-40B4-BE49-F238E27FC236}">
                <a16:creationId xmlns:a16="http://schemas.microsoft.com/office/drawing/2014/main" id="{77780FE3-BB3F-D097-425C-310813E24725}"/>
              </a:ext>
            </a:extLst>
          </p:cNvPr>
          <p:cNvSpPr/>
          <p:nvPr/>
        </p:nvSpPr>
        <p:spPr bwMode="gray">
          <a:xfrm>
            <a:off x="2306546" y="2006705"/>
            <a:ext cx="829077" cy="369320"/>
          </a:xfrm>
          <a:prstGeom prst="rect">
            <a:avLst/>
          </a:prstGeom>
          <a:solidFill>
            <a:schemeClr val="accent2"/>
          </a:solidFill>
          <a:ln w="6350">
            <a:solidFill>
              <a:srgbClr val="FFFFFF">
                <a:lumMod val="50000"/>
              </a:srgb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kumimoji="1" lang="ja-JP" altLang="en-US" sz="1200" kern="0">
                <a:solidFill>
                  <a:schemeClr val="bg1"/>
                </a:solidFill>
                <a:latin typeface="Meiryo UI" panose="020B0604030504040204" pitchFamily="50" charset="-128"/>
                <a:ea typeface="Meiryo UI" panose="020B0604030504040204" pitchFamily="50" charset="-128"/>
              </a:rPr>
              <a:t>開発中画面</a:t>
            </a:r>
          </a:p>
        </p:txBody>
      </p:sp>
      <p:pic>
        <p:nvPicPr>
          <p:cNvPr id="11" name="図 10" descr="グラフィカル ユーザー インターフェイス, アプリケーション">
            <a:extLst>
              <a:ext uri="{FF2B5EF4-FFF2-40B4-BE49-F238E27FC236}">
                <a16:creationId xmlns:a16="http://schemas.microsoft.com/office/drawing/2014/main" id="{A4711BA1-3DB5-B4FB-C048-E98A412AE2D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74434" y="1953786"/>
            <a:ext cx="2716264" cy="1837232"/>
          </a:xfrm>
          <a:prstGeom prst="rect">
            <a:avLst/>
          </a:prstGeom>
        </p:spPr>
      </p:pic>
      <p:sp>
        <p:nvSpPr>
          <p:cNvPr id="12" name="正方形/長方形 11">
            <a:extLst>
              <a:ext uri="{FF2B5EF4-FFF2-40B4-BE49-F238E27FC236}">
                <a16:creationId xmlns:a16="http://schemas.microsoft.com/office/drawing/2014/main" id="{34563D0E-3938-245B-1153-75FD4F58BAC4}"/>
              </a:ext>
            </a:extLst>
          </p:cNvPr>
          <p:cNvSpPr/>
          <p:nvPr/>
        </p:nvSpPr>
        <p:spPr bwMode="gray">
          <a:xfrm>
            <a:off x="10961621" y="1953786"/>
            <a:ext cx="829077" cy="369320"/>
          </a:xfrm>
          <a:prstGeom prst="rect">
            <a:avLst/>
          </a:prstGeom>
          <a:solidFill>
            <a:schemeClr val="accent2"/>
          </a:solidFill>
          <a:ln w="6350">
            <a:solidFill>
              <a:srgbClr val="FFFFFF">
                <a:lumMod val="50000"/>
              </a:srgb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kumimoji="1" lang="ja-JP" altLang="en-US" sz="1200" kern="0">
                <a:solidFill>
                  <a:schemeClr val="bg1"/>
                </a:solidFill>
                <a:latin typeface="Meiryo UI" panose="020B0604030504040204" pitchFamily="50" charset="-128"/>
                <a:ea typeface="Meiryo UI" panose="020B0604030504040204" pitchFamily="50" charset="-128"/>
              </a:rPr>
              <a:t>開発中画面</a:t>
            </a:r>
          </a:p>
        </p:txBody>
      </p:sp>
      <p:pic>
        <p:nvPicPr>
          <p:cNvPr id="15" name="図 14">
            <a:extLst>
              <a:ext uri="{FF2B5EF4-FFF2-40B4-BE49-F238E27FC236}">
                <a16:creationId xmlns:a16="http://schemas.microsoft.com/office/drawing/2014/main" id="{D60178D6-61CB-C01B-E76A-A1BC419746A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36570" y="2075062"/>
            <a:ext cx="2721124" cy="1318770"/>
          </a:xfrm>
          <a:prstGeom prst="rect">
            <a:avLst/>
          </a:prstGeom>
        </p:spPr>
      </p:pic>
      <p:pic>
        <p:nvPicPr>
          <p:cNvPr id="4" name="図 3">
            <a:extLst>
              <a:ext uri="{FF2B5EF4-FFF2-40B4-BE49-F238E27FC236}">
                <a16:creationId xmlns:a16="http://schemas.microsoft.com/office/drawing/2014/main" id="{08E661F5-BCBC-E4CC-60A0-0107927E1920}"/>
              </a:ext>
            </a:extLst>
          </p:cNvPr>
          <p:cNvPicPr>
            <a:picLocks noChangeAspect="1"/>
          </p:cNvPicPr>
          <p:nvPr/>
        </p:nvPicPr>
        <p:blipFill>
          <a:blip r:embed="rId15"/>
          <a:stretch>
            <a:fillRect/>
          </a:stretch>
        </p:blipFill>
        <p:spPr>
          <a:xfrm>
            <a:off x="6046177" y="2076984"/>
            <a:ext cx="2833714" cy="1343854"/>
          </a:xfrm>
          <a:prstGeom prst="rect">
            <a:avLst/>
          </a:prstGeom>
        </p:spPr>
      </p:pic>
    </p:spTree>
    <p:extLst>
      <p:ext uri="{BB962C8B-B14F-4D97-AF65-F5344CB8AC3E}">
        <p14:creationId xmlns:p14="http://schemas.microsoft.com/office/powerpoint/2010/main" val="274179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12497438-599A-E36D-E2FC-C9B2A122E7CB}"/>
              </a:ext>
            </a:extLst>
          </p:cNvPr>
          <p:cNvSpPr txBox="1"/>
          <p:nvPr/>
        </p:nvSpPr>
        <p:spPr>
          <a:xfrm>
            <a:off x="306951" y="780948"/>
            <a:ext cx="8861366"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システム側でユーザー移行を実施後、下記作業をお願いいたします。</a:t>
            </a:r>
            <a:endParaRPr kumimoji="1" lang="ja-JP" altLang="en-US">
              <a:latin typeface="メイリオ" panose="020B0604030504040204" pitchFamily="50" charset="-128"/>
              <a:ea typeface="メイリオ" panose="020B0604030504040204" pitchFamily="50" charset="-128"/>
            </a:endParaRPr>
          </a:p>
        </p:txBody>
      </p:sp>
      <p:sp>
        <p:nvSpPr>
          <p:cNvPr id="56" name="矢印: 五方向 55">
            <a:extLst>
              <a:ext uri="{FF2B5EF4-FFF2-40B4-BE49-F238E27FC236}">
                <a16:creationId xmlns:a16="http://schemas.microsoft.com/office/drawing/2014/main" id="{DB98A494-1577-D43A-199E-A592E7D1E77E}"/>
              </a:ext>
            </a:extLst>
          </p:cNvPr>
          <p:cNvSpPr/>
          <p:nvPr/>
        </p:nvSpPr>
        <p:spPr>
          <a:xfrm>
            <a:off x="0" y="-15668"/>
            <a:ext cx="1980000" cy="216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7" name="矢印: 五方向 56">
            <a:extLst>
              <a:ext uri="{FF2B5EF4-FFF2-40B4-BE49-F238E27FC236}">
                <a16:creationId xmlns:a16="http://schemas.microsoft.com/office/drawing/2014/main" id="{F6945E16-D5E6-E4E1-DA08-AB7677215EBA}"/>
              </a:ext>
            </a:extLst>
          </p:cNvPr>
          <p:cNvSpPr/>
          <p:nvPr/>
        </p:nvSpPr>
        <p:spPr>
          <a:xfrm>
            <a:off x="1980000" y="-15668"/>
            <a:ext cx="1980000" cy="216000"/>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8" name="タイトル 1">
            <a:extLst>
              <a:ext uri="{FF2B5EF4-FFF2-40B4-BE49-F238E27FC236}">
                <a16:creationId xmlns:a16="http://schemas.microsoft.com/office/drawing/2014/main" id="{78B6E5B7-6442-B8AA-E338-FA632C294557}"/>
              </a:ext>
            </a:extLst>
          </p:cNvPr>
          <p:cNvSpPr>
            <a:spLocks noGrp="1"/>
          </p:cNvSpPr>
          <p:nvPr>
            <p:ph type="title"/>
          </p:nvPr>
        </p:nvSpPr>
        <p:spPr>
          <a:xfrm>
            <a:off x="264000" y="260648"/>
            <a:ext cx="10515600" cy="422365"/>
          </a:xfrm>
        </p:spPr>
        <p:txBody>
          <a:bodyPr/>
          <a:lstStyle/>
          <a:p>
            <a:r>
              <a:rPr lang="ja-JP" altLang="en-US"/>
              <a:t>移行期間中の作業詳細</a:t>
            </a:r>
            <a:r>
              <a:rPr lang="en-US" altLang="ja-JP"/>
              <a:t>-</a:t>
            </a:r>
            <a:r>
              <a:rPr lang="ja-JP" altLang="en-US"/>
              <a:t>④</a:t>
            </a:r>
            <a:endParaRPr kumimoji="1" lang="ja-JP" altLang="en-US"/>
          </a:p>
        </p:txBody>
      </p:sp>
      <p:sp>
        <p:nvSpPr>
          <p:cNvPr id="2" name="吹き出し: 四角形 1">
            <a:extLst>
              <a:ext uri="{FF2B5EF4-FFF2-40B4-BE49-F238E27FC236}">
                <a16:creationId xmlns:a16="http://schemas.microsoft.com/office/drawing/2014/main" id="{F6F6F3AE-00C1-FB36-1093-23E5306797F9}"/>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graphicFrame>
        <p:nvGraphicFramePr>
          <p:cNvPr id="48" name="表 10">
            <a:extLst>
              <a:ext uri="{FF2B5EF4-FFF2-40B4-BE49-F238E27FC236}">
                <a16:creationId xmlns:a16="http://schemas.microsoft.com/office/drawing/2014/main" id="{EB235C3E-57F7-04FC-D0BB-9FF40FAFEDC1}"/>
              </a:ext>
            </a:extLst>
          </p:cNvPr>
          <p:cNvGraphicFramePr>
            <a:graphicFrameLocks noGrp="1"/>
          </p:cNvGraphicFramePr>
          <p:nvPr>
            <p:extLst>
              <p:ext uri="{D42A27DB-BD31-4B8C-83A1-F6EECF244321}">
                <p14:modId xmlns:p14="http://schemas.microsoft.com/office/powerpoint/2010/main" val="3296801470"/>
              </p:ext>
            </p:extLst>
          </p:nvPr>
        </p:nvGraphicFramePr>
        <p:xfrm>
          <a:off x="345175" y="1692000"/>
          <a:ext cx="11393656" cy="4761423"/>
        </p:xfrm>
        <a:graphic>
          <a:graphicData uri="http://schemas.openxmlformats.org/drawingml/2006/table">
            <a:tbl>
              <a:tblPr firstRow="1" bandRow="1">
                <a:tableStyleId>{5C22544A-7EE6-4342-B048-85BDC9FD1C3A}</a:tableStyleId>
              </a:tblPr>
              <a:tblGrid>
                <a:gridCol w="2856324">
                  <a:extLst>
                    <a:ext uri="{9D8B030D-6E8A-4147-A177-3AD203B41FA5}">
                      <a16:colId xmlns:a16="http://schemas.microsoft.com/office/drawing/2014/main" val="2435888218"/>
                    </a:ext>
                  </a:extLst>
                </a:gridCol>
                <a:gridCol w="2806004">
                  <a:extLst>
                    <a:ext uri="{9D8B030D-6E8A-4147-A177-3AD203B41FA5}">
                      <a16:colId xmlns:a16="http://schemas.microsoft.com/office/drawing/2014/main" val="4163396910"/>
                    </a:ext>
                  </a:extLst>
                </a:gridCol>
                <a:gridCol w="2785904">
                  <a:extLst>
                    <a:ext uri="{9D8B030D-6E8A-4147-A177-3AD203B41FA5}">
                      <a16:colId xmlns:a16="http://schemas.microsoft.com/office/drawing/2014/main" val="3647581388"/>
                    </a:ext>
                  </a:extLst>
                </a:gridCol>
                <a:gridCol w="2945424">
                  <a:extLst>
                    <a:ext uri="{9D8B030D-6E8A-4147-A177-3AD203B41FA5}">
                      <a16:colId xmlns:a16="http://schemas.microsoft.com/office/drawing/2014/main" val="3119259490"/>
                    </a:ext>
                  </a:extLst>
                </a:gridCol>
              </a:tblGrid>
              <a:tr h="2298590">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extLst>
                  <a:ext uri="{0D108BD9-81ED-4DB2-BD59-A6C34878D82A}">
                    <a16:rowId xmlns:a16="http://schemas.microsoft.com/office/drawing/2014/main" val="39493641"/>
                  </a:ext>
                </a:extLst>
              </a:tr>
              <a:tr h="2462833">
                <a:tc>
                  <a:txBody>
                    <a:bodyPr/>
                    <a:lstStyle/>
                    <a:p>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MailOTP</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を選択した場合、登録されたメールアドレス宛にワンタイムパスワードが送信されます。</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メールに記載のワンタイムパスワードを控えてください。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・件名</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NTT</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コミュニケーションズ </a:t>
                      </a: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SDPF</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ポータル メールワンタイムパスワード</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ワンタイムパスワードを入力し、「有効化」を押してください。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a:ln>
                          <a:noFill/>
                        </a:ln>
                        <a:solidFill>
                          <a:schemeClr val="tx1"/>
                        </a:solidFill>
                        <a:effectLst/>
                        <a:uLnTx/>
                        <a:uFillTx/>
                        <a:latin typeface="+mj-lt"/>
                        <a:ea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panose="020B0604030504040204" pitchFamily="50" charset="-128"/>
                          <a:ea typeface="メイリオ" panose="020B0604030504040204" pitchFamily="50" charset="-128"/>
                        </a:rPr>
                        <a:t>規約が表示されます。</a:t>
                      </a:r>
                      <a:endParaRPr kumimoji="1" lang="en-US" altLang="ja-JP" sz="110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panose="020B0604030504040204" pitchFamily="50" charset="-128"/>
                          <a:ea typeface="メイリオ" panose="020B0604030504040204" pitchFamily="50" charset="-128"/>
                        </a:rPr>
                        <a:t>内容を確認していただき、同意をお願いします。</a:t>
                      </a:r>
                      <a:endParaRPr kumimoji="1" lang="en-US" altLang="ja-JP" sz="1100">
                        <a:latin typeface="メイリオ" panose="020B0604030504040204" pitchFamily="50" charset="-128"/>
                        <a:ea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規約同意後、ダッシュボード画面に遷移します。</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panose="020B0604030504040204" pitchFamily="50" charset="-128"/>
                          <a:ea typeface="メイリオ" panose="020B0604030504040204" pitchFamily="50" charset="-128"/>
                        </a:rPr>
                        <a:t>以上で</a:t>
                      </a:r>
                      <a:r>
                        <a:rPr lang="en-US" altLang="ja-JP" sz="1100" err="1">
                          <a:solidFill>
                            <a:srgbClr val="000000"/>
                          </a:solidFill>
                          <a:latin typeface="メイリオ" panose="020B0604030504040204" pitchFamily="50" charset="-128"/>
                          <a:ea typeface="メイリオ" panose="020B0604030504040204" pitchFamily="50" charset="-128"/>
                        </a:rPr>
                        <a:t>MailOTP</a:t>
                      </a:r>
                      <a:r>
                        <a:rPr lang="ja-JP" altLang="en-US" sz="1100">
                          <a:solidFill>
                            <a:srgbClr val="000000"/>
                          </a:solidFill>
                          <a:latin typeface="メイリオ" panose="020B0604030504040204" pitchFamily="50" charset="-128"/>
                          <a:ea typeface="メイリオ" panose="020B0604030504040204" pitchFamily="50" charset="-128"/>
                        </a:rPr>
                        <a:t>で</a:t>
                      </a:r>
                      <a:r>
                        <a:rPr kumimoji="1" lang="ja-JP" altLang="en-US" sz="1100">
                          <a:solidFill>
                            <a:srgbClr val="000000"/>
                          </a:solidFill>
                          <a:latin typeface="メイリオ" panose="020B0604030504040204" pitchFamily="50" charset="-128"/>
                          <a:ea typeface="メイリオ" panose="020B0604030504040204" pitchFamily="50" charset="-128"/>
                        </a:rPr>
                        <a:t>の初回ログイン作業は完了です</a:t>
                      </a:r>
                      <a:endParaRPr kumimoji="1" lang="en-US" altLang="ja-JP" sz="11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2090162017"/>
                  </a:ext>
                </a:extLst>
              </a:tr>
            </a:tbl>
          </a:graphicData>
        </a:graphic>
      </p:graphicFrame>
      <p:graphicFrame>
        <p:nvGraphicFramePr>
          <p:cNvPr id="49" name="図表 48">
            <a:extLst>
              <a:ext uri="{FF2B5EF4-FFF2-40B4-BE49-F238E27FC236}">
                <a16:creationId xmlns:a16="http://schemas.microsoft.com/office/drawing/2014/main" id="{0D60D9A6-12C2-B647-3344-720FC1D891E0}"/>
              </a:ext>
            </a:extLst>
          </p:cNvPr>
          <p:cNvGraphicFramePr/>
          <p:nvPr>
            <p:extLst>
              <p:ext uri="{D42A27DB-BD31-4B8C-83A1-F6EECF244321}">
                <p14:modId xmlns:p14="http://schemas.microsoft.com/office/powerpoint/2010/main" val="3997706165"/>
              </p:ext>
            </p:extLst>
          </p:nvPr>
        </p:nvGraphicFramePr>
        <p:xfrm>
          <a:off x="409037" y="1238756"/>
          <a:ext cx="11505057" cy="3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 name="テキスト ボックス 60">
            <a:extLst>
              <a:ext uri="{FF2B5EF4-FFF2-40B4-BE49-F238E27FC236}">
                <a16:creationId xmlns:a16="http://schemas.microsoft.com/office/drawing/2014/main" id="{3C7E5D21-BE30-7C4E-4CD6-240E726C1CA9}"/>
              </a:ext>
            </a:extLst>
          </p:cNvPr>
          <p:cNvSpPr txBox="1"/>
          <p:nvPr/>
        </p:nvSpPr>
        <p:spPr>
          <a:xfrm>
            <a:off x="345175" y="1709943"/>
            <a:ext cx="1210350" cy="369332"/>
          </a:xfrm>
          <a:prstGeom prst="rect">
            <a:avLst/>
          </a:prstGeom>
          <a:solidFill>
            <a:schemeClr val="tx2">
              <a:lumMod val="20000"/>
              <a:lumOff val="80000"/>
            </a:schemeClr>
          </a:solidFill>
          <a:ln>
            <a:noFill/>
          </a:ln>
        </p:spPr>
        <p:txBody>
          <a:bodyPr wrap="square">
            <a:spAutoFit/>
          </a:bodyPr>
          <a:lstStyle/>
          <a:p>
            <a:pPr defTabSz="304836"/>
            <a:r>
              <a:rPr lang="en-US" altLang="ja-JP" sz="1800">
                <a:solidFill>
                  <a:srgbClr val="000000"/>
                </a:solidFill>
                <a:latin typeface="Arial"/>
                <a:ea typeface="ＭＳ Ｐゴシック" panose="020B0600070205080204" pitchFamily="50" charset="-128"/>
              </a:rPr>
              <a:t>Mail OTP</a:t>
            </a:r>
            <a:endParaRPr lang="ja-JP" altLang="en-US"/>
          </a:p>
        </p:txBody>
      </p:sp>
      <p:pic>
        <p:nvPicPr>
          <p:cNvPr id="6" name="図 5">
            <a:extLst>
              <a:ext uri="{FF2B5EF4-FFF2-40B4-BE49-F238E27FC236}">
                <a16:creationId xmlns:a16="http://schemas.microsoft.com/office/drawing/2014/main" id="{2407B428-A92D-52DE-7431-0A95F25F634A}"/>
              </a:ext>
            </a:extLst>
          </p:cNvPr>
          <p:cNvPicPr>
            <a:picLocks noChangeAspect="1"/>
          </p:cNvPicPr>
          <p:nvPr/>
        </p:nvPicPr>
        <p:blipFill>
          <a:blip r:embed="rId8"/>
          <a:stretch>
            <a:fillRect/>
          </a:stretch>
        </p:blipFill>
        <p:spPr>
          <a:xfrm>
            <a:off x="3219194" y="2061320"/>
            <a:ext cx="2736474" cy="1416245"/>
          </a:xfrm>
          <a:prstGeom prst="rect">
            <a:avLst/>
          </a:prstGeom>
        </p:spPr>
      </p:pic>
      <p:sp>
        <p:nvSpPr>
          <p:cNvPr id="64" name="正方形/長方形 63">
            <a:extLst>
              <a:ext uri="{FF2B5EF4-FFF2-40B4-BE49-F238E27FC236}">
                <a16:creationId xmlns:a16="http://schemas.microsoft.com/office/drawing/2014/main" id="{472F5C43-3CAD-2BC8-3B96-86500C9D89C4}"/>
              </a:ext>
            </a:extLst>
          </p:cNvPr>
          <p:cNvSpPr/>
          <p:nvPr/>
        </p:nvSpPr>
        <p:spPr bwMode="gray">
          <a:xfrm>
            <a:off x="5107261" y="2061320"/>
            <a:ext cx="829077" cy="369320"/>
          </a:xfrm>
          <a:prstGeom prst="rect">
            <a:avLst/>
          </a:prstGeom>
          <a:solidFill>
            <a:schemeClr val="accent2"/>
          </a:solidFill>
          <a:ln w="6350">
            <a:solidFill>
              <a:srgbClr val="FFFFFF">
                <a:lumMod val="50000"/>
              </a:srgb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kumimoji="1" lang="ja-JP" altLang="en-US" sz="1200" kern="0">
                <a:solidFill>
                  <a:schemeClr val="bg1"/>
                </a:solidFill>
                <a:latin typeface="Meiryo UI" panose="020B0604030504040204" pitchFamily="50" charset="-128"/>
                <a:ea typeface="Meiryo UI" panose="020B0604030504040204" pitchFamily="50" charset="-128"/>
              </a:rPr>
              <a:t>開発中画面</a:t>
            </a:r>
          </a:p>
        </p:txBody>
      </p:sp>
      <p:pic>
        <p:nvPicPr>
          <p:cNvPr id="3" name="グラフィックス 2" descr="封筒 枠線">
            <a:extLst>
              <a:ext uri="{FF2B5EF4-FFF2-40B4-BE49-F238E27FC236}">
                <a16:creationId xmlns:a16="http://schemas.microsoft.com/office/drawing/2014/main" id="{12AB3F71-7D88-8BD8-D9B8-BC4B2054D1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822" y="2381079"/>
            <a:ext cx="914400" cy="914400"/>
          </a:xfrm>
          <a:prstGeom prst="rect">
            <a:avLst/>
          </a:prstGeom>
        </p:spPr>
      </p:pic>
      <p:pic>
        <p:nvPicPr>
          <p:cNvPr id="5" name="図 4">
            <a:extLst>
              <a:ext uri="{FF2B5EF4-FFF2-40B4-BE49-F238E27FC236}">
                <a16:creationId xmlns:a16="http://schemas.microsoft.com/office/drawing/2014/main" id="{C5226AF8-CFB3-309D-8400-8B2D68138CCC}"/>
              </a:ext>
            </a:extLst>
          </p:cNvPr>
          <p:cNvPicPr>
            <a:picLocks noChangeAspect="1"/>
          </p:cNvPicPr>
          <p:nvPr/>
        </p:nvPicPr>
        <p:blipFill>
          <a:blip r:embed="rId11"/>
          <a:stretch>
            <a:fillRect/>
          </a:stretch>
        </p:blipFill>
        <p:spPr>
          <a:xfrm>
            <a:off x="6122376" y="1925175"/>
            <a:ext cx="2567610" cy="1757754"/>
          </a:xfrm>
          <a:prstGeom prst="rect">
            <a:avLst/>
          </a:prstGeom>
        </p:spPr>
      </p:pic>
      <p:sp>
        <p:nvSpPr>
          <p:cNvPr id="8" name="正方形/長方形 7">
            <a:extLst>
              <a:ext uri="{FF2B5EF4-FFF2-40B4-BE49-F238E27FC236}">
                <a16:creationId xmlns:a16="http://schemas.microsoft.com/office/drawing/2014/main" id="{44FCF90F-8FFB-EAF4-F67D-80D9882747BB}"/>
              </a:ext>
            </a:extLst>
          </p:cNvPr>
          <p:cNvSpPr/>
          <p:nvPr/>
        </p:nvSpPr>
        <p:spPr bwMode="gray">
          <a:xfrm>
            <a:off x="7865312" y="1925175"/>
            <a:ext cx="829077" cy="369320"/>
          </a:xfrm>
          <a:prstGeom prst="rect">
            <a:avLst/>
          </a:prstGeom>
          <a:solidFill>
            <a:schemeClr val="accent2"/>
          </a:solidFill>
          <a:ln w="6350">
            <a:solidFill>
              <a:srgbClr val="FFFFFF">
                <a:lumMod val="50000"/>
              </a:srgb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kumimoji="1" lang="ja-JP" altLang="en-US" sz="1200" kern="0" dirty="0">
                <a:solidFill>
                  <a:schemeClr val="bg1"/>
                </a:solidFill>
                <a:latin typeface="Meiryo UI" panose="020B0604030504040204" pitchFamily="50" charset="-128"/>
                <a:ea typeface="Meiryo UI" panose="020B0604030504040204" pitchFamily="50" charset="-128"/>
              </a:rPr>
              <a:t>開発中画面</a:t>
            </a:r>
          </a:p>
        </p:txBody>
      </p:sp>
      <p:pic>
        <p:nvPicPr>
          <p:cNvPr id="9" name="図 8">
            <a:extLst>
              <a:ext uri="{FF2B5EF4-FFF2-40B4-BE49-F238E27FC236}">
                <a16:creationId xmlns:a16="http://schemas.microsoft.com/office/drawing/2014/main" id="{8EDC9F37-7DB7-891B-B27E-33D415DDA64E}"/>
              </a:ext>
            </a:extLst>
          </p:cNvPr>
          <p:cNvPicPr>
            <a:picLocks noChangeAspect="1"/>
          </p:cNvPicPr>
          <p:nvPr/>
        </p:nvPicPr>
        <p:blipFill>
          <a:blip r:embed="rId12"/>
          <a:stretch>
            <a:fillRect/>
          </a:stretch>
        </p:blipFill>
        <p:spPr>
          <a:xfrm>
            <a:off x="9008153" y="1884236"/>
            <a:ext cx="2204784" cy="1961590"/>
          </a:xfrm>
          <a:prstGeom prst="rect">
            <a:avLst/>
          </a:prstGeom>
        </p:spPr>
      </p:pic>
    </p:spTree>
    <p:extLst>
      <p:ext uri="{BB962C8B-B14F-4D97-AF65-F5344CB8AC3E}">
        <p14:creationId xmlns:p14="http://schemas.microsoft.com/office/powerpoint/2010/main" val="3228151718"/>
      </p:ext>
    </p:extLst>
  </p:cSld>
  <p:clrMapOvr>
    <a:masterClrMapping/>
  </p:clrMapOvr>
</p:sld>
</file>

<file path=ppt/theme/theme1.xml><?xml version="1.0" encoding="utf-8"?>
<a:theme xmlns:a="http://schemas.openxmlformats.org/drawingml/2006/main" name="Simple版">
  <a:themeElements>
    <a:clrScheme name="ユーザー定義">
      <a:dk1>
        <a:srgbClr val="000000"/>
      </a:dk1>
      <a:lt1>
        <a:srgbClr val="FFFFFF"/>
      </a:lt1>
      <a:dk2>
        <a:srgbClr val="1F497D"/>
      </a:dk2>
      <a:lt2>
        <a:srgbClr val="EEECE1"/>
      </a:lt2>
      <a:accent1>
        <a:srgbClr val="4F81BD"/>
      </a:accent1>
      <a:accent2>
        <a:srgbClr val="CC0033"/>
      </a:accent2>
      <a:accent3>
        <a:srgbClr val="004386"/>
      </a:accent3>
      <a:accent4>
        <a:srgbClr val="FDD000"/>
      </a:accent4>
      <a:accent5>
        <a:srgbClr val="4BACC6"/>
      </a:accent5>
      <a:accent6>
        <a:srgbClr val="F79646"/>
      </a:accent6>
      <a:hlink>
        <a:srgbClr val="0000FF"/>
      </a:hlink>
      <a:folHlink>
        <a:srgbClr val="800080"/>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rgbClr val="FFFFFF">
              <a:lumMod val="50000"/>
            </a:srgbClr>
          </a:solidFill>
          <a:miter lim="800000"/>
          <a:headEnd/>
          <a:tailEnd/>
        </a:ln>
        <a:effectLst/>
      </a:spPr>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lgn="ctr">
          <a:defRPr kumimoji="1" sz="1200" kern="0" dirty="0">
            <a:solidFill>
              <a:srgbClr val="000000"/>
            </a:solidFill>
            <a:latin typeface="Meiryo UI" panose="020B0604030504040204" pitchFamily="50" charset="-128"/>
            <a:ea typeface="Meiryo UI" panose="020B0604030504040204" pitchFamily="50" charset="-128"/>
          </a:defRPr>
        </a:defPPr>
      </a:lstStyle>
    </a:spDef>
  </a:objectDefaults>
  <a:extraClrSchemeLst/>
  <a:extLst>
    <a:ext uri="{05A4C25C-085E-4340-85A3-A5531E510DB2}">
      <thm15:themeFamily xmlns:thm15="http://schemas.microsoft.com/office/thememl/2012/main" name="プレゼンテーション1" id="{FE2F086E-370D-4494-A47E-7E1B2B774589}" vid="{D92E144B-3905-4CC3-A18C-0B6AA31E35D5}"/>
    </a:ext>
  </a:extLst>
</a:theme>
</file>

<file path=ppt/theme/theme2.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rgbClr val="FF00FF"/>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rgbClr val="FF00FF"/>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仕様書用カスタム">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6600FF"/>
          </a:solidFill>
        </a:ln>
      </a:spPr>
      <a:bodyPr rtlCol="0" anchor="ctr"/>
      <a:lstStyle>
        <a:defPPr algn="ctr">
          <a:defRPr kumimoji="1" dirty="0">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rgbClr val="FF00FF"/>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imple版">
  <a:themeElements>
    <a:clrScheme name="ユーザー定義">
      <a:dk1>
        <a:srgbClr val="000000"/>
      </a:dk1>
      <a:lt1>
        <a:srgbClr val="FFFFFF"/>
      </a:lt1>
      <a:dk2>
        <a:srgbClr val="1F497D"/>
      </a:dk2>
      <a:lt2>
        <a:srgbClr val="EEECE1"/>
      </a:lt2>
      <a:accent1>
        <a:srgbClr val="4F81BD"/>
      </a:accent1>
      <a:accent2>
        <a:srgbClr val="CC0033"/>
      </a:accent2>
      <a:accent3>
        <a:srgbClr val="004386"/>
      </a:accent3>
      <a:accent4>
        <a:srgbClr val="FDD000"/>
      </a:accent4>
      <a:accent5>
        <a:srgbClr val="4BACC6"/>
      </a:accent5>
      <a:accent6>
        <a:srgbClr val="F79646"/>
      </a:accent6>
      <a:hlink>
        <a:srgbClr val="0000FF"/>
      </a:hlink>
      <a:folHlink>
        <a:srgbClr val="800080"/>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rgbClr val="FFFFFF">
              <a:lumMod val="50000"/>
            </a:srgbClr>
          </a:solidFill>
          <a:miter lim="800000"/>
          <a:headEnd/>
          <a:tailEnd/>
        </a:ln>
        <a:effectLst/>
      </a:spPr>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lgn="ctr">
          <a:defRPr kumimoji="1" sz="1200" kern="0" dirty="0">
            <a:solidFill>
              <a:srgbClr val="000000"/>
            </a:solidFill>
            <a:latin typeface="Meiryo UI" panose="020B0604030504040204" pitchFamily="50" charset="-128"/>
            <a:ea typeface="Meiryo UI" panose="020B0604030504040204" pitchFamily="50" charset="-128"/>
          </a:defRPr>
        </a:defPPr>
      </a:lstStyle>
    </a:spDef>
  </a:objectDefaults>
  <a:extraClrSchemeLst/>
  <a:extLst>
    <a:ext uri="{05A4C25C-085E-4340-85A3-A5531E510DB2}">
      <thm15:themeFamily xmlns:thm15="http://schemas.microsoft.com/office/thememl/2012/main" name="プレゼンテーション1" id="{FE2F086E-370D-4494-A47E-7E1B2B774589}" vid="{D92E144B-3905-4CC3-A18C-0B6AA31E35D5}"/>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b86d4cb-e915-438c-94ba-db2aec8a65a8">
      <Terms xmlns="http://schemas.microsoft.com/office/infopath/2007/PartnerControls"/>
    </lcf76f155ced4ddcb4097134ff3c332f>
    <TaxCatchAll xmlns="02b85cce-3be2-41c6-9f4f-b48261ce08c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2D3511316B727449CEE21F72BFACA9B" ma:contentTypeVersion="14" ma:contentTypeDescription="新しいドキュメントを作成します。" ma:contentTypeScope="" ma:versionID="d2460c11ed45a846e3e673dfe4c3517e">
  <xsd:schema xmlns:xsd="http://www.w3.org/2001/XMLSchema" xmlns:xs="http://www.w3.org/2001/XMLSchema" xmlns:p="http://schemas.microsoft.com/office/2006/metadata/properties" xmlns:ns2="cb86d4cb-e915-438c-94ba-db2aec8a65a8" xmlns:ns3="02b85cce-3be2-41c6-9f4f-b48261ce08cf" targetNamespace="http://schemas.microsoft.com/office/2006/metadata/properties" ma:root="true" ma:fieldsID="417b244c92eaf8db8f5c0c85bc4c82cc" ns2:_="" ns3:_="">
    <xsd:import namespace="cb86d4cb-e915-438c-94ba-db2aec8a65a8"/>
    <xsd:import namespace="02b85cce-3be2-41c6-9f4f-b48261ce08c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6d4cb-e915-438c-94ba-db2aec8a65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40495dbf-c790-4553-8539-553daef38721"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b85cce-3be2-41c6-9f4f-b48261ce08c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2e7bc9e-0d7b-4026-9e75-c7c24bbfae48}" ma:internalName="TaxCatchAll" ma:showField="CatchAllData" ma:web="02b85cce-3be2-41c6-9f4f-b48261ce08cf">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32306C-B5DE-49C2-BFF2-ADAB3852237F}">
  <ds:schemaRefs>
    <ds:schemaRef ds:uri="http://schemas.microsoft.com/sharepoint/v3/contenttype/forms"/>
  </ds:schemaRefs>
</ds:datastoreItem>
</file>

<file path=customXml/itemProps2.xml><?xml version="1.0" encoding="utf-8"?>
<ds:datastoreItem xmlns:ds="http://schemas.openxmlformats.org/officeDocument/2006/customXml" ds:itemID="{D8CE8D9D-2F84-40EE-8D20-823B88A37C48}">
  <ds:schemaRefs>
    <ds:schemaRef ds:uri="http://www.w3.org/XML/1998/namespace"/>
    <ds:schemaRef ds:uri="02b85cce-3be2-41c6-9f4f-b48261ce08cf"/>
    <ds:schemaRef ds:uri="http://schemas.microsoft.com/office/infopath/2007/PartnerControls"/>
    <ds:schemaRef ds:uri="http://purl.org/dc/elements/1.1/"/>
    <ds:schemaRef ds:uri="http://purl.org/dc/dcmitype/"/>
    <ds:schemaRef ds:uri="http://schemas.microsoft.com/office/2006/documentManagement/types"/>
    <ds:schemaRef ds:uri="cb86d4cb-e915-438c-94ba-db2aec8a65a8"/>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F35E8B8-13CB-43B8-928C-B37CBF70D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86d4cb-e915-438c-94ba-db2aec8a65a8"/>
    <ds:schemaRef ds:uri="02b85cce-3be2-41c6-9f4f-b48261ce08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TotalTime>
  <Words>1708</Words>
  <Application>Microsoft Office PowerPoint</Application>
  <PresentationFormat>ワイド画面</PresentationFormat>
  <Paragraphs>261</Paragraphs>
  <Slides>11</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6</vt:i4>
      </vt:variant>
      <vt:variant>
        <vt:lpstr>スライド タイトル</vt:lpstr>
      </vt:variant>
      <vt:variant>
        <vt:i4>11</vt:i4>
      </vt:variant>
    </vt:vector>
  </HeadingPairs>
  <TitlesOfParts>
    <vt:vector size="26" baseType="lpstr">
      <vt:lpstr>HG丸ｺﾞｼｯｸM-PRO</vt:lpstr>
      <vt:lpstr>Meiryo UI</vt:lpstr>
      <vt:lpstr>メイリオ</vt:lpstr>
      <vt:lpstr>メイリオ</vt:lpstr>
      <vt:lpstr>游ゴシック</vt:lpstr>
      <vt:lpstr>游ゴシック Light</vt:lpstr>
      <vt:lpstr>Arial</vt:lpstr>
      <vt:lpstr>Calibri</vt:lpstr>
      <vt:lpstr>Wingdings</vt:lpstr>
      <vt:lpstr>Simple版</vt:lpstr>
      <vt:lpstr>1_標準デザイン</vt:lpstr>
      <vt:lpstr>2_標準デザイン</vt:lpstr>
      <vt:lpstr>仕様書用カスタム</vt:lpstr>
      <vt:lpstr>3_標準デザイン</vt:lpstr>
      <vt:lpstr>1_Simple版</vt:lpstr>
      <vt:lpstr>ログイン方法等変更に伴う作業のご依頼  子契約のお客さま向けご案内</vt:lpstr>
      <vt:lpstr>本変更スケジュールにおけるご依頼作業について</vt:lpstr>
      <vt:lpstr>移行STEP毎のお願い事項</vt:lpstr>
      <vt:lpstr>初回ログイン時の本人性確認に必要な情報と確認方法</vt:lpstr>
      <vt:lpstr>移行期間中の作業概要</vt:lpstr>
      <vt:lpstr>移行期間中の作業詳細-①</vt:lpstr>
      <vt:lpstr>移行期間中の作業詳細-②</vt:lpstr>
      <vt:lpstr>移行期間中の作業詳細-③</vt:lpstr>
      <vt:lpstr>移行期間中の作業詳細-④</vt:lpstr>
      <vt:lpstr>移行期間中の作業詳細-⑤</vt:lpstr>
      <vt:lpstr>移行期間後(移行期間中に未実施の場合)の作業概要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ログイン方法等変更に伴う作業のご依頼</dc:title>
  <dc:creator>Sho Yamamura（山村奨）</dc:creator>
  <cp:lastModifiedBy>Sho Yamamura（山村奨）</cp:lastModifiedBy>
  <cp:revision>2</cp:revision>
  <dcterms:created xsi:type="dcterms:W3CDTF">2022-11-14T07:02:19Z</dcterms:created>
  <dcterms:modified xsi:type="dcterms:W3CDTF">2024-04-18T06:29:16Z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0x01010032D3511316B727449CEE21F72BFACA9B</vt:lpwstr>
  </property>
  <property fmtid="{D5CDD505-2E9C-101B-9397-08002B2CF9AE}" pid="3" name="MediaServiceImageTags">
    <vt:lpwstr/>
  </property>
  <property fmtid="{D5CDD505-2E9C-101B-9397-08002B2CF9AE}" pid="4" name="MSIP_Label_dbb4fa5d-3ac5-4415-967c-34900a0e1c6f_Enabled">
    <vt:lpwstr>true</vt:lpwstr>
  </property>
  <property fmtid="{D5CDD505-2E9C-101B-9397-08002B2CF9AE}" pid="5" name="MSIP_Label_dbb4fa5d-3ac5-4415-967c-34900a0e1c6f_SetDate">
    <vt:lpwstr>2024-04-17T23:42:01Z</vt:lpwstr>
  </property>
  <property fmtid="{D5CDD505-2E9C-101B-9397-08002B2CF9AE}" pid="6" name="MSIP_Label_dbb4fa5d-3ac5-4415-967c-34900a0e1c6f_Method">
    <vt:lpwstr>Privileged</vt:lpwstr>
  </property>
  <property fmtid="{D5CDD505-2E9C-101B-9397-08002B2CF9AE}" pid="7" name="MSIP_Label_dbb4fa5d-3ac5-4415-967c-34900a0e1c6f_Name">
    <vt:lpwstr>dbb4fa5d-3ac5-4415-967c-34900a0e1c6f</vt:lpwstr>
  </property>
  <property fmtid="{D5CDD505-2E9C-101B-9397-08002B2CF9AE}" pid="8" name="MSIP_Label_dbb4fa5d-3ac5-4415-967c-34900a0e1c6f_SiteId">
    <vt:lpwstr>a629ef32-67ba-47a6-8eb3-ec43935644fc</vt:lpwstr>
  </property>
  <property fmtid="{D5CDD505-2E9C-101B-9397-08002B2CF9AE}" pid="9" name="MSIP_Label_dbb4fa5d-3ac5-4415-967c-34900a0e1c6f_ActionId">
    <vt:lpwstr>4858a069-93d2-4002-97a3-92a58fd75c5c</vt:lpwstr>
  </property>
  <property fmtid="{D5CDD505-2E9C-101B-9397-08002B2CF9AE}" pid="10" name="MSIP_Label_dbb4fa5d-3ac5-4415-967c-34900a0e1c6f_ContentBits">
    <vt:lpwstr>0</vt:lpwstr>
  </property>
</Properties>
</file>