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6" r:id="rId5"/>
    <p:sldMasterId id="2147483678" r:id="rId6"/>
    <p:sldMasterId id="2147483682" r:id="rId7"/>
    <p:sldMasterId id="2147483705" r:id="rId8"/>
    <p:sldMasterId id="2147483709" r:id="rId9"/>
    <p:sldMasterId id="2147483720" r:id="rId10"/>
  </p:sldMasterIdLst>
  <p:notesMasterIdLst>
    <p:notesMasterId r:id="rId19"/>
  </p:notesMasterIdLst>
  <p:sldIdLst>
    <p:sldId id="2147480313" r:id="rId11"/>
    <p:sldId id="2147480314" r:id="rId12"/>
    <p:sldId id="2147480315" r:id="rId13"/>
    <p:sldId id="2147480348" r:id="rId14"/>
    <p:sldId id="2147480318" r:id="rId15"/>
    <p:sldId id="2147480319" r:id="rId16"/>
    <p:sldId id="2147480364" r:id="rId17"/>
    <p:sldId id="2147480367"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04386"/>
    <a:srgbClr val="CC0033"/>
    <a:srgbClr val="FFFFFF"/>
    <a:srgbClr val="DEE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 Yamamura（山村奨）" userId="ad78378a-01bc-491d-af0b-8b0e5f08f5df" providerId="ADAL" clId="{6270A841-7586-41A8-A2E2-9460AE2CC43B}"/>
    <pc:docChg chg="delSld modSld delSection modSection">
      <pc:chgData name="Sho Yamamura（山村奨）" userId="ad78378a-01bc-491d-af0b-8b0e5f08f5df" providerId="ADAL" clId="{6270A841-7586-41A8-A2E2-9460AE2CC43B}" dt="2024-04-18T06:24:45.086" v="12" actId="20577"/>
      <pc:docMkLst>
        <pc:docMk/>
      </pc:docMkLst>
      <pc:sldChg chg="del">
        <pc:chgData name="Sho Yamamura（山村奨）" userId="ad78378a-01bc-491d-af0b-8b0e5f08f5df" providerId="ADAL" clId="{6270A841-7586-41A8-A2E2-9460AE2CC43B}" dt="2024-04-18T06:24:15.584" v="4" actId="18676"/>
        <pc:sldMkLst>
          <pc:docMk/>
          <pc:sldMk cId="3597996337" sldId="257"/>
        </pc:sldMkLst>
      </pc:sldChg>
      <pc:sldChg chg="del">
        <pc:chgData name="Sho Yamamura（山村奨）" userId="ad78378a-01bc-491d-af0b-8b0e5f08f5df" providerId="ADAL" clId="{6270A841-7586-41A8-A2E2-9460AE2CC43B}" dt="2024-04-18T06:24:15.584" v="4" actId="18676"/>
        <pc:sldMkLst>
          <pc:docMk/>
          <pc:sldMk cId="4018973776" sldId="2147480308"/>
        </pc:sldMkLst>
      </pc:sldChg>
      <pc:sldChg chg="del">
        <pc:chgData name="Sho Yamamura（山村奨）" userId="ad78378a-01bc-491d-af0b-8b0e5f08f5df" providerId="ADAL" clId="{6270A841-7586-41A8-A2E2-9460AE2CC43B}" dt="2024-04-18T06:24:15.584" v="4" actId="18676"/>
        <pc:sldMkLst>
          <pc:docMk/>
          <pc:sldMk cId="2715913139" sldId="2147480310"/>
        </pc:sldMkLst>
      </pc:sldChg>
      <pc:sldChg chg="del">
        <pc:chgData name="Sho Yamamura（山村奨）" userId="ad78378a-01bc-491d-af0b-8b0e5f08f5df" providerId="ADAL" clId="{6270A841-7586-41A8-A2E2-9460AE2CC43B}" dt="2024-04-18T06:24:15.584" v="4" actId="18676"/>
        <pc:sldMkLst>
          <pc:docMk/>
          <pc:sldMk cId="917604695" sldId="2147480311"/>
        </pc:sldMkLst>
      </pc:sldChg>
      <pc:sldChg chg="modSp mod">
        <pc:chgData name="Sho Yamamura（山村奨）" userId="ad78378a-01bc-491d-af0b-8b0e5f08f5df" providerId="ADAL" clId="{6270A841-7586-41A8-A2E2-9460AE2CC43B}" dt="2024-04-18T06:24:10.802" v="3" actId="14100"/>
        <pc:sldMkLst>
          <pc:docMk/>
          <pc:sldMk cId="1502215671" sldId="2147480313"/>
        </pc:sldMkLst>
        <pc:spChg chg="mod">
          <ac:chgData name="Sho Yamamura（山村奨）" userId="ad78378a-01bc-491d-af0b-8b0e5f08f5df" providerId="ADAL" clId="{6270A841-7586-41A8-A2E2-9460AE2CC43B}" dt="2024-04-18T06:24:10.802" v="3" actId="14100"/>
          <ac:spMkLst>
            <pc:docMk/>
            <pc:sldMk cId="1502215671" sldId="2147480313"/>
            <ac:spMk id="4" creationId="{FEAE71F7-8C8E-DD74-E45A-F14E6D2A365B}"/>
          </ac:spMkLst>
        </pc:spChg>
      </pc:sldChg>
      <pc:sldChg chg="modSp mod">
        <pc:chgData name="Sho Yamamura（山村奨）" userId="ad78378a-01bc-491d-af0b-8b0e5f08f5df" providerId="ADAL" clId="{6270A841-7586-41A8-A2E2-9460AE2CC43B}" dt="2024-04-18T06:24:37.842" v="9" actId="20577"/>
        <pc:sldMkLst>
          <pc:docMk/>
          <pc:sldMk cId="4213281504" sldId="2147480314"/>
        </pc:sldMkLst>
        <pc:spChg chg="mod">
          <ac:chgData name="Sho Yamamura（山村奨）" userId="ad78378a-01bc-491d-af0b-8b0e5f08f5df" providerId="ADAL" clId="{6270A841-7586-41A8-A2E2-9460AE2CC43B}" dt="2024-04-18T06:24:37.842" v="9" actId="20577"/>
          <ac:spMkLst>
            <pc:docMk/>
            <pc:sldMk cId="4213281504" sldId="2147480314"/>
            <ac:spMk id="4" creationId="{A8D5B40D-D81A-4CE3-9DDF-83E71017FB33}"/>
          </ac:spMkLst>
        </pc:spChg>
      </pc:sldChg>
      <pc:sldChg chg="modSp mod">
        <pc:chgData name="Sho Yamamura（山村奨）" userId="ad78378a-01bc-491d-af0b-8b0e5f08f5df" providerId="ADAL" clId="{6270A841-7586-41A8-A2E2-9460AE2CC43B}" dt="2024-04-18T06:24:45.086" v="12" actId="20577"/>
        <pc:sldMkLst>
          <pc:docMk/>
          <pc:sldMk cId="723230129" sldId="2147480319"/>
        </pc:sldMkLst>
        <pc:graphicFrameChg chg="modGraphic">
          <ac:chgData name="Sho Yamamura（山村奨）" userId="ad78378a-01bc-491d-af0b-8b0e5f08f5df" providerId="ADAL" clId="{6270A841-7586-41A8-A2E2-9460AE2CC43B}" dt="2024-04-18T06:24:45.086" v="12" actId="20577"/>
          <ac:graphicFrameMkLst>
            <pc:docMk/>
            <pc:sldMk cId="723230129" sldId="2147480319"/>
            <ac:graphicFrameMk id="4" creationId="{7C76735F-B159-D754-8509-4887EC1678DD}"/>
          </ac:graphicFrameMkLst>
        </pc:graphicFrameChg>
      </pc:sldChg>
      <pc:sldChg chg="del">
        <pc:chgData name="Sho Yamamura（山村奨）" userId="ad78378a-01bc-491d-af0b-8b0e5f08f5df" providerId="ADAL" clId="{6270A841-7586-41A8-A2E2-9460AE2CC43B}" dt="2024-04-18T06:24:15.584" v="4" actId="18676"/>
        <pc:sldMkLst>
          <pc:docMk/>
          <pc:sldMk cId="1269147683" sldId="2147480321"/>
        </pc:sldMkLst>
      </pc:sldChg>
      <pc:sldChg chg="del">
        <pc:chgData name="Sho Yamamura（山村奨）" userId="ad78378a-01bc-491d-af0b-8b0e5f08f5df" providerId="ADAL" clId="{6270A841-7586-41A8-A2E2-9460AE2CC43B}" dt="2024-04-18T06:24:15.584" v="4" actId="18676"/>
        <pc:sldMkLst>
          <pc:docMk/>
          <pc:sldMk cId="4148436839" sldId="2147480330"/>
        </pc:sldMkLst>
      </pc:sldChg>
      <pc:sldChg chg="del">
        <pc:chgData name="Sho Yamamura（山村奨）" userId="ad78378a-01bc-491d-af0b-8b0e5f08f5df" providerId="ADAL" clId="{6270A841-7586-41A8-A2E2-9460AE2CC43B}" dt="2024-04-18T06:24:15.584" v="4" actId="18676"/>
        <pc:sldMkLst>
          <pc:docMk/>
          <pc:sldMk cId="475126567" sldId="2147480347"/>
        </pc:sldMkLst>
      </pc:sldChg>
      <pc:sldChg chg="del">
        <pc:chgData name="Sho Yamamura（山村奨）" userId="ad78378a-01bc-491d-af0b-8b0e5f08f5df" providerId="ADAL" clId="{6270A841-7586-41A8-A2E2-9460AE2CC43B}" dt="2024-04-18T06:24:15.584" v="4" actId="18676"/>
        <pc:sldMkLst>
          <pc:docMk/>
          <pc:sldMk cId="124150244" sldId="2147480349"/>
        </pc:sldMkLst>
      </pc:sldChg>
      <pc:sldChg chg="del">
        <pc:chgData name="Sho Yamamura（山村奨）" userId="ad78378a-01bc-491d-af0b-8b0e5f08f5df" providerId="ADAL" clId="{6270A841-7586-41A8-A2E2-9460AE2CC43B}" dt="2024-04-18T06:24:17.523" v="5" actId="18676"/>
        <pc:sldMkLst>
          <pc:docMk/>
          <pc:sldMk cId="3940230981" sldId="2147480358"/>
        </pc:sldMkLst>
      </pc:sldChg>
      <pc:sldChg chg="del">
        <pc:chgData name="Sho Yamamura（山村奨）" userId="ad78378a-01bc-491d-af0b-8b0e5f08f5df" providerId="ADAL" clId="{6270A841-7586-41A8-A2E2-9460AE2CC43B}" dt="2024-04-18T06:24:17.523" v="5" actId="18676"/>
        <pc:sldMkLst>
          <pc:docMk/>
          <pc:sldMk cId="3573000644" sldId="2147480361"/>
        </pc:sldMkLst>
      </pc:sldChg>
      <pc:sldChg chg="del">
        <pc:chgData name="Sho Yamamura（山村奨）" userId="ad78378a-01bc-491d-af0b-8b0e5f08f5df" providerId="ADAL" clId="{6270A841-7586-41A8-A2E2-9460AE2CC43B}" dt="2024-04-18T06:24:17.523" v="5" actId="18676"/>
        <pc:sldMkLst>
          <pc:docMk/>
          <pc:sldMk cId="1598170980" sldId="2147480362"/>
        </pc:sldMkLst>
      </pc:sldChg>
      <pc:sldChg chg="del">
        <pc:chgData name="Sho Yamamura（山村奨）" userId="ad78378a-01bc-491d-af0b-8b0e5f08f5df" providerId="ADAL" clId="{6270A841-7586-41A8-A2E2-9460AE2CC43B}" dt="2024-04-18T06:24:17.523" v="5" actId="18676"/>
        <pc:sldMkLst>
          <pc:docMk/>
          <pc:sldMk cId="834314155" sldId="2147480363"/>
        </pc:sldMkLst>
      </pc:sldChg>
      <pc:sldChg chg="del">
        <pc:chgData name="Sho Yamamura（山村奨）" userId="ad78378a-01bc-491d-af0b-8b0e5f08f5df" providerId="ADAL" clId="{6270A841-7586-41A8-A2E2-9460AE2CC43B}" dt="2024-04-18T06:24:15.584" v="4" actId="18676"/>
        <pc:sldMkLst>
          <pc:docMk/>
          <pc:sldMk cId="1107208031" sldId="2147480366"/>
        </pc:sldMkLst>
      </pc:sldChg>
      <pc:sldChg chg="del">
        <pc:chgData name="Sho Yamamura（山村奨）" userId="ad78378a-01bc-491d-af0b-8b0e5f08f5df" providerId="ADAL" clId="{6270A841-7586-41A8-A2E2-9460AE2CC43B}" dt="2024-04-18T06:24:15.584" v="4" actId="18676"/>
        <pc:sldMkLst>
          <pc:docMk/>
          <pc:sldMk cId="274766735" sldId="21474804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655-88DF-470B-892B-E49185ED49C4}" type="datetimeFigureOut">
              <a:rPr kumimoji="1" lang="ja-JP" altLang="en-US" smtClean="0"/>
              <a:t>2024/4/18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105EF-FD95-4196-B4F9-A0F417F15CFF}" type="slidenum">
              <a:rPr kumimoji="1" lang="ja-JP" altLang="en-US" smtClean="0"/>
              <a:t>‹#›</a:t>
            </a:fld>
            <a:endParaRPr kumimoji="1" lang="ja-JP" altLang="en-US"/>
          </a:p>
        </p:txBody>
      </p:sp>
    </p:spTree>
    <p:extLst>
      <p:ext uri="{BB962C8B-B14F-4D97-AF65-F5344CB8AC3E}">
        <p14:creationId xmlns:p14="http://schemas.microsoft.com/office/powerpoint/2010/main" val="1998429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156038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最後スライド">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p:nvPr>
        </p:nvSpPr>
        <p:spPr>
          <a:xfrm>
            <a:off x="1535997" y="4428272"/>
            <a:ext cx="9120000" cy="340558"/>
          </a:xfrm>
          <a:prstGeom prst="rect">
            <a:avLst/>
          </a:prstGeom>
        </p:spPr>
        <p:txBody>
          <a:bodyPr tIns="90000" bIns="36000" anchor="ctr">
            <a:noAutofit/>
          </a:bodyPr>
          <a:lstStyle>
            <a:lvl1pPr marL="0" indent="0" algn="ctr">
              <a:lnSpc>
                <a:spcPct val="100000"/>
              </a:lnSpc>
              <a:spcBef>
                <a:spcPts val="0"/>
              </a:spcBef>
              <a:buNone/>
              <a:defRPr sz="1800" b="0" i="0" spc="200">
                <a:solidFill>
                  <a:schemeClr val="tx1"/>
                </a:solidFill>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endParaRPr kumimoji="1" lang="ja-JP" altLang="en-US"/>
          </a:p>
        </p:txBody>
      </p:sp>
      <p:pic>
        <p:nvPicPr>
          <p:cNvPr id="8" name="図 7">
            <a:extLst>
              <a:ext uri="{FF2B5EF4-FFF2-40B4-BE49-F238E27FC236}">
                <a16:creationId xmlns:a16="http://schemas.microsoft.com/office/drawing/2014/main" id="{6C31A562-B7CE-4DE1-806A-10AF114EBA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3238433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45719" tIns="0" rIns="4571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600" smtClean="0"/>
              <a:pPr lvl="0"/>
              <a:t>‹#›</a:t>
            </a:fld>
            <a:endParaRPr lang="ja-JP" altLang="en-US" sz="6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50"/>
            <a:ext cx="10515600" cy="422365"/>
          </a:xfrm>
          <a:ln>
            <a:noFill/>
          </a:ln>
        </p:spPr>
        <p:txBody>
          <a:bodyPr tIns="72000" bIns="36000" anchor="t" anchorCtr="0">
            <a:noAutofit/>
          </a:bodyPr>
          <a:lstStyle>
            <a:lvl1pPr>
              <a:defRPr sz="23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70"/>
            <a:ext cx="1029600" cy="400623"/>
          </a:xfrm>
          <a:prstGeom prst="rect">
            <a:avLst/>
          </a:prstGeom>
        </p:spPr>
      </p:pic>
    </p:spTree>
    <p:extLst>
      <p:ext uri="{BB962C8B-B14F-4D97-AF65-F5344CB8AC3E}">
        <p14:creationId xmlns:p14="http://schemas.microsoft.com/office/powerpoint/2010/main" val="34125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001" y="6569814"/>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03775"/>
            <a:ext cx="9040821" cy="340558"/>
          </a:xfrm>
          <a:prstGeom prst="rect">
            <a:avLst/>
          </a:prstGeom>
        </p:spPr>
        <p:txBody>
          <a:bodyPr tIns="180000" bIns="36000" anchor="ctr"/>
          <a:lstStyle>
            <a:lvl1pPr marL="0" indent="0">
              <a:lnSpc>
                <a:spcPct val="100000"/>
              </a:lnSpc>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209214" y="254808"/>
            <a:ext cx="1728786" cy="559060"/>
          </a:xfrm>
          <a:prstGeom prst="rect">
            <a:avLst/>
          </a:prstGeom>
        </p:spPr>
      </p:pic>
      <p:sp>
        <p:nvSpPr>
          <p:cNvPr id="7" name="スライド番号プレースホルダー 3">
            <a:extLst>
              <a:ext uri="{FF2B5EF4-FFF2-40B4-BE49-F238E27FC236}">
                <a16:creationId xmlns:a16="http://schemas.microsoft.com/office/drawing/2014/main" id="{D3268366-DC71-4D5E-B166-90888B158127}"/>
              </a:ext>
            </a:extLst>
          </p:cNvPr>
          <p:cNvSpPr txBox="1">
            <a:spLocks/>
          </p:cNvSpPr>
          <p:nvPr userDrawn="1"/>
        </p:nvSpPr>
        <p:spPr>
          <a:xfrm>
            <a:off x="9184800" y="6440194"/>
            <a:ext cx="2743253" cy="365180"/>
          </a:xfrm>
          <a:prstGeom prst="rect">
            <a:avLst/>
          </a:prstGeom>
        </p:spPr>
        <p:txBody>
          <a:bodyPr vert="horz" lIns="60960" tIns="31200" rIns="60960" bIns="3120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Tree>
    <p:extLst>
      <p:ext uri="{BB962C8B-B14F-4D97-AF65-F5344CB8AC3E}">
        <p14:creationId xmlns:p14="http://schemas.microsoft.com/office/powerpoint/2010/main" val="1136456220"/>
      </p:ext>
    </p:extLst>
  </p:cSld>
  <p:clrMapOvr>
    <a:masterClrMapping/>
  </p:clrMapOvr>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91EBE5F7-A274-6D47-842A-A95BEC22475E}"/>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3" name="テキスト プレースホルダー 12">
            <a:extLst>
              <a:ext uri="{FF2B5EF4-FFF2-40B4-BE49-F238E27FC236}">
                <a16:creationId xmlns:a16="http://schemas.microsoft.com/office/drawing/2014/main" id="{6FA8741D-1962-3148-A89D-F4B37B83CB0D}"/>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15" name="角丸四角形 14">
            <a:extLst>
              <a:ext uri="{FF2B5EF4-FFF2-40B4-BE49-F238E27FC236}">
                <a16:creationId xmlns:a16="http://schemas.microsoft.com/office/drawing/2014/main" id="{6F96061F-EEBE-C547-8536-A2C2300F9F7D}"/>
              </a:ext>
            </a:extLst>
          </p:cNvPr>
          <p:cNvSpPr/>
          <p:nvPr userDrawn="1"/>
        </p:nvSpPr>
        <p:spPr>
          <a:xfrm>
            <a:off x="10008294" y="191212"/>
            <a:ext cx="2741517" cy="666101"/>
          </a:xfrm>
          <a:prstGeom prst="roundRect">
            <a:avLst/>
          </a:prstGeom>
          <a:solidFill>
            <a:schemeClr val="bg1"/>
          </a:solidFill>
          <a:ln>
            <a:noFill/>
          </a:ln>
          <a:effectLst>
            <a:outerShdw blurRad="101600" dist="25400" dir="54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91"/>
          </a:p>
        </p:txBody>
      </p:sp>
      <p:pic>
        <p:nvPicPr>
          <p:cNvPr id="7" name="図 6" descr="ロゴ&#10;&#10;自動的に生成された説明">
            <a:extLst>
              <a:ext uri="{FF2B5EF4-FFF2-40B4-BE49-F238E27FC236}">
                <a16:creationId xmlns:a16="http://schemas.microsoft.com/office/drawing/2014/main" id="{6228CD8C-D93D-7E46-803C-F4A88DC6216E}"/>
              </a:ext>
            </a:extLst>
          </p:cNvPr>
          <p:cNvPicPr>
            <a:picLocks noChangeAspect="1"/>
          </p:cNvPicPr>
          <p:nvPr userDrawn="1"/>
        </p:nvPicPr>
        <p:blipFill>
          <a:blip r:embed="rId2"/>
          <a:stretch>
            <a:fillRect/>
          </a:stretch>
        </p:blipFill>
        <p:spPr>
          <a:xfrm>
            <a:off x="10209214" y="254808"/>
            <a:ext cx="1728786" cy="559060"/>
          </a:xfrm>
          <a:prstGeom prst="rect">
            <a:avLst/>
          </a:prstGeom>
        </p:spPr>
      </p:pic>
      <p:sp>
        <p:nvSpPr>
          <p:cNvPr id="6" name="スライド番号プレースホルダー 5">
            <a:extLst>
              <a:ext uri="{FF2B5EF4-FFF2-40B4-BE49-F238E27FC236}">
                <a16:creationId xmlns:a16="http://schemas.microsoft.com/office/drawing/2014/main" id="{95174222-4A3F-47B4-A82C-62EDC0A4D4CE}"/>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spTree>
    <p:extLst>
      <p:ext uri="{BB962C8B-B14F-4D97-AF65-F5344CB8AC3E}">
        <p14:creationId xmlns:p14="http://schemas.microsoft.com/office/powerpoint/2010/main" val="53063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のみ">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89E56CFA-8984-B74E-9B7A-A6548C715454}"/>
              </a:ext>
            </a:extLst>
          </p:cNvPr>
          <p:cNvPicPr>
            <a:picLocks/>
          </p:cNvPicPr>
          <p:nvPr userDrawn="1"/>
        </p:nvPicPr>
        <p:blipFill>
          <a:blip r:embed="rId2"/>
          <a:stretch>
            <a:fillRect/>
          </a:stretch>
        </p:blipFill>
        <p:spPr>
          <a:xfrm>
            <a:off x="7735200" y="0"/>
            <a:ext cx="4456800" cy="6858000"/>
          </a:xfrm>
          <a:prstGeom prst="rect">
            <a:avLst/>
          </a:prstGeom>
        </p:spPr>
      </p:pic>
      <p:sp>
        <p:nvSpPr>
          <p:cNvPr id="11" name="object 10">
            <a:extLst>
              <a:ext uri="{FF2B5EF4-FFF2-40B4-BE49-F238E27FC236}">
                <a16:creationId xmlns:a16="http://schemas.microsoft.com/office/drawing/2014/main" id="{D628CB1B-598D-9F40-9F6A-7D0DC31CC0D3}"/>
              </a:ext>
            </a:extLst>
          </p:cNvPr>
          <p:cNvSpPr txBox="1">
            <a:spLocks/>
          </p:cNvSpPr>
          <p:nvPr userDrawn="1"/>
        </p:nvSpPr>
        <p:spPr>
          <a:xfrm>
            <a:off x="504329" y="6545997"/>
            <a:ext cx="4114919" cy="103045"/>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2" defTabSz="553865">
              <a:spcBef>
                <a:spcPts val="3"/>
              </a:spcBef>
            </a:pPr>
            <a:r>
              <a:rPr lang="en-US" sz="667" spc="-15">
                <a:solidFill>
                  <a:schemeClr val="tx1"/>
                </a:solidFill>
                <a:latin typeface="Arial" panose="020B0604020202020204" pitchFamily="34" charset="0"/>
                <a:cs typeface="Arial" panose="020B0604020202020204" pitchFamily="34" charset="0"/>
              </a:rPr>
              <a:t>© NTT Communications Corporation All Rights Reserved.</a:t>
            </a:r>
            <a:endParaRPr lang="en" sz="667" spc="-15">
              <a:solidFill>
                <a:schemeClr val="tx1"/>
              </a:solidFill>
              <a:latin typeface="Arial" panose="020B0604020202020204" pitchFamily="34" charset="0"/>
              <a:cs typeface="Arial" panose="020B0604020202020204" pitchFamily="34" charset="0"/>
            </a:endParaRPr>
          </a:p>
        </p:txBody>
      </p:sp>
      <p:sp>
        <p:nvSpPr>
          <p:cNvPr id="14" name="テキスト プレースホルダー 12">
            <a:extLst>
              <a:ext uri="{FF2B5EF4-FFF2-40B4-BE49-F238E27FC236}">
                <a16:creationId xmlns:a16="http://schemas.microsoft.com/office/drawing/2014/main" id="{E07911D9-4E44-1646-B418-60DFD12905E1}"/>
              </a:ext>
            </a:extLst>
          </p:cNvPr>
          <p:cNvSpPr>
            <a:spLocks noGrp="1"/>
          </p:cNvSpPr>
          <p:nvPr>
            <p:ph type="body" sz="quarter" idx="10" hasCustomPrompt="1"/>
          </p:nvPr>
        </p:nvSpPr>
        <p:spPr>
          <a:xfrm>
            <a:off x="450313" y="375920"/>
            <a:ext cx="9040821" cy="340558"/>
          </a:xfrm>
          <a:prstGeom prst="rect">
            <a:avLst/>
          </a:prstGeom>
        </p:spPr>
        <p:txBody>
          <a:bodyPr anchor="ctr"/>
          <a:lstStyle>
            <a:lvl1pPr marL="0" indent="0">
              <a:spcBef>
                <a:spcPts val="0"/>
              </a:spcBef>
              <a:buNone/>
              <a:defRPr sz="2667" b="0" i="0" spc="0">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ページタイトル</a:t>
            </a:r>
          </a:p>
        </p:txBody>
      </p:sp>
      <p:sp>
        <p:nvSpPr>
          <p:cNvPr id="9" name="スライド番号プレースホルダー 5">
            <a:extLst>
              <a:ext uri="{FF2B5EF4-FFF2-40B4-BE49-F238E27FC236}">
                <a16:creationId xmlns:a16="http://schemas.microsoft.com/office/drawing/2014/main" id="{22020FFD-971E-9B41-B8AB-9FDFA24F296F}"/>
              </a:ext>
            </a:extLst>
          </p:cNvPr>
          <p:cNvSpPr>
            <a:spLocks noGrp="1"/>
          </p:cNvSpPr>
          <p:nvPr>
            <p:ph type="sldNum" sz="quarter" idx="4"/>
          </p:nvPr>
        </p:nvSpPr>
        <p:spPr>
          <a:xfrm>
            <a:off x="8944471" y="6363406"/>
            <a:ext cx="2743200" cy="365181"/>
          </a:xfrm>
          <a:prstGeom prst="rect">
            <a:avLst/>
          </a:prstGeom>
        </p:spPr>
        <p:txBody>
          <a:bodyPr vert="horz" lIns="91440" tIns="45720" rIns="91440" bIns="45720" rtlCol="0" anchor="ctr"/>
          <a:lstStyle>
            <a:lvl1pPr algn="r">
              <a:defRPr sz="800" b="1" i="0">
                <a:solidFill>
                  <a:schemeClr val="tx1">
                    <a:tint val="75000"/>
                  </a:schemeClr>
                </a:solidFill>
                <a:latin typeface="Arial" panose="020B0604020202020204" pitchFamily="34" charset="0"/>
                <a:cs typeface="Arial" panose="020B0604020202020204" pitchFamily="34" charset="0"/>
              </a:defRPr>
            </a:lvl1pPr>
          </a:lstStyle>
          <a:p>
            <a:fld id="{287C268A-8610-0641-A129-A93283126961}" type="slidenum">
              <a:rPr kumimoji="1" lang="ja-JP" altLang="en-US" smtClean="0"/>
              <a:pPr/>
              <a:t>‹#›</a:t>
            </a:fld>
            <a:endParaRPr kumimoji="1" lang="ja-JP" altLang="en-US"/>
          </a:p>
        </p:txBody>
      </p:sp>
      <p:pic>
        <p:nvPicPr>
          <p:cNvPr id="10" name="図 9" descr="ロゴ&#10;&#10;自動的に生成された説明">
            <a:extLst>
              <a:ext uri="{FF2B5EF4-FFF2-40B4-BE49-F238E27FC236}">
                <a16:creationId xmlns:a16="http://schemas.microsoft.com/office/drawing/2014/main" id="{2D764500-B3B4-1442-BF01-33F03A6EDA99}"/>
              </a:ext>
            </a:extLst>
          </p:cNvPr>
          <p:cNvPicPr>
            <a:picLocks noChangeAspect="1"/>
          </p:cNvPicPr>
          <p:nvPr userDrawn="1"/>
        </p:nvPicPr>
        <p:blipFill>
          <a:blip r:embed="rId3"/>
          <a:stretch>
            <a:fillRect/>
          </a:stretch>
        </p:blipFill>
        <p:spPr>
          <a:xfrm>
            <a:off x="10714182" y="-12861"/>
            <a:ext cx="1260764" cy="407710"/>
          </a:xfrm>
          <a:prstGeom prst="rect">
            <a:avLst/>
          </a:prstGeom>
        </p:spPr>
      </p:pic>
    </p:spTree>
    <p:extLst>
      <p:ext uri="{BB962C8B-B14F-4D97-AF65-F5344CB8AC3E}">
        <p14:creationId xmlns:p14="http://schemas.microsoft.com/office/powerpoint/2010/main" val="1114004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111769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058252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401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EACE1E-8EB6-49E4-9454-9876C0DA04FB}"/>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000">
                <a:latin typeface="Meiryo UI" panose="020B0604030504040204" pitchFamily="50" charset="-128"/>
                <a:ea typeface="Meiryo UI"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9789D4-91D5-46F4-82D1-19A22628BD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50E8250-4EE7-484F-9C58-2F0B38594490}"/>
              </a:ext>
            </a:extLst>
          </p:cNvPr>
          <p:cNvSpPr>
            <a:spLocks noGrp="1"/>
          </p:cNvSpPr>
          <p:nvPr>
            <p:ph type="dt" sz="half" idx="10"/>
          </p:nvPr>
        </p:nvSpPr>
        <p:spPr/>
        <p:txBody>
          <a:bodyPr/>
          <a:lstStyle/>
          <a:p>
            <a:fld id="{8CA28C8A-42A9-4F73-91F0-ECF0377A4D4E}" type="datetime1">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59CE8743-9317-4701-8323-5D70F08BDC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8ED1F5-E2D7-462D-BB65-C981FE0F621E}"/>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RidocStamperLargeStamp">
            <a:extLst>
              <a:ext uri="{FF2B5EF4-FFF2-40B4-BE49-F238E27FC236}">
                <a16:creationId xmlns:a16="http://schemas.microsoft.com/office/drawing/2014/main" id="{A82AE485-B4DE-4123-A733-EC10CF0CDBED}"/>
              </a:ext>
            </a:extLst>
          </p:cNvPr>
          <p:cNvSpPr/>
          <p:nvPr userDrawn="1"/>
        </p:nvSpPr>
        <p:spPr>
          <a:xfrm>
            <a:off x="0" y="23813"/>
            <a:ext cx="2160000" cy="365125"/>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pPr lvl="0"/>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113395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5643C11-0F1C-437A-9FF3-AC7F636EEE1B}"/>
              </a:ext>
            </a:extLst>
          </p:cNvPr>
          <p:cNvSpPr>
            <a:spLocks noGrp="1"/>
          </p:cNvSpPr>
          <p:nvPr>
            <p:ph idx="1"/>
          </p:nvPr>
        </p:nvSpPr>
        <p:spPr>
          <a:xfrm>
            <a:off x="838200" y="594995"/>
            <a:ext cx="10515600" cy="5581969"/>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FB8C58-EC49-4CD1-AFF3-3DB9EC90FE62}"/>
              </a:ext>
            </a:extLst>
          </p:cNvPr>
          <p:cNvSpPr>
            <a:spLocks noGrp="1"/>
          </p:cNvSpPr>
          <p:nvPr>
            <p:ph type="dt" sz="half" idx="10"/>
          </p:nvPr>
        </p:nvSpPr>
        <p:spPr/>
        <p:txBody>
          <a:bodyPr/>
          <a:lstStyle/>
          <a:p>
            <a:fld id="{E2CE8A0F-5EF8-49E5-9E54-C2AD83A59766}" type="datetime1">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5F4FD9B9-FB86-4246-A05D-D9C6B00757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B62487D-9E9C-408D-A595-F4174A8A0431}"/>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7" name="タイトル 6">
            <a:extLst>
              <a:ext uri="{FF2B5EF4-FFF2-40B4-BE49-F238E27FC236}">
                <a16:creationId xmlns:a16="http://schemas.microsoft.com/office/drawing/2014/main" id="{109780E9-2021-41B7-9644-837FFB58AE6B}"/>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83031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965085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63A7379-D493-47DD-BBA8-CBC94D6E378F}"/>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800">
                <a:solidFill>
                  <a:schemeClr val="tx1">
                    <a:tint val="75000"/>
                  </a:schemeClr>
                </a:solidFill>
                <a:latin typeface="Meiryo UI" panose="020B0604030504040204" pitchFamily="50" charset="-128"/>
                <a:ea typeface="Meiryo UI" panose="020B0604030504040204" pitchFamily="50" charset="-128"/>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5C1E8C2B-A7AF-4BD0-AE9E-6A0FEB485CF3}"/>
              </a:ext>
            </a:extLst>
          </p:cNvPr>
          <p:cNvSpPr>
            <a:spLocks noGrp="1"/>
          </p:cNvSpPr>
          <p:nvPr>
            <p:ph type="dt" sz="half" idx="10"/>
          </p:nvPr>
        </p:nvSpPr>
        <p:spPr/>
        <p:txBody>
          <a:bodyPr/>
          <a:lstStyle/>
          <a:p>
            <a:fld id="{35C2F2DE-5FF0-4C37-95A9-BFE3B16C9580}" type="datetime1">
              <a:rPr kumimoji="1" lang="ja-JP" altLang="en-US" smtClean="0"/>
              <a:t>2024/4/18</a:t>
            </a:fld>
            <a:endParaRPr kumimoji="1" lang="ja-JP" altLang="en-US"/>
          </a:p>
        </p:txBody>
      </p:sp>
      <p:sp>
        <p:nvSpPr>
          <p:cNvPr id="8" name="フッター プレースホルダー 7">
            <a:extLst>
              <a:ext uri="{FF2B5EF4-FFF2-40B4-BE49-F238E27FC236}">
                <a16:creationId xmlns:a16="http://schemas.microsoft.com/office/drawing/2014/main" id="{5F989B60-21D0-4A79-B384-719DC061EBA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24F5AD-B0B3-4400-A6D7-82B71C4680D0}"/>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10" name="タイトル 9">
            <a:extLst>
              <a:ext uri="{FF2B5EF4-FFF2-40B4-BE49-F238E27FC236}">
                <a16:creationId xmlns:a16="http://schemas.microsoft.com/office/drawing/2014/main" id="{0B8172E3-8D2C-47FE-BD00-491375B40118}"/>
              </a:ext>
            </a:extLst>
          </p:cNvPr>
          <p:cNvSpPr>
            <a:spLocks noGrp="1"/>
          </p:cNvSpPr>
          <p:nvPr>
            <p:ph type="title"/>
          </p:nvPr>
        </p:nvSpPr>
        <p:spPr>
          <a:xfrm>
            <a:off x="831850" y="3753293"/>
            <a:ext cx="10515600" cy="746874"/>
          </a:xfrm>
        </p:spPr>
        <p:txBody>
          <a:bodyPr>
            <a:noAutofit/>
          </a:bodyPr>
          <a:lstStyle>
            <a:lvl1pPr>
              <a:defRPr sz="3600"/>
            </a:lvl1pPr>
          </a:lstStyle>
          <a:p>
            <a:r>
              <a:rPr kumimoji="1" lang="ja-JP" altLang="en-US"/>
              <a:t>マスター タイトルの書式設定</a:t>
            </a:r>
          </a:p>
        </p:txBody>
      </p:sp>
    </p:spTree>
    <p:extLst>
      <p:ext uri="{BB962C8B-B14F-4D97-AF65-F5344CB8AC3E}">
        <p14:creationId xmlns:p14="http://schemas.microsoft.com/office/powerpoint/2010/main" val="209432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2024/4/18</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6" name="タイトル 5">
            <a:extLst>
              <a:ext uri="{FF2B5EF4-FFF2-40B4-BE49-F238E27FC236}">
                <a16:creationId xmlns:a16="http://schemas.microsoft.com/office/drawing/2014/main" id="{E534F5EF-5414-4E3D-A3E3-9BC000C8B2F0}"/>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127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タイトルと本文">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ED67DA80-B177-4DE8-9EFB-15637478A8AA}"/>
              </a:ext>
            </a:extLst>
          </p:cNvPr>
          <p:cNvSpPr>
            <a:spLocks noGrp="1"/>
          </p:cNvSpPr>
          <p:nvPr>
            <p:ph type="dt" sz="half" idx="10"/>
          </p:nvPr>
        </p:nvSpPr>
        <p:spPr/>
        <p:txBody>
          <a:bodyPr/>
          <a:lstStyle/>
          <a:p>
            <a:fld id="{12001879-90BE-4FFC-950A-CB362BF4C5CA}" type="datetime1">
              <a:rPr kumimoji="1" lang="ja-JP" altLang="en-US" smtClean="0"/>
              <a:t>2024/4/18</a:t>
            </a:fld>
            <a:endParaRPr kumimoji="1" lang="ja-JP" altLang="en-US"/>
          </a:p>
        </p:txBody>
      </p:sp>
      <p:sp>
        <p:nvSpPr>
          <p:cNvPr id="4" name="フッター プレースホルダー 3">
            <a:extLst>
              <a:ext uri="{FF2B5EF4-FFF2-40B4-BE49-F238E27FC236}">
                <a16:creationId xmlns:a16="http://schemas.microsoft.com/office/drawing/2014/main" id="{9B1D58CD-3257-4CD8-83FC-21DEB6232B4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1694DF2-B043-4397-8303-61EC4120BE7A}"/>
              </a:ext>
            </a:extLst>
          </p:cNvPr>
          <p:cNvSpPr>
            <a:spLocks noGrp="1"/>
          </p:cNvSpPr>
          <p:nvPr>
            <p:ph type="sldNum" sz="quarter" idx="12"/>
          </p:nvPr>
        </p:nvSpPr>
        <p:spPr/>
        <p:txBody>
          <a:bodyPr/>
          <a:lstStyle/>
          <a:p>
            <a:fld id="{812AC6A8-1CB7-4908-AFF1-A2023BC0C81F}" type="slidenum">
              <a:rPr kumimoji="1" lang="ja-JP" altLang="en-US" smtClean="0"/>
              <a:t>‹#›</a:t>
            </a:fld>
            <a:endParaRPr kumimoji="1" lang="ja-JP" altLang="en-US"/>
          </a:p>
        </p:txBody>
      </p:sp>
      <p:sp>
        <p:nvSpPr>
          <p:cNvPr id="8" name="テキスト プレースホルダー 2">
            <a:extLst>
              <a:ext uri="{FF2B5EF4-FFF2-40B4-BE49-F238E27FC236}">
                <a16:creationId xmlns:a16="http://schemas.microsoft.com/office/drawing/2014/main" id="{48C3BF27-5349-484C-8534-89869DB534DB}"/>
              </a:ext>
            </a:extLst>
          </p:cNvPr>
          <p:cNvSpPr>
            <a:spLocks noGrp="1"/>
          </p:cNvSpPr>
          <p:nvPr>
            <p:ph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タイトル 8">
            <a:extLst>
              <a:ext uri="{FF2B5EF4-FFF2-40B4-BE49-F238E27FC236}">
                <a16:creationId xmlns:a16="http://schemas.microsoft.com/office/drawing/2014/main" id="{8AEECAE3-C3A4-4A55-9268-EB3DC36BB29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55991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23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with_company_logo" userDrawn="1">
  <p:cSld name="1_with_company_logo">
    <p:spTree>
      <p:nvGrpSpPr>
        <p:cNvPr id="1" name="Shape 21"/>
        <p:cNvGrpSpPr/>
        <p:nvPr/>
      </p:nvGrpSpPr>
      <p:grpSpPr>
        <a:xfrm>
          <a:off x="0" y="0"/>
          <a:ext cx="0" cy="0"/>
          <a:chOff x="0" y="0"/>
          <a:chExt cx="0" cy="0"/>
        </a:xfrm>
      </p:grpSpPr>
      <p:sp>
        <p:nvSpPr>
          <p:cNvPr id="25" name="Google Shape;25;p3"/>
          <p:cNvSpPr txBox="1"/>
          <p:nvPr/>
        </p:nvSpPr>
        <p:spPr>
          <a:xfrm>
            <a:off x="11646115" y="6667327"/>
            <a:ext cx="304800" cy="181123"/>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altLang="ja" sz="1200">
                <a:solidFill>
                  <a:srgbClr val="000066"/>
                </a:solidFill>
                <a:latin typeface="Arial"/>
                <a:ea typeface="Arial"/>
                <a:cs typeface="Arial"/>
                <a:sym typeface="Arial"/>
              </a:rPr>
              <a:pPr marL="0" marR="0" lvl="0" indent="0" algn="r" rtl="0">
                <a:spcBef>
                  <a:spcPts val="0"/>
                </a:spcBef>
                <a:spcAft>
                  <a:spcPts val="0"/>
                </a:spcAft>
                <a:buNone/>
              </a:pPr>
              <a:t>‹#›</a:t>
            </a:fld>
            <a:endParaRPr sz="1200">
              <a:solidFill>
                <a:srgbClr val="000066"/>
              </a:solidFill>
              <a:latin typeface="Arial"/>
              <a:ea typeface="Arial"/>
              <a:cs typeface="Arial"/>
              <a:sym typeface="Arial"/>
            </a:endParaRPr>
          </a:p>
        </p:txBody>
      </p:sp>
      <p:sp>
        <p:nvSpPr>
          <p:cNvPr id="29" name="Google Shape;29;p3"/>
          <p:cNvSpPr txBox="1">
            <a:spLocks noGrp="1"/>
          </p:cNvSpPr>
          <p:nvPr>
            <p:ph type="body" idx="1"/>
          </p:nvPr>
        </p:nvSpPr>
        <p:spPr>
          <a:xfrm>
            <a:off x="443979" y="1124744"/>
            <a:ext cx="11341620" cy="5423440"/>
          </a:xfrm>
          <a:prstGeom prst="rect">
            <a:avLst/>
          </a:prstGeom>
          <a:noFill/>
          <a:ln>
            <a:noFill/>
          </a:ln>
        </p:spPr>
        <p:txBody>
          <a:bodyPr spcFirstLastPara="1" wrap="square" lIns="91425" tIns="91425" rIns="91425" bIns="91425" anchor="t" anchorCtr="0"/>
          <a:lstStyle>
            <a:lvl1pPr marL="609585" marR="0" lvl="0" indent="-507987" algn="l" rtl="0">
              <a:lnSpc>
                <a:spcPct val="90000"/>
              </a:lnSpc>
              <a:spcBef>
                <a:spcPts val="1333"/>
              </a:spcBef>
              <a:spcAft>
                <a:spcPts val="0"/>
              </a:spcAft>
              <a:buClr>
                <a:schemeClr val="dk1"/>
              </a:buClr>
              <a:buSzPts val="2400"/>
              <a:buFont typeface="Calibri"/>
              <a:buChar char="▪"/>
              <a:defRPr sz="3200" i="0" u="none" strike="noStrike" cap="none">
                <a:solidFill>
                  <a:schemeClr val="dk1"/>
                </a:solidFill>
              </a:defRPr>
            </a:lvl1pPr>
            <a:lvl2pPr marL="1219170" marR="0" lvl="1" indent="-457189" algn="l" rtl="0">
              <a:lnSpc>
                <a:spcPct val="90000"/>
              </a:lnSpc>
              <a:spcBef>
                <a:spcPts val="667"/>
              </a:spcBef>
              <a:spcAft>
                <a:spcPts val="0"/>
              </a:spcAft>
              <a:buClr>
                <a:schemeClr val="dk1"/>
              </a:buClr>
              <a:buSzPts val="1800"/>
              <a:buFont typeface="Calibri"/>
              <a:buChar char="•"/>
              <a:defRPr sz="2400" i="0" u="none" strike="noStrike" cap="none">
                <a:solidFill>
                  <a:schemeClr val="dk1"/>
                </a:solidFill>
              </a:defRPr>
            </a:lvl2pPr>
            <a:lvl3pPr marL="1828754" marR="0" lvl="2" indent="-423323" algn="l" rtl="0">
              <a:lnSpc>
                <a:spcPct val="90000"/>
              </a:lnSpc>
              <a:spcBef>
                <a:spcPts val="667"/>
              </a:spcBef>
              <a:spcAft>
                <a:spcPts val="0"/>
              </a:spcAft>
              <a:buClr>
                <a:schemeClr val="dk1"/>
              </a:buClr>
              <a:buSzPts val="1400"/>
              <a:buFont typeface="Calibri"/>
              <a:buChar char="o"/>
              <a:defRPr sz="1867" i="0" u="none" strike="noStrike" cap="none">
                <a:solidFill>
                  <a:schemeClr val="dk1"/>
                </a:solidFill>
              </a:defRPr>
            </a:lvl3pPr>
            <a:lvl4pPr marL="2438339" marR="0" lvl="3" indent="-406390" algn="l" rtl="0">
              <a:lnSpc>
                <a:spcPct val="90000"/>
              </a:lnSpc>
              <a:spcBef>
                <a:spcPts val="667"/>
              </a:spcBef>
              <a:spcAft>
                <a:spcPts val="0"/>
              </a:spcAft>
              <a:buClr>
                <a:schemeClr val="dk1"/>
              </a:buClr>
              <a:buSzPts val="1200"/>
              <a:buFont typeface="Calibri"/>
              <a:buChar char="•"/>
              <a:defRPr sz="1600" i="0" u="none" strike="noStrike" cap="none">
                <a:solidFill>
                  <a:schemeClr val="dk1"/>
                </a:solidFill>
              </a:defRPr>
            </a:lvl4pPr>
            <a:lvl5pPr marL="3047924" marR="0" lvl="4"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5pPr>
            <a:lvl6pPr marL="3657509" marR="0" lvl="5" indent="-389457" algn="l" rtl="0">
              <a:lnSpc>
                <a:spcPct val="90000"/>
              </a:lnSpc>
              <a:spcBef>
                <a:spcPts val="667"/>
              </a:spcBef>
              <a:spcAft>
                <a:spcPts val="0"/>
              </a:spcAft>
              <a:buClr>
                <a:schemeClr val="dk1"/>
              </a:buClr>
              <a:buSzPts val="1000"/>
              <a:buFont typeface="Calibri"/>
              <a:buChar char="•"/>
              <a:defRPr sz="1333" i="0" u="none" strike="noStrike" cap="none">
                <a:solidFill>
                  <a:schemeClr val="dk1"/>
                </a:solidFill>
              </a:defRPr>
            </a:lvl6pPr>
            <a:lvl7pPr marL="4267093" marR="0" lvl="6"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667"/>
              </a:spcBef>
              <a:spcAft>
                <a:spcPts val="0"/>
              </a:spcAft>
              <a:buClr>
                <a:schemeClr val="dk1"/>
              </a:buClr>
              <a:buSzPts val="1000"/>
              <a:buFont typeface="Arial"/>
              <a:buChar char="•"/>
              <a:defRPr sz="1333" b="0" i="0" u="none" strike="noStrike" cap="none">
                <a:solidFill>
                  <a:schemeClr val="dk1"/>
                </a:solidFill>
                <a:latin typeface="Calibri"/>
                <a:ea typeface="Calibri"/>
                <a:cs typeface="Calibri"/>
                <a:sym typeface="Calibri"/>
              </a:defRPr>
            </a:lvl9pPr>
          </a:lstStyle>
          <a:p>
            <a:pPr lvl="0"/>
            <a:r>
              <a:rPr lang="ja-JP" altLang="en-US"/>
              <a:t>マスター テキストの書式設定</a:t>
            </a:r>
          </a:p>
        </p:txBody>
      </p:sp>
    </p:spTree>
    <p:extLst>
      <p:ext uri="{BB962C8B-B14F-4D97-AF65-F5344CB8AC3E}">
        <p14:creationId xmlns:p14="http://schemas.microsoft.com/office/powerpoint/2010/main" val="243640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中面_箇条書き（日本語）">
    <p:spTree>
      <p:nvGrpSpPr>
        <p:cNvPr id="1" name=""/>
        <p:cNvGrpSpPr/>
        <p:nvPr/>
      </p:nvGrpSpPr>
      <p:grpSpPr>
        <a:xfrm>
          <a:off x="0" y="0"/>
          <a:ext cx="0" cy="0"/>
          <a:chOff x="0" y="0"/>
          <a:chExt cx="0" cy="0"/>
        </a:xfrm>
      </p:grpSpPr>
      <p:sp>
        <p:nvSpPr>
          <p:cNvPr id="6" name="タイトル 1"/>
          <p:cNvSpPr>
            <a:spLocks noGrp="1"/>
          </p:cNvSpPr>
          <p:nvPr>
            <p:ph type="ctrTitle" hasCustomPrompt="1"/>
          </p:nvPr>
        </p:nvSpPr>
        <p:spPr>
          <a:xfrm>
            <a:off x="648000" y="248362"/>
            <a:ext cx="11041227" cy="504056"/>
          </a:xfrm>
        </p:spPr>
        <p:txBody>
          <a:bodyPr anchor="t" anchorCtr="0">
            <a:noAutofit/>
          </a:bodyPr>
          <a:lstStyle>
            <a:lvl1pPr algn="ctr">
              <a:defRPr sz="2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箇条書き（メイリオ：</a:t>
            </a:r>
            <a:r>
              <a:rPr kumimoji="1" lang="en-US" altLang="ja-JP"/>
              <a:t>24pt)</a:t>
            </a:r>
            <a:endParaRPr kumimoji="1" lang="ja-JP" altLang="en-US"/>
          </a:p>
        </p:txBody>
      </p:sp>
      <p:sp>
        <p:nvSpPr>
          <p:cNvPr id="7" name="コンテンツ プレースホルダー 2"/>
          <p:cNvSpPr>
            <a:spLocks noGrp="1"/>
          </p:cNvSpPr>
          <p:nvPr>
            <p:ph idx="1" hasCustomPrompt="1"/>
          </p:nvPr>
        </p:nvSpPr>
        <p:spPr>
          <a:xfrm>
            <a:off x="648000" y="836718"/>
            <a:ext cx="10972800" cy="5472607"/>
          </a:xfrm>
        </p:spPr>
        <p:txBody>
          <a:bodyPr lIns="36000" tIns="36000" rIns="36000" bIns="36000">
            <a:noAutofit/>
          </a:bodyPr>
          <a:lstStyle>
            <a:lvl1pPr marL="180000" indent="-180000">
              <a:buFont typeface="Wingdings" pitchFamily="2" charset="2"/>
              <a:buChar char="n"/>
              <a:defRPr sz="14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40000" indent="-180000">
              <a:buFont typeface="Arial" pitchFamily="34" charset="0"/>
              <a:buChar char="•"/>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080000" indent="-180000">
              <a:spcBef>
                <a:spcPts val="0"/>
              </a:spcBef>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14500" indent="-342900">
              <a:buFont typeface="Wingdings" pitchFamily="2" charset="2"/>
              <a:buChar char="ü"/>
              <a:defRPr sz="15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86000" indent="-457200">
              <a:buFont typeface="Wingdings" pitchFamily="2" charset="2"/>
              <a:buChar char="ü"/>
              <a:defRPr sz="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stStyle>
          <a:p>
            <a:pPr lvl="0"/>
            <a:r>
              <a:rPr kumimoji="1" lang="ja-JP" altLang="en-US"/>
              <a:t>第１レベル：メイリオ</a:t>
            </a:r>
            <a:r>
              <a:rPr kumimoji="1" lang="en-US" altLang="ja-JP"/>
              <a:t>21pt</a:t>
            </a:r>
          </a:p>
          <a:p>
            <a:pPr lvl="1"/>
            <a:endParaRPr kumimoji="1" lang="en-US" altLang="ja-JP"/>
          </a:p>
          <a:p>
            <a:pPr lvl="2"/>
            <a:endParaRPr kumimoji="1" lang="en-US" altLang="ja-JP"/>
          </a:p>
        </p:txBody>
      </p:sp>
    </p:spTree>
    <p:extLst>
      <p:ext uri="{BB962C8B-B14F-4D97-AF65-F5344CB8AC3E}">
        <p14:creationId xmlns:p14="http://schemas.microsoft.com/office/powerpoint/2010/main" val="2898564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Another Type_Title and Content">
    <p:spTree>
      <p:nvGrpSpPr>
        <p:cNvPr id="1" name=""/>
        <p:cNvGrpSpPr/>
        <p:nvPr/>
      </p:nvGrpSpPr>
      <p:grpSpPr>
        <a:xfrm>
          <a:off x="0" y="0"/>
          <a:ext cx="0" cy="0"/>
          <a:chOff x="0" y="0"/>
          <a:chExt cx="0" cy="0"/>
        </a:xfrm>
      </p:grpSpPr>
      <p:sp>
        <p:nvSpPr>
          <p:cNvPr id="3" name="Holder 3"/>
          <p:cNvSpPr>
            <a:spLocks noGrp="1"/>
          </p:cNvSpPr>
          <p:nvPr>
            <p:ph type="body" idx="1"/>
          </p:nvPr>
        </p:nvSpPr>
        <p:spPr>
          <a:xfrm>
            <a:off x="510073" y="998376"/>
            <a:ext cx="11232000" cy="5523722"/>
          </a:xfrm>
        </p:spPr>
        <p:txBody>
          <a:bodyPr lIns="0" tIns="0" rIns="0" bIns="0"/>
          <a:lstStyle>
            <a:lvl1pPr>
              <a:defRPr sz="2100" baseline="0">
                <a:solidFill>
                  <a:schemeClr val="bg2"/>
                </a:solidFill>
                <a:latin typeface="+mn-ea"/>
                <a:ea typeface="+mn-ea"/>
              </a:defRPr>
            </a:lvl1pPr>
          </a:lstStyle>
          <a:p>
            <a:pPr lvl="0"/>
            <a:r>
              <a:rPr lang="ja-JP" altLang="en-US"/>
              <a:t>マスター テキストの書式設定</a:t>
            </a:r>
          </a:p>
        </p:txBody>
      </p:sp>
      <p:sp>
        <p:nvSpPr>
          <p:cNvPr id="11" name="Holder 3"/>
          <p:cNvSpPr>
            <a:spLocks noGrp="1"/>
          </p:cNvSpPr>
          <p:nvPr>
            <p:ph type="body" idx="10" hasCustomPrompt="1"/>
          </p:nvPr>
        </p:nvSpPr>
        <p:spPr>
          <a:xfrm>
            <a:off x="1234912" y="262729"/>
            <a:ext cx="9338645" cy="338768"/>
          </a:xfrm>
        </p:spPr>
        <p:txBody>
          <a:bodyPr lIns="0" tIns="0" rIns="0" bIns="0" anchor="t" anchorCtr="0"/>
          <a:lstStyle>
            <a:lvl1pPr>
              <a:defRPr sz="2400" b="1">
                <a:solidFill>
                  <a:schemeClr val="accent1"/>
                </a:solidFill>
                <a:latin typeface="+mj-lt"/>
              </a:defRPr>
            </a:lvl1pPr>
          </a:lstStyle>
          <a:p>
            <a:r>
              <a:rPr lang="ja-JP" altLang="en-US"/>
              <a:t>タイトル </a:t>
            </a:r>
            <a:r>
              <a:rPr lang="en-US" altLang="ja-JP"/>
              <a:t>XXXXXXXXXXXXXXXXXXX</a:t>
            </a:r>
            <a:r>
              <a:rPr lang="ja-JP" altLang="en-US"/>
              <a:t>（</a:t>
            </a:r>
            <a:r>
              <a:rPr lang="en-US" altLang="ja-JP"/>
              <a:t>24pt</a:t>
            </a:r>
            <a:r>
              <a:rPr lang="ja-JP" altLang="en-US"/>
              <a:t>）</a:t>
            </a:r>
            <a:endParaRPr/>
          </a:p>
        </p:txBody>
      </p:sp>
      <p:sp>
        <p:nvSpPr>
          <p:cNvPr id="15" name="Holder 6"/>
          <p:cNvSpPr>
            <a:spLocks noGrp="1"/>
          </p:cNvSpPr>
          <p:nvPr>
            <p:ph type="sldNum" sz="quarter" idx="7"/>
          </p:nvPr>
        </p:nvSpPr>
        <p:spPr>
          <a:xfrm>
            <a:off x="11709509" y="6678710"/>
            <a:ext cx="364391" cy="152032"/>
          </a:xfrm>
          <a:prstGeom prst="rect">
            <a:avLst/>
          </a:prstGeom>
        </p:spPr>
        <p:txBody>
          <a:bodyPr lIns="0" tIns="0" rIns="0" bIns="0" anchor="ctr" anchorCtr="0"/>
          <a:lstStyle>
            <a:lvl1pPr algn="r">
              <a:defRPr sz="900">
                <a:solidFill>
                  <a:schemeClr val="tx1">
                    <a:tint val="75000"/>
                  </a:schemeClr>
                </a:solidFill>
              </a:defRPr>
            </a:lvl1pPr>
          </a:lstStyle>
          <a:p>
            <a:fld id="{B6F15528-21DE-4FAA-801E-634DDDAF4B2B}" type="slidenum">
              <a:rPr lang="en-US" altLang="ja-JP" smtClean="0"/>
              <a:pPr/>
              <a:t>‹#›</a:t>
            </a:fld>
            <a:endParaRPr lang="en-US" altLang="ja-JP"/>
          </a:p>
        </p:txBody>
      </p:sp>
    </p:spTree>
    <p:extLst>
      <p:ext uri="{BB962C8B-B14F-4D97-AF65-F5344CB8AC3E}">
        <p14:creationId xmlns:p14="http://schemas.microsoft.com/office/powerpoint/2010/main" val="2183793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ja-JP" altLang="en-US"/>
              <a:t>マスター サブタイトルの書式設定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648322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609600" y="1600206"/>
            <a:ext cx="109728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xfrm>
            <a:off x="9347200" y="6597650"/>
            <a:ext cx="2844800" cy="196850"/>
          </a:xfrm>
          <a:ln/>
        </p:spPr>
        <p:txBody>
          <a:bodyPr/>
          <a:lstStyle>
            <a:lvl1pPr>
              <a:defRPr/>
            </a:lvl1pPr>
          </a:lstStyle>
          <a:p>
            <a:pPr>
              <a:defRPr/>
            </a:pPr>
            <a:fld id="{C9EFC9FF-E15F-460A-BC01-493DB3DFD1F8}" type="slidenum">
              <a:rPr lang="en-US" altLang="ja-JP"/>
              <a:pPr>
                <a:defRPr/>
              </a:pPr>
              <a:t>‹#›</a:t>
            </a:fld>
            <a:endParaRPr lang="en-US" altLang="ja-JP"/>
          </a:p>
        </p:txBody>
      </p:sp>
    </p:spTree>
    <p:extLst>
      <p:ext uri="{BB962C8B-B14F-4D97-AF65-F5344CB8AC3E}">
        <p14:creationId xmlns:p14="http://schemas.microsoft.com/office/powerpoint/2010/main" val="2230078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xfrm>
            <a:off x="69851" y="6597650"/>
            <a:ext cx="3471333" cy="152400"/>
          </a:xfrm>
          <a:prstGeom prst="rect">
            <a:avLst/>
          </a:prstGeom>
          <a:ln/>
        </p:spPr>
        <p:txBody>
          <a:bodyPr/>
          <a:lstStyle>
            <a:lvl1pPr>
              <a:defRPr/>
            </a:lvl1pPr>
          </a:lstStyle>
          <a:p>
            <a:pPr>
              <a:defRPr/>
            </a:pPr>
            <a:endParaRPr lang="en-US" altLang="ja-JP">
              <a:solidFill>
                <a:srgbClr val="000000"/>
              </a:solidFill>
            </a:endParaRPr>
          </a:p>
        </p:txBody>
      </p:sp>
      <p:sp>
        <p:nvSpPr>
          <p:cNvPr id="4" name="Rectangle 8"/>
          <p:cNvSpPr>
            <a:spLocks noGrp="1" noChangeArrowheads="1"/>
          </p:cNvSpPr>
          <p:nvPr>
            <p:ph type="ftr" sz="quarter" idx="11"/>
          </p:nvPr>
        </p:nvSpPr>
        <p:spPr>
          <a:xfrm>
            <a:off x="4165600" y="6597656"/>
            <a:ext cx="3860800" cy="168275"/>
          </a:xfrm>
          <a:prstGeom prst="rect">
            <a:avLst/>
          </a:prstGeom>
          <a:ln/>
        </p:spPr>
        <p:txBody>
          <a:bodyPr/>
          <a:lstStyle>
            <a:lvl1pPr>
              <a:defRPr/>
            </a:lvl1pPr>
          </a:lstStyle>
          <a:p>
            <a:pPr>
              <a:defRPr/>
            </a:pPr>
            <a:endParaRPr lang="en-US" altLang="ja-JP">
              <a:solidFill>
                <a:srgbClr val="000000"/>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A469208E-6CC5-4504-B040-13206FF1069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923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085763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72000" bIns="0">
            <a:normAutofit/>
          </a:bodyPr>
          <a:lstStyle>
            <a:lvl1pPr marL="0" indent="0" algn="ctr">
              <a:buNone/>
              <a:defRPr sz="2133">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435295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30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239972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108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72000">
            <a:normAutofit/>
          </a:bodyPr>
          <a:lstStyle>
            <a:lvl1pPr marL="0" indent="0">
              <a:buNone/>
              <a:defRPr sz="1867">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296393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64000" y="835200"/>
            <a:ext cx="5758880" cy="5472000"/>
          </a:xfrm>
        </p:spPr>
        <p:txBody>
          <a:bodyPr tIns="72000"/>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6172200" y="835200"/>
            <a:ext cx="5760000" cy="5472000"/>
          </a:xfrm>
        </p:spPr>
        <p:txBody>
          <a:bodyPr tIns="72000"/>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64000" y="260648"/>
            <a:ext cx="10515600" cy="422365"/>
          </a:xfrm>
          <a:ln>
            <a:noFill/>
          </a:ln>
        </p:spPr>
        <p:txBody>
          <a:bodyPr tIns="108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7" name="図 6">
            <a:extLst>
              <a:ext uri="{FF2B5EF4-FFF2-40B4-BE49-F238E27FC236}">
                <a16:creationId xmlns:a16="http://schemas.microsoft.com/office/drawing/2014/main" id="{C1A6536F-28D6-43A6-8B64-1FB4D9EDC6C8}"/>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2011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48"/>
            <a:ext cx="10515600" cy="422365"/>
          </a:xfrm>
          <a:ln>
            <a:noFill/>
          </a:ln>
        </p:spPr>
        <p:txBody>
          <a:bodyPr tIns="108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21708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4" name="図 3">
            <a:extLst>
              <a:ext uri="{FF2B5EF4-FFF2-40B4-BE49-F238E27FC236}">
                <a16:creationId xmlns:a16="http://schemas.microsoft.com/office/drawing/2014/main" id="{3B3EDB24-48F7-41E4-B8BC-7F161B5270D2}"/>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730968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p:nvSpPr>
        <p:spPr>
          <a:xfrm>
            <a:off x="0" y="6083300"/>
            <a:ext cx="12192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bg1"/>
                </a:solidFill>
              </a:rPr>
              <a:pPr lvl="0"/>
              <a:t>‹#›</a:t>
            </a:fld>
            <a:endParaRPr lang="ja-JP" altLang="en-US" sz="800">
              <a:solidFill>
                <a:schemeClr val="bg1"/>
              </a:solidFill>
            </a:endParaRPr>
          </a:p>
        </p:txBody>
      </p:sp>
      <p:pic>
        <p:nvPicPr>
          <p:cNvPr id="7" name="図 6">
            <a:extLst>
              <a:ext uri="{FF2B5EF4-FFF2-40B4-BE49-F238E27FC236}">
                <a16:creationId xmlns:a16="http://schemas.microsoft.com/office/drawing/2014/main" id="{F53022F6-BED9-4B8A-A1E7-7317AD43C4A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933" t="11047" r="4867" b="10828"/>
          <a:stretch/>
        </p:blipFill>
        <p:spPr>
          <a:xfrm>
            <a:off x="10939364" y="218768"/>
            <a:ext cx="1030986" cy="402729"/>
          </a:xfrm>
          <a:prstGeom prst="rect">
            <a:avLst/>
          </a:prstGeom>
          <a:noFill/>
        </p:spPr>
      </p:pic>
      <p:sp>
        <p:nvSpPr>
          <p:cNvPr id="8" name="object 10">
            <a:extLst>
              <a:ext uri="{FF2B5EF4-FFF2-40B4-BE49-F238E27FC236}">
                <a16:creationId xmlns:a16="http://schemas.microsoft.com/office/drawing/2014/main" id="{BDD1105F-0EBA-4F40-95F4-499072F6BE39}"/>
              </a:ext>
            </a:extLst>
          </p:cNvPr>
          <p:cNvSpPr txBox="1">
            <a:spLocks/>
          </p:cNvSpPr>
          <p:nvPr/>
        </p:nvSpPr>
        <p:spPr>
          <a:xfrm>
            <a:off x="210396" y="6601018"/>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3" defTabSz="553902">
              <a:spcBef>
                <a:spcPts val="3"/>
              </a:spcBef>
            </a:pPr>
            <a:r>
              <a:rPr lang="en-US" sz="1000" spc="-15">
                <a:solidFill>
                  <a:schemeClr val="bg1"/>
                </a:solidFill>
                <a:latin typeface="Arial" panose="020B0604020202020204" pitchFamily="34" charset="0"/>
                <a:cs typeface="Arial" panose="020B0604020202020204" pitchFamily="34" charset="0"/>
              </a:rPr>
              <a:t>© NTT Communications Corporation All Rights Reserved.</a:t>
            </a:r>
            <a:endParaRPr lang="en" sz="1000" spc="-15">
              <a:solidFill>
                <a:schemeClr val="bg1"/>
              </a:solidFill>
              <a:latin typeface="Arial" panose="020B0604020202020204" pitchFamily="34" charset="0"/>
              <a:cs typeface="Arial" panose="020B0604020202020204" pitchFamily="34" charset="0"/>
            </a:endParaRPr>
          </a:p>
        </p:txBody>
      </p:sp>
      <p:sp>
        <p:nvSpPr>
          <p:cNvPr id="9" name="Line 7">
            <a:extLst>
              <a:ext uri="{FF2B5EF4-FFF2-40B4-BE49-F238E27FC236}">
                <a16:creationId xmlns:a16="http://schemas.microsoft.com/office/drawing/2014/main" id="{C05DBE4E-3432-4ADE-82DF-19A2DBB5CEE7}"/>
              </a:ext>
            </a:extLst>
          </p:cNvPr>
          <p:cNvSpPr>
            <a:spLocks noChangeShapeType="1"/>
          </p:cNvSpPr>
          <p:nvPr/>
        </p:nvSpPr>
        <p:spPr bwMode="auto">
          <a:xfrm>
            <a:off x="179400" y="6525344"/>
            <a:ext cx="118332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a:extLst>
              <a:ext uri="{FF2B5EF4-FFF2-40B4-BE49-F238E27FC236}">
                <a16:creationId xmlns:a16="http://schemas.microsoft.com/office/drawing/2014/main" id="{2E840772-7FC6-4E5A-91E6-A466BB462822}"/>
              </a:ext>
            </a:extLst>
          </p:cNvPr>
          <p:cNvSpPr txBox="1">
            <a:spLocks/>
          </p:cNvSpPr>
          <p:nvPr/>
        </p:nvSpPr>
        <p:spPr>
          <a:xfrm>
            <a:off x="9185521" y="6517250"/>
            <a:ext cx="2743187"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a:solidFill>
                  <a:schemeClr val="tx1"/>
                </a:solidFill>
              </a:rPr>
              <a:pPr lvl="0"/>
              <a:t>‹#›</a:t>
            </a:fld>
            <a:endParaRPr lang="ja-JP" altLang="en-US" sz="800">
              <a:solidFill>
                <a:schemeClr val="tx1"/>
              </a:solidFill>
            </a:endParaRPr>
          </a:p>
        </p:txBody>
      </p:sp>
      <p:sp>
        <p:nvSpPr>
          <p:cNvPr id="11" name="object 10">
            <a:extLst>
              <a:ext uri="{FF2B5EF4-FFF2-40B4-BE49-F238E27FC236}">
                <a16:creationId xmlns:a16="http://schemas.microsoft.com/office/drawing/2014/main" id="{25E6D3C9-A232-4C5B-9A8C-17A42B98943B}"/>
              </a:ext>
            </a:extLst>
          </p:cNvPr>
          <p:cNvSpPr txBox="1">
            <a:spLocks/>
          </p:cNvSpPr>
          <p:nvPr/>
        </p:nvSpPr>
        <p:spPr>
          <a:xfrm>
            <a:off x="211304" y="6601019"/>
            <a:ext cx="4114820" cy="143953"/>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3" defTabSz="553902">
              <a:spcBef>
                <a:spcPts val="3"/>
              </a:spcBef>
            </a:pPr>
            <a:r>
              <a:rPr lang="en-US" sz="933" spc="-15">
                <a:latin typeface="Arial" panose="020B0604020202020204" pitchFamily="34" charset="0"/>
                <a:cs typeface="Arial" panose="020B0604020202020204" pitchFamily="34" charset="0"/>
              </a:rPr>
              <a:t>© NTT Communications Corporation All Rights Reserved.</a:t>
            </a:r>
            <a:endParaRPr lang="en" sz="933" spc="-15">
              <a:latin typeface="Arial" panose="020B0604020202020204" pitchFamily="34" charset="0"/>
              <a:cs typeface="Arial" panose="020B0604020202020204" pitchFamily="34" charset="0"/>
            </a:endParaRPr>
          </a:p>
        </p:txBody>
      </p:sp>
      <p:sp>
        <p:nvSpPr>
          <p:cNvPr id="12" name="Line 7">
            <a:extLst>
              <a:ext uri="{FF2B5EF4-FFF2-40B4-BE49-F238E27FC236}">
                <a16:creationId xmlns:a16="http://schemas.microsoft.com/office/drawing/2014/main" id="{A30FF957-FFC0-435C-B23D-5CEA35CA8AB7}"/>
              </a:ext>
            </a:extLst>
          </p:cNvPr>
          <p:cNvSpPr>
            <a:spLocks noChangeShapeType="1"/>
          </p:cNvSpPr>
          <p:nvPr/>
        </p:nvSpPr>
        <p:spPr bwMode="auto">
          <a:xfrm>
            <a:off x="180314" y="6525343"/>
            <a:ext cx="11831374"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244">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E57647A4-1F28-4F87-900E-6DE87CD670B8}"/>
              </a:ext>
            </a:extLst>
          </p:cNvPr>
          <p:cNvPicPr>
            <a:picLocks noChangeAspect="1"/>
          </p:cNvPicPr>
          <p:nvPr/>
        </p:nvPicPr>
        <p:blipFill rotWithShape="1">
          <a:blip r:embed="rId3">
            <a:extLst>
              <a:ext uri="{28A0092B-C50C-407E-A947-70E740481C1C}">
                <a14:useLocalDpi xmlns:a14="http://schemas.microsoft.com/office/drawing/2010/main" val="0"/>
              </a:ext>
            </a:extLst>
          </a:blip>
          <a:srcRect l="5048" t="11288" r="4994" b="11100"/>
          <a:stretch/>
        </p:blipFill>
        <p:spPr>
          <a:xfrm>
            <a:off x="10938617" y="218767"/>
            <a:ext cx="1029441" cy="400623"/>
          </a:xfrm>
          <a:prstGeom prst="rect">
            <a:avLst/>
          </a:prstGeom>
        </p:spPr>
      </p:pic>
    </p:spTree>
    <p:extLst>
      <p:ext uri="{BB962C8B-B14F-4D97-AF65-F5344CB8AC3E}">
        <p14:creationId xmlns:p14="http://schemas.microsoft.com/office/powerpoint/2010/main" val="230121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画像背景用_濃色">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5B9A626A-CD67-4C07-9566-60164AFFE98E}"/>
              </a:ext>
            </a:extLst>
          </p:cNvPr>
          <p:cNvSpPr/>
          <p:nvPr/>
        </p:nvSpPr>
        <p:spPr>
          <a:xfrm>
            <a:off x="941" y="84"/>
            <a:ext cx="12191319" cy="686249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p>
        </p:txBody>
      </p:sp>
      <p:sp>
        <p:nvSpPr>
          <p:cNvPr id="14" name="スライド番号プレースホルダー 3">
            <a:extLst>
              <a:ext uri="{FF2B5EF4-FFF2-40B4-BE49-F238E27FC236}">
                <a16:creationId xmlns:a16="http://schemas.microsoft.com/office/drawing/2014/main" id="{3FFADA6E-EC4E-41B3-88DC-322E0A95C591}"/>
              </a:ext>
            </a:extLst>
          </p:cNvPr>
          <p:cNvSpPr txBox="1">
            <a:spLocks/>
          </p:cNvSpPr>
          <p:nvPr/>
        </p:nvSpPr>
        <p:spPr>
          <a:xfrm>
            <a:off x="9185521" y="6517250"/>
            <a:ext cx="2743187"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a:solidFill>
                  <a:schemeClr val="bg1"/>
                </a:solidFill>
              </a:rPr>
              <a:pPr lvl="0"/>
              <a:t>‹#›</a:t>
            </a:fld>
            <a:endParaRPr lang="ja-JP" altLang="en-US" sz="800">
              <a:solidFill>
                <a:schemeClr val="bg1"/>
              </a:solidFill>
            </a:endParaRPr>
          </a:p>
        </p:txBody>
      </p:sp>
      <p:sp>
        <p:nvSpPr>
          <p:cNvPr id="15" name="object 10">
            <a:extLst>
              <a:ext uri="{FF2B5EF4-FFF2-40B4-BE49-F238E27FC236}">
                <a16:creationId xmlns:a16="http://schemas.microsoft.com/office/drawing/2014/main" id="{6F74BEE3-4989-4B30-9C54-9D01BC4B0BDE}"/>
              </a:ext>
            </a:extLst>
          </p:cNvPr>
          <p:cNvSpPr txBox="1">
            <a:spLocks/>
          </p:cNvSpPr>
          <p:nvPr/>
        </p:nvSpPr>
        <p:spPr>
          <a:xfrm>
            <a:off x="211304" y="6601019"/>
            <a:ext cx="4114820" cy="143953"/>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3" defTabSz="553902">
              <a:spcBef>
                <a:spcPts val="3"/>
              </a:spcBef>
            </a:pPr>
            <a:r>
              <a:rPr lang="en-US" sz="933" spc="-15">
                <a:solidFill>
                  <a:schemeClr val="bg1"/>
                </a:solidFill>
                <a:latin typeface="Arial" panose="020B0604020202020204" pitchFamily="34" charset="0"/>
                <a:cs typeface="Arial" panose="020B0604020202020204" pitchFamily="34" charset="0"/>
              </a:rPr>
              <a:t>© NTT Communications Corporation All Rights Reserved.</a:t>
            </a:r>
            <a:endParaRPr lang="en" sz="933" spc="-15">
              <a:solidFill>
                <a:schemeClr val="bg1"/>
              </a:solidFill>
              <a:latin typeface="Arial" panose="020B0604020202020204" pitchFamily="34" charset="0"/>
              <a:cs typeface="Arial" panose="020B0604020202020204" pitchFamily="34" charset="0"/>
            </a:endParaRPr>
          </a:p>
        </p:txBody>
      </p:sp>
      <p:pic>
        <p:nvPicPr>
          <p:cNvPr id="16" name="図 15">
            <a:extLst>
              <a:ext uri="{FF2B5EF4-FFF2-40B4-BE49-F238E27FC236}">
                <a16:creationId xmlns:a16="http://schemas.microsoft.com/office/drawing/2014/main" id="{DC6C74A7-D97D-4AAC-A934-CADD462A6DB9}"/>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4933" t="11047" r="4867" b="10828"/>
          <a:stretch/>
        </p:blipFill>
        <p:spPr>
          <a:xfrm>
            <a:off x="10938617" y="218767"/>
            <a:ext cx="1030827" cy="402729"/>
          </a:xfrm>
          <a:prstGeom prst="rect">
            <a:avLst/>
          </a:prstGeom>
          <a:noFill/>
        </p:spPr>
      </p:pic>
      <p:sp>
        <p:nvSpPr>
          <p:cNvPr id="17" name="Line 7">
            <a:extLst>
              <a:ext uri="{FF2B5EF4-FFF2-40B4-BE49-F238E27FC236}">
                <a16:creationId xmlns:a16="http://schemas.microsoft.com/office/drawing/2014/main" id="{29BDDEB6-D605-4176-8BE6-593A74753893}"/>
              </a:ext>
            </a:extLst>
          </p:cNvPr>
          <p:cNvSpPr>
            <a:spLocks noChangeShapeType="1"/>
          </p:cNvSpPr>
          <p:nvPr/>
        </p:nvSpPr>
        <p:spPr bwMode="auto">
          <a:xfrm>
            <a:off x="180314" y="6525343"/>
            <a:ext cx="11831374"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sz="244">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2750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最後スライド">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テキスト プレースホルダー 12">
            <a:extLst>
              <a:ext uri="{FF2B5EF4-FFF2-40B4-BE49-F238E27FC236}">
                <a16:creationId xmlns:a16="http://schemas.microsoft.com/office/drawing/2014/main" id="{D9B4A65F-0E3C-4E2C-95D6-E8FB04B7BE3E}"/>
              </a:ext>
            </a:extLst>
          </p:cNvPr>
          <p:cNvSpPr>
            <a:spLocks noGrp="1"/>
          </p:cNvSpPr>
          <p:nvPr>
            <p:ph type="body" sz="quarter" idx="10"/>
          </p:nvPr>
        </p:nvSpPr>
        <p:spPr>
          <a:xfrm>
            <a:off x="1535997" y="4428272"/>
            <a:ext cx="9120000" cy="340558"/>
          </a:xfrm>
          <a:prstGeom prst="rect">
            <a:avLst/>
          </a:prstGeom>
        </p:spPr>
        <p:txBody>
          <a:bodyPr tIns="144000" bIns="36000" anchor="ctr">
            <a:noAutofit/>
          </a:bodyPr>
          <a:lstStyle>
            <a:lvl1pPr marL="0" indent="0" algn="ctr">
              <a:lnSpc>
                <a:spcPct val="100000"/>
              </a:lnSpc>
              <a:spcBef>
                <a:spcPts val="0"/>
              </a:spcBef>
              <a:buNone/>
              <a:defRPr sz="1867" b="0" i="0" spc="200">
                <a:solidFill>
                  <a:schemeClr val="tx1"/>
                </a:solidFill>
                <a:latin typeface="Meiryo" panose="020B0604030504040204" pitchFamily="34" charset="-128"/>
                <a:ea typeface="Meiryo" panose="020B0604030504040204" pitchFamily="34" charset="-128"/>
              </a:defRPr>
            </a:lvl1pPr>
            <a:lvl2pPr>
              <a:defRPr sz="2667"/>
            </a:lvl2pPr>
            <a:lvl3pPr>
              <a:defRPr sz="2667"/>
            </a:lvl3pPr>
            <a:lvl4pPr>
              <a:defRPr sz="2667"/>
            </a:lvl4pPr>
            <a:lvl5pPr>
              <a:defRPr sz="2667"/>
            </a:lvl5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6C31A562-B7CE-4DE1-806A-10AF114EBA03}"/>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1533793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白紙_icon">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4" name="図 3">
            <a:extLst>
              <a:ext uri="{FF2B5EF4-FFF2-40B4-BE49-F238E27FC236}">
                <a16:creationId xmlns:a16="http://schemas.microsoft.com/office/drawing/2014/main" id="{3B3EDB24-48F7-41E4-B8BC-7F161B5270D2}"/>
              </a:ext>
            </a:extLst>
          </p:cNvPr>
          <p:cNvPicPr>
            <a:picLocks noChangeAspect="1"/>
          </p:cNvPicPr>
          <p:nvPr/>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47884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960232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表紙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0AAD-ADBF-4A70-9488-B98375B1E25F}"/>
              </a:ext>
            </a:extLst>
          </p:cNvPr>
          <p:cNvSpPr>
            <a:spLocks noGrp="1"/>
          </p:cNvSpPr>
          <p:nvPr>
            <p:ph type="ctrTitle"/>
          </p:nvPr>
        </p:nvSpPr>
        <p:spPr>
          <a:xfrm>
            <a:off x="1295467" y="1268760"/>
            <a:ext cx="9601067" cy="1089075"/>
          </a:xfrm>
        </p:spPr>
        <p:txBody>
          <a:bodyPr bIns="0" anchor="b">
            <a:normAutofit/>
          </a:bodyPr>
          <a:lstStyle>
            <a:lvl1pPr algn="ct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35C9E1-7157-4083-B9CC-6E17ACC6D7E0}"/>
              </a:ext>
            </a:extLst>
          </p:cNvPr>
          <p:cNvSpPr>
            <a:spLocks noGrp="1"/>
          </p:cNvSpPr>
          <p:nvPr>
            <p:ph type="subTitle" idx="1"/>
          </p:nvPr>
        </p:nvSpPr>
        <p:spPr>
          <a:xfrm>
            <a:off x="1295467" y="4797152"/>
            <a:ext cx="9601067" cy="763066"/>
          </a:xfrm>
        </p:spPr>
        <p:txBody>
          <a:bodyPr tIns="46800" bIns="0">
            <a:normAutofit/>
          </a:bodyPr>
          <a:lstStyle>
            <a:lvl1pPr marL="0" indent="0" algn="ctr">
              <a:buNone/>
              <a:defRPr sz="2000">
                <a:latin typeface="メイリオ" panose="020B0604030504040204" pitchFamily="50" charset="-128"/>
                <a:ea typeface="メイリオ" panose="020B0604030504040204" pitchFamily="50" charset="-128"/>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kumimoji="1" lang="ja-JP" altLang="en-US"/>
              <a:t>マスター サブタイトルの書式設定</a:t>
            </a:r>
            <a:endParaRPr kumimoji="1" lang="en-US" altLang="ja-JP"/>
          </a:p>
        </p:txBody>
      </p:sp>
      <p:pic>
        <p:nvPicPr>
          <p:cNvPr id="6" name="図 5">
            <a:extLst>
              <a:ext uri="{FF2B5EF4-FFF2-40B4-BE49-F238E27FC236}">
                <a16:creationId xmlns:a16="http://schemas.microsoft.com/office/drawing/2014/main" id="{E8568B1C-21A2-4A26-89A9-109B053E99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4529997" y="2926722"/>
            <a:ext cx="3132000" cy="1218673"/>
          </a:xfrm>
          <a:prstGeom prst="rect">
            <a:avLst/>
          </a:prstGeom>
        </p:spPr>
      </p:pic>
    </p:spTree>
    <p:extLst>
      <p:ext uri="{BB962C8B-B14F-4D97-AF65-F5344CB8AC3E}">
        <p14:creationId xmlns:p14="http://schemas.microsoft.com/office/powerpoint/2010/main" val="591898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1B10-9AA4-44E2-ABAB-561FEA9B1177}"/>
              </a:ext>
            </a:extLst>
          </p:cNvPr>
          <p:cNvSpPr>
            <a:spLocks noGrp="1"/>
          </p:cNvSpPr>
          <p:nvPr>
            <p:ph type="title"/>
          </p:nvPr>
        </p:nvSpPr>
        <p:spPr>
          <a:xfrm>
            <a:off x="815413" y="3051000"/>
            <a:ext cx="10560000" cy="756000"/>
          </a:xfrm>
        </p:spPr>
        <p:txBody>
          <a:bodyPr tIns="216000" bIns="36000" anchor="ctr" anchorCtr="0">
            <a:normAutofit/>
          </a:bodyPr>
          <a:lstStyle>
            <a:lvl1pPr>
              <a:defRPr sz="4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7" name="スライド番号プレースホルダー 3">
            <a:extLst>
              <a:ext uri="{FF2B5EF4-FFF2-40B4-BE49-F238E27FC236}">
                <a16:creationId xmlns:a16="http://schemas.microsoft.com/office/drawing/2014/main" id="{B84762C8-0924-4E77-AAC5-B9706DBBAE5D}"/>
              </a:ext>
            </a:extLst>
          </p:cNvPr>
          <p:cNvSpPr txBox="1">
            <a:spLocks/>
          </p:cNvSpPr>
          <p:nvPr userDrawn="1"/>
        </p:nvSpPr>
        <p:spPr>
          <a:xfrm>
            <a:off x="9185997" y="6517006"/>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6" name="図 5">
            <a:extLst>
              <a:ext uri="{FF2B5EF4-FFF2-40B4-BE49-F238E27FC236}">
                <a16:creationId xmlns:a16="http://schemas.microsoft.com/office/drawing/2014/main" id="{FF9028EF-8A87-420C-ACEC-180C9D76DA1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3268598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2"/>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0" indent="0">
              <a:buNone/>
              <a:defRPr sz="1800">
                <a:solidFill>
                  <a:schemeClr val="tx1">
                    <a:lumMod val="85000"/>
                    <a:lumOff val="15000"/>
                  </a:schemeClr>
                </a:solidFill>
                <a:latin typeface="メイリオ" panose="020B0604030504040204" pitchFamily="50" charset="-128"/>
                <a:ea typeface="メイリオ"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600">
                <a:latin typeface="Meiryo UI" panose="020B0604030504040204" pitchFamily="50" charset="-128"/>
                <a:ea typeface="Meiryo UI" panose="020B0604030504040204" pitchFamily="50" charset="-128"/>
              </a:defRPr>
            </a:lvl3pPr>
            <a:lvl4pPr>
              <a:defRPr sz="1400">
                <a:latin typeface="Meiryo UI" panose="020B0604030504040204" pitchFamily="50" charset="-128"/>
                <a:ea typeface="Meiryo UI" panose="020B0604030504040204" pitchFamily="50" charset="-128"/>
              </a:defRPr>
            </a:lvl4pPr>
            <a:lvl5pPr>
              <a:defRPr sz="1400">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175006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C69E0-A8D0-4943-8560-A6C6C4ADC26B}"/>
              </a:ext>
            </a:extLst>
          </p:cNvPr>
          <p:cNvSpPr>
            <a:spLocks noGrp="1"/>
          </p:cNvSpPr>
          <p:nvPr>
            <p:ph type="title"/>
          </p:nvPr>
        </p:nvSpPr>
        <p:spPr>
          <a:xfrm>
            <a:off x="264000" y="119135"/>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30500F-4863-4E8B-A1D3-8F68241BDE8F}"/>
              </a:ext>
            </a:extLst>
          </p:cNvPr>
          <p:cNvSpPr>
            <a:spLocks noGrp="1"/>
          </p:cNvSpPr>
          <p:nvPr>
            <p:ph idx="1"/>
          </p:nvPr>
        </p:nvSpPr>
        <p:spPr>
          <a:xfrm>
            <a:off x="264000" y="836712"/>
            <a:ext cx="11664000" cy="5472000"/>
          </a:xfrm>
        </p:spPr>
        <p:txBody>
          <a:bodyPr tIns="46800">
            <a:normAutofit/>
          </a:bodyPr>
          <a:lstStyle>
            <a:lvl1pPr marL="285750" indent="-285750">
              <a:buFont typeface="Arial" panose="020B0604020202020204" pitchFamily="34" charset="0"/>
              <a:buChar char="•"/>
              <a:defRPr sz="1800">
                <a:solidFill>
                  <a:schemeClr val="tx1">
                    <a:lumMod val="85000"/>
                    <a:lumOff val="15000"/>
                  </a:schemeClr>
                </a:solidFill>
                <a:latin typeface="+mn-ea"/>
                <a:ea typeface="+mn-ea"/>
              </a:defRPr>
            </a:lvl1pPr>
            <a:lvl2pPr marL="685800" indent="-228600">
              <a:buFont typeface="メイリオ" panose="020B0604030504040204" pitchFamily="50" charset="-128"/>
              <a:buChar char="-"/>
              <a:defRPr sz="1800">
                <a:latin typeface="+mn-ea"/>
                <a:ea typeface="+mn-ea"/>
              </a:defRPr>
            </a:lvl2pPr>
            <a:lvl3pPr marL="1143000" indent="-228600">
              <a:buFont typeface="メイリオ" panose="020B0604030504040204" pitchFamily="50" charset="-128"/>
              <a:buChar char="-"/>
              <a:defRPr sz="1600">
                <a:latin typeface="+mn-ea"/>
                <a:ea typeface="+mn-ea"/>
              </a:defRPr>
            </a:lvl3pPr>
            <a:lvl4pPr marL="1600200" indent="-228600">
              <a:buFont typeface="メイリオ" panose="020B0604030504040204" pitchFamily="50" charset="-128"/>
              <a:buChar char="-"/>
              <a:defRPr sz="1400">
                <a:latin typeface="+mn-ea"/>
                <a:ea typeface="+mn-ea"/>
              </a:defRPr>
            </a:lvl4pPr>
            <a:lvl5pPr marL="2057400" indent="-228600">
              <a:buFont typeface="メイリオ" panose="020B0604030504040204" pitchFamily="50" charset="-128"/>
              <a:buChar char="-"/>
              <a:defRPr sz="1400">
                <a:latin typeface="+mn-ea"/>
                <a:ea typeface="+mn-ea"/>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スライド番号プレースホルダー 3">
            <a:extLst>
              <a:ext uri="{FF2B5EF4-FFF2-40B4-BE49-F238E27FC236}">
                <a16:creationId xmlns:a16="http://schemas.microsoft.com/office/drawing/2014/main" id="{C47405E2-5208-4433-9CF4-C9A538CA034D}"/>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11" name="図 10">
            <a:extLst>
              <a:ext uri="{FF2B5EF4-FFF2-40B4-BE49-F238E27FC236}">
                <a16:creationId xmlns:a16="http://schemas.microsoft.com/office/drawing/2014/main" id="{99A7EC4E-74A7-4302-87EE-E4951A930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0744742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119134"/>
            <a:ext cx="10515600" cy="422365"/>
          </a:xfrm>
          <a:ln>
            <a:noFill/>
          </a:ln>
        </p:spPr>
        <p:txBody>
          <a:bodyPr tIns="72000" bIns="36000" anchor="t" anchorCtr="0">
            <a:noAutofit/>
          </a:bodyPr>
          <a:lstStyle>
            <a:lvl1pPr>
              <a:defRPr sz="3000"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120087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8484B8-6CFC-4527-90EB-B751BE534E2C}"/>
              </a:ext>
            </a:extLst>
          </p:cNvPr>
          <p:cNvSpPr>
            <a:spLocks noGrp="1"/>
          </p:cNvSpPr>
          <p:nvPr>
            <p:ph sz="half" idx="1"/>
          </p:nvPr>
        </p:nvSpPr>
        <p:spPr>
          <a:xfrm>
            <a:off x="264000" y="835200"/>
            <a:ext cx="575888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CE6669-215F-4DDE-929F-EA562018213F}"/>
              </a:ext>
            </a:extLst>
          </p:cNvPr>
          <p:cNvSpPr>
            <a:spLocks noGrp="1"/>
          </p:cNvSpPr>
          <p:nvPr>
            <p:ph sz="half" idx="2"/>
          </p:nvPr>
        </p:nvSpPr>
        <p:spPr>
          <a:xfrm>
            <a:off x="6172200" y="835200"/>
            <a:ext cx="5760000" cy="5472000"/>
          </a:xfrm>
        </p:spPr>
        <p:txBody>
          <a:bodyPr tIns="46800"/>
          <a:lstStyle>
            <a:lvl1pPr>
              <a:defRPr>
                <a:latin typeface="メイリオ" panose="020B0604030504040204" pitchFamily="50" charset="-128"/>
                <a:ea typeface="メイリオ" panose="020B0604030504040204" pitchFamily="50" charset="-128"/>
              </a:defRPr>
            </a:lvl1pPr>
            <a:lvl2pPr marL="6858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2pPr>
            <a:lvl3pPr marL="11430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3pPr>
            <a:lvl4pPr marL="16002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4pPr>
            <a:lvl5pPr marL="2057400" indent="-228600">
              <a:buFont typeface="メイリオ" panose="020B0604030504040204" pitchFamily="50" charset="-128"/>
              <a:buChar char="-"/>
              <a:defRPr>
                <a:latin typeface="メイリオ" panose="020B0604030504040204" pitchFamily="50" charset="-128"/>
                <a:ea typeface="メイリオ"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スライド番号プレースホルダー 3">
            <a:extLst>
              <a:ext uri="{FF2B5EF4-FFF2-40B4-BE49-F238E27FC236}">
                <a16:creationId xmlns:a16="http://schemas.microsoft.com/office/drawing/2014/main" id="{D361A0BD-8340-49FE-ADAD-7B9EC284F00A}"/>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6" name="タイトル 1">
            <a:extLst>
              <a:ext uri="{FF2B5EF4-FFF2-40B4-BE49-F238E27FC236}">
                <a16:creationId xmlns:a16="http://schemas.microsoft.com/office/drawing/2014/main" id="{45B3A2BA-F678-43CC-A64F-EB83D7A7CBD7}"/>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7" name="図 6">
            <a:extLst>
              <a:ext uri="{FF2B5EF4-FFF2-40B4-BE49-F238E27FC236}">
                <a16:creationId xmlns:a16="http://schemas.microsoft.com/office/drawing/2014/main" id="{C1A6536F-28D6-43A6-8B64-1FB4D9EDC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47999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CFC27E9C-F96B-4AA6-935F-1CC599794148}"/>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sp>
        <p:nvSpPr>
          <p:cNvPr id="4" name="タイトル 1">
            <a:extLst>
              <a:ext uri="{FF2B5EF4-FFF2-40B4-BE49-F238E27FC236}">
                <a16:creationId xmlns:a16="http://schemas.microsoft.com/office/drawing/2014/main" id="{217F544D-A1C2-436A-8027-D86DF2EDE55B}"/>
              </a:ext>
            </a:extLst>
          </p:cNvPr>
          <p:cNvSpPr>
            <a:spLocks noGrp="1"/>
          </p:cNvSpPr>
          <p:nvPr>
            <p:ph type="title"/>
          </p:nvPr>
        </p:nvSpPr>
        <p:spPr>
          <a:xfrm>
            <a:off x="264000" y="260648"/>
            <a:ext cx="10515600" cy="422365"/>
          </a:xfrm>
          <a:ln>
            <a:noFill/>
          </a:ln>
        </p:spPr>
        <p:txBody>
          <a:bodyPr tIns="72000" bIns="36000" anchor="t" anchorCtr="0">
            <a:noAutofit/>
          </a:bodyPr>
          <a:lstStyle>
            <a:lvl1pPr>
              <a:defRPr sz="3199" b="1">
                <a:latin typeface="メイリオ" panose="020B0604030504040204" pitchFamily="50" charset="-128"/>
                <a:ea typeface="メイリオ" panose="020B0604030504040204" pitchFamily="50" charset="-128"/>
              </a:defRPr>
            </a:lvl1pPr>
          </a:lstStyle>
          <a:p>
            <a:r>
              <a:rPr kumimoji="1" lang="ja-JP" altLang="en-US"/>
              <a:t>マスター タイトルの書式設定</a:t>
            </a:r>
          </a:p>
        </p:txBody>
      </p:sp>
      <p:pic>
        <p:nvPicPr>
          <p:cNvPr id="5" name="図 4">
            <a:extLst>
              <a:ext uri="{FF2B5EF4-FFF2-40B4-BE49-F238E27FC236}">
                <a16:creationId xmlns:a16="http://schemas.microsoft.com/office/drawing/2014/main" id="{008CBE4B-C9D9-4758-B8AF-ACE65DA605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8920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8F1C238B-8E72-4A14-A860-6F19587AA749}"/>
              </a:ext>
            </a:extLst>
          </p:cNvPr>
          <p:cNvSpPr txBox="1">
            <a:spLocks/>
          </p:cNvSpPr>
          <p:nvPr userDrawn="1"/>
        </p:nvSpPr>
        <p:spPr>
          <a:xfrm>
            <a:off x="9185997" y="6517250"/>
            <a:ext cx="2743611" cy="288000"/>
          </a:xfrm>
          <a:prstGeom prst="rect">
            <a:avLst/>
          </a:prstGeom>
        </p:spPr>
        <p:txBody>
          <a:bodyPr vert="horz" lIns="60959" tIns="0" rIns="60959"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pPr lvl="0"/>
              <a:t>‹#›</a:t>
            </a:fld>
            <a:endParaRPr lang="ja-JP" altLang="en-US" sz="800"/>
          </a:p>
        </p:txBody>
      </p:sp>
      <p:pic>
        <p:nvPicPr>
          <p:cNvPr id="4" name="図 3">
            <a:extLst>
              <a:ext uri="{FF2B5EF4-FFF2-40B4-BE49-F238E27FC236}">
                <a16:creationId xmlns:a16="http://schemas.microsoft.com/office/drawing/2014/main" id="{3B3EDB24-48F7-41E4-B8BC-7F161B5270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8"/>
            <a:ext cx="1029600" cy="400623"/>
          </a:xfrm>
          <a:prstGeom prst="rect">
            <a:avLst/>
          </a:prstGeom>
        </p:spPr>
      </p:pic>
    </p:spTree>
    <p:extLst>
      <p:ext uri="{BB962C8B-B14F-4D97-AF65-F5344CB8AC3E}">
        <p14:creationId xmlns:p14="http://schemas.microsoft.com/office/powerpoint/2010/main" val="73179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画像背景用_淡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6083300"/>
            <a:ext cx="12192000" cy="77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4CC0FB5C-C372-4C88-8495-9676A54C55A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tx1"/>
                </a:solidFill>
              </a:rPr>
              <a:pPr lvl="0"/>
              <a:t>‹#›</a:t>
            </a:fld>
            <a:endParaRPr lang="ja-JP" altLang="en-US" sz="800">
              <a:solidFill>
                <a:schemeClr val="tx1"/>
              </a:solidFill>
            </a:endParaRPr>
          </a:p>
        </p:txBody>
      </p:sp>
      <p:sp>
        <p:nvSpPr>
          <p:cNvPr id="11" name="object 10">
            <a:extLst>
              <a:ext uri="{FF2B5EF4-FFF2-40B4-BE49-F238E27FC236}">
                <a16:creationId xmlns:a16="http://schemas.microsoft.com/office/drawing/2014/main" id="{C399D192-F649-4805-AC2E-F5A0BEF63C06}"/>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latin typeface="Arial" panose="020B0604020202020204" pitchFamily="34" charset="0"/>
                <a:cs typeface="Arial" panose="020B0604020202020204" pitchFamily="34" charset="0"/>
              </a:rPr>
              <a:t>© NTT Communications Corporation All Rights Reserved.</a:t>
            </a:r>
            <a:endParaRPr lang="en" sz="1000" spc="-15">
              <a:latin typeface="Arial" panose="020B0604020202020204" pitchFamily="34" charset="0"/>
              <a:cs typeface="Arial" panose="020B0604020202020204" pitchFamily="34" charset="0"/>
            </a:endParaRPr>
          </a:p>
        </p:txBody>
      </p:sp>
      <p:sp>
        <p:nvSpPr>
          <p:cNvPr id="12" name="Line 7">
            <a:extLst>
              <a:ext uri="{FF2B5EF4-FFF2-40B4-BE49-F238E27FC236}">
                <a16:creationId xmlns:a16="http://schemas.microsoft.com/office/drawing/2014/main" id="{35366864-990E-4DFD-90EF-0D8B3CAFDFB8}"/>
              </a:ext>
            </a:extLst>
          </p:cNvPr>
          <p:cNvSpPr>
            <a:spLocks noChangeShapeType="1"/>
          </p:cNvSpPr>
          <p:nvPr userDrawn="1"/>
        </p:nvSpPr>
        <p:spPr bwMode="auto">
          <a:xfrm>
            <a:off x="179400" y="6525344"/>
            <a:ext cx="118332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A0E35223-0726-4A9F-B6DF-CDA98A1D53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48" t="11288" r="4994" b="11100"/>
          <a:stretch/>
        </p:blipFill>
        <p:spPr>
          <a:xfrm>
            <a:off x="10939364" y="218767"/>
            <a:ext cx="1029600" cy="400623"/>
          </a:xfrm>
          <a:prstGeom prst="rect">
            <a:avLst/>
          </a:prstGeom>
        </p:spPr>
      </p:pic>
    </p:spTree>
    <p:extLst>
      <p:ext uri="{BB962C8B-B14F-4D97-AF65-F5344CB8AC3E}">
        <p14:creationId xmlns:p14="http://schemas.microsoft.com/office/powerpoint/2010/main" val="134425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画像背景用_濃色">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45CC2EC-ECE0-4E33-9EBD-058C84324981}"/>
              </a:ext>
            </a:extLst>
          </p:cNvPr>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3">
            <a:extLst>
              <a:ext uri="{FF2B5EF4-FFF2-40B4-BE49-F238E27FC236}">
                <a16:creationId xmlns:a16="http://schemas.microsoft.com/office/drawing/2014/main" id="{28A09120-55D7-4113-8BDD-C555A79E7628}"/>
              </a:ext>
            </a:extLst>
          </p:cNvPr>
          <p:cNvSpPr txBox="1">
            <a:spLocks/>
          </p:cNvSpPr>
          <p:nvPr userDrawn="1"/>
        </p:nvSpPr>
        <p:spPr>
          <a:xfrm>
            <a:off x="9185996" y="6517250"/>
            <a:ext cx="2743611" cy="288000"/>
          </a:xfrm>
          <a:prstGeom prst="rect">
            <a:avLst/>
          </a:prstGeom>
        </p:spPr>
        <p:txBody>
          <a:bodyPr vert="horz" lIns="60968" tIns="0" rIns="60968" bIns="0" rtlCol="0" anchor="ctr"/>
          <a:lstStyle>
            <a:defPPr>
              <a:defRPr lang="en-US"/>
            </a:defPPr>
            <a:lvl1pPr algn="r">
              <a:defRPr kumimoji="1" sz="1200" b="1" i="0">
                <a:solidFill>
                  <a:schemeClr val="tx1">
                    <a:tint val="75000"/>
                  </a:schemeClr>
                </a:solidFill>
                <a:latin typeface="Arial" panose="020B0604020202020204" pitchFamily="34" charset="0"/>
                <a:ea typeface="Meiryo" panose="020B060403050404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B6F15528-21DE-4FAA-801E-634DDDAF4B2B}" type="slidenum">
              <a:rPr lang="en-US" altLang="ja-JP" sz="800" smtClean="0">
                <a:solidFill>
                  <a:schemeClr val="bg1"/>
                </a:solidFill>
              </a:rPr>
              <a:pPr lvl="0"/>
              <a:t>‹#›</a:t>
            </a:fld>
            <a:endParaRPr lang="ja-JP" altLang="en-US" sz="800">
              <a:solidFill>
                <a:schemeClr val="bg1"/>
              </a:solidFill>
            </a:endParaRPr>
          </a:p>
        </p:txBody>
      </p:sp>
      <p:sp>
        <p:nvSpPr>
          <p:cNvPr id="11" name="object 10">
            <a:extLst>
              <a:ext uri="{FF2B5EF4-FFF2-40B4-BE49-F238E27FC236}">
                <a16:creationId xmlns:a16="http://schemas.microsoft.com/office/drawing/2014/main" id="{A6B10F9B-392C-41C4-BB38-A9919B1A8C67}"/>
              </a:ext>
            </a:extLst>
          </p:cNvPr>
          <p:cNvSpPr txBox="1">
            <a:spLocks/>
          </p:cNvSpPr>
          <p:nvPr userDrawn="1"/>
        </p:nvSpPr>
        <p:spPr>
          <a:xfrm>
            <a:off x="210395" y="6597352"/>
            <a:ext cx="4115455" cy="154276"/>
          </a:xfrm>
          <a:prstGeom prst="rect">
            <a:avLst/>
          </a:prstGeom>
          <a:noFill/>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bg1"/>
                </a:solidFill>
                <a:latin typeface="Arial" panose="020B0604020202020204" pitchFamily="34" charset="0"/>
                <a:cs typeface="Arial" panose="020B0604020202020204" pitchFamily="34" charset="0"/>
              </a:rPr>
              <a:t>© NTT Communications Corporation All Rights Reserved.</a:t>
            </a:r>
            <a:endParaRPr lang="en" sz="1000" spc="-15">
              <a:solidFill>
                <a:schemeClr val="bg1"/>
              </a:solidFill>
              <a:latin typeface="Arial" panose="020B0604020202020204" pitchFamily="34" charset="0"/>
              <a:cs typeface="Arial" panose="020B0604020202020204" pitchFamily="34" charset="0"/>
            </a:endParaRPr>
          </a:p>
        </p:txBody>
      </p:sp>
      <p:pic>
        <p:nvPicPr>
          <p:cNvPr id="12" name="図 11">
            <a:extLst>
              <a:ext uri="{FF2B5EF4-FFF2-40B4-BE49-F238E27FC236}">
                <a16:creationId xmlns:a16="http://schemas.microsoft.com/office/drawing/2014/main" id="{9543BAD2-FDAE-4618-AD15-976C7FDF369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4933" t="11047" r="4867" b="10828"/>
          <a:stretch/>
        </p:blipFill>
        <p:spPr>
          <a:xfrm>
            <a:off x="10939364" y="218767"/>
            <a:ext cx="1030986" cy="402729"/>
          </a:xfrm>
          <a:prstGeom prst="rect">
            <a:avLst/>
          </a:prstGeom>
          <a:noFill/>
        </p:spPr>
      </p:pic>
      <p:sp>
        <p:nvSpPr>
          <p:cNvPr id="13" name="Line 7">
            <a:extLst>
              <a:ext uri="{FF2B5EF4-FFF2-40B4-BE49-F238E27FC236}">
                <a16:creationId xmlns:a16="http://schemas.microsoft.com/office/drawing/2014/main" id="{4C07D682-590D-4460-A905-45510C0DEEAB}"/>
              </a:ext>
            </a:extLst>
          </p:cNvPr>
          <p:cNvSpPr>
            <a:spLocks noChangeShapeType="1"/>
          </p:cNvSpPr>
          <p:nvPr userDrawn="1"/>
        </p:nvSpPr>
        <p:spPr bwMode="auto">
          <a:xfrm>
            <a:off x="179400" y="6525344"/>
            <a:ext cx="11833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92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6.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7.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80039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5"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3"/>
          <a:stretch>
            <a:fillRect/>
          </a:stretch>
        </p:blipFill>
        <p:spPr>
          <a:xfrm>
            <a:off x="11502140" y="8621"/>
            <a:ext cx="685953" cy="557337"/>
          </a:xfrm>
          <a:prstGeom prst="rect">
            <a:avLst/>
          </a:prstGeom>
        </p:spPr>
      </p:pic>
    </p:spTree>
    <p:extLst>
      <p:ext uri="{BB962C8B-B14F-4D97-AF65-F5344CB8AC3E}">
        <p14:creationId xmlns:p14="http://schemas.microsoft.com/office/powerpoint/2010/main" val="1695950369"/>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4"/>
          <a:stretch>
            <a:fillRect/>
          </a:stretch>
        </p:blipFill>
        <p:spPr>
          <a:xfrm>
            <a:off x="11502140" y="8621"/>
            <a:ext cx="685953" cy="557337"/>
          </a:xfrm>
          <a:prstGeom prst="rect">
            <a:avLst/>
          </a:prstGeom>
        </p:spPr>
      </p:pic>
    </p:spTree>
    <p:extLst>
      <p:ext uri="{BB962C8B-B14F-4D97-AF65-F5344CB8AC3E}">
        <p14:creationId xmlns:p14="http://schemas.microsoft.com/office/powerpoint/2010/main" val="4235990432"/>
      </p:ext>
    </p:extLst>
  </p:cSld>
  <p:clrMap bg1="lt1" tx1="dk1" bg2="lt2" tx2="dk2" accent1="accent1" accent2="accent2" accent3="accent3" accent4="accent4" accent5="accent5" accent6="accent6" hlink="hlink" folHlink="folHlink"/>
  <p:sldLayoutIdLst>
    <p:sldLayoutId id="2147483679" r:id="rId1"/>
    <p:sldLayoutId id="2147483681" r:id="rId2"/>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4EA9D24-EC4D-4B01-8954-703495C7E9CA}"/>
              </a:ext>
            </a:extLst>
          </p:cNvPr>
          <p:cNvSpPr>
            <a:spLocks noGrp="1"/>
          </p:cNvSpPr>
          <p:nvPr>
            <p:ph type="title"/>
          </p:nvPr>
        </p:nvSpPr>
        <p:spPr>
          <a:xfrm>
            <a:off x="1244009" y="0"/>
            <a:ext cx="8506047" cy="396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2EABD2-E4BD-4AF8-B6E0-EC20E043ED8E}"/>
              </a:ext>
            </a:extLst>
          </p:cNvPr>
          <p:cNvSpPr>
            <a:spLocks noGrp="1"/>
          </p:cNvSpPr>
          <p:nvPr>
            <p:ph type="body" idx="1"/>
          </p:nvPr>
        </p:nvSpPr>
        <p:spPr>
          <a:xfrm>
            <a:off x="838200" y="573730"/>
            <a:ext cx="10515600" cy="55819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5CF26C-F1E9-4A54-8F30-FFF86EA17F54}"/>
              </a:ext>
            </a:extLst>
          </p:cNvPr>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2F2DE-5FF0-4C37-95A9-BFE3B16C9580}" type="datetime1">
              <a:rPr kumimoji="1" lang="ja-JP" altLang="en-US" smtClean="0"/>
              <a:t>2024/4/18</a:t>
            </a:fld>
            <a:endParaRPr kumimoji="1" lang="ja-JP" altLang="en-US"/>
          </a:p>
        </p:txBody>
      </p:sp>
      <p:sp>
        <p:nvSpPr>
          <p:cNvPr id="5" name="フッター プレースホルダー 4">
            <a:extLst>
              <a:ext uri="{FF2B5EF4-FFF2-40B4-BE49-F238E27FC236}">
                <a16:creationId xmlns:a16="http://schemas.microsoft.com/office/drawing/2014/main" id="{F6457D7D-2C0F-4F6E-8DBE-72D628631AF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CA1BBBE-EDF3-4631-9C4B-8E05B0077C3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2AC6A8-1CB7-4908-AFF1-A2023BC0C81F}" type="slidenum">
              <a:rPr kumimoji="1" lang="ja-JP" altLang="en-US" smtClean="0"/>
              <a:t>‹#›</a:t>
            </a:fld>
            <a:endParaRPr kumimoji="1" lang="ja-JP" altLang="en-US"/>
          </a:p>
        </p:txBody>
      </p:sp>
      <p:sp>
        <p:nvSpPr>
          <p:cNvPr id="7" name="RidocStamperSmallStamp">
            <a:extLst>
              <a:ext uri="{FF2B5EF4-FFF2-40B4-BE49-F238E27FC236}">
                <a16:creationId xmlns:a16="http://schemas.microsoft.com/office/drawing/2014/main" id="{703F0A46-A8C3-409C-BDE3-5649B984C0B6}"/>
              </a:ext>
            </a:extLst>
          </p:cNvPr>
          <p:cNvSpPr/>
          <p:nvPr userDrawn="1"/>
        </p:nvSpPr>
        <p:spPr>
          <a:xfrm>
            <a:off x="36000" y="36000"/>
            <a:ext cx="1054800" cy="360000"/>
          </a:xfrm>
          <a:prstGeom prst="roundRect">
            <a:avLst>
              <a:gd name="adj" fmla="val 7570"/>
            </a:avLst>
          </a:prstGeom>
          <a:solidFill>
            <a:srgbClr val="FFFFFF"/>
          </a:solidFill>
          <a:ln w="12700" cap="flat" cmpd="sng" algn="ctr">
            <a:solidFill>
              <a:schemeClr val="bg1">
                <a:lumMod val="85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rtlCol="0" anchor="ctr" anchorCtr="0">
            <a:noAutofit/>
          </a:bodyPr>
          <a:lstStyle/>
          <a:p>
            <a:r>
              <a:rPr lang="zh-TW"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rPr>
              <a:t>　　　</a:t>
            </a:r>
            <a:endParaRPr lang="ja-JP" altLang="en-US" sz="800" b="1">
              <a:solidFill>
                <a:srgbClr val="000000"/>
              </a:solidFill>
              <a:latin typeface="Meiryo UI" panose="020B0604030504040204" pitchFamily="50" charset="-128"/>
              <a:ea typeface="Meiryo UI" panose="020B0604030504040204" pitchFamily="50" charset="-128"/>
              <a:sym typeface="ＭＳ Ｐゴシック" panose="020B0600070205080204" pitchFamily="50" charset="-128"/>
            </a:endParaRPr>
          </a:p>
        </p:txBody>
      </p:sp>
    </p:spTree>
    <p:extLst>
      <p:ext uri="{BB962C8B-B14F-4D97-AF65-F5344CB8AC3E}">
        <p14:creationId xmlns:p14="http://schemas.microsoft.com/office/powerpoint/2010/main" val="20354600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algn="l" defTabSz="914400" rtl="0" eaLnBrk="1" latinLnBrk="0" hangingPunct="1">
        <a:lnSpc>
          <a:spcPct val="90000"/>
        </a:lnSpc>
        <a:spcBef>
          <a:spcPct val="0"/>
        </a:spcBef>
        <a:buNone/>
        <a:defRPr kumimoji="1" sz="20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24554" y="58741"/>
            <a:ext cx="8206154"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3318" name="Rectangle 6"/>
          <p:cNvSpPr>
            <a:spLocks noGrp="1" noChangeArrowheads="1"/>
          </p:cNvSpPr>
          <p:nvPr>
            <p:ph type="sldNum" sz="quarter" idx="4"/>
          </p:nvPr>
        </p:nvSpPr>
        <p:spPr bwMode="auto">
          <a:xfrm>
            <a:off x="9347200" y="6597650"/>
            <a:ext cx="28448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charset="-128"/>
              </a:defRPr>
            </a:lvl1pPr>
          </a:lstStyle>
          <a:p>
            <a:pPr>
              <a:defRPr/>
            </a:pPr>
            <a:fld id="{AC63F74D-7828-4084-968D-C3E3111A5E09}" type="slidenum">
              <a:rPr lang="en-US" altLang="ja-JP"/>
              <a:pPr>
                <a:defRPr/>
              </a:pPr>
              <a:t>‹#›</a:t>
            </a:fld>
            <a:endParaRPr lang="en-US" altLang="ja-JP"/>
          </a:p>
        </p:txBody>
      </p:sp>
      <p:sp>
        <p:nvSpPr>
          <p:cNvPr id="5" name="AutoShape 9"/>
          <p:cNvSpPr>
            <a:spLocks noChangeArrowheads="1"/>
          </p:cNvSpPr>
          <p:nvPr userDrawn="1"/>
        </p:nvSpPr>
        <p:spPr bwMode="auto">
          <a:xfrm flipH="1">
            <a:off x="-3908" y="548685"/>
            <a:ext cx="12192000" cy="73025"/>
          </a:xfrm>
          <a:prstGeom prst="flowChartManualInput">
            <a:avLst/>
          </a:prstGeom>
          <a:gradFill rotWithShape="1">
            <a:gsLst>
              <a:gs pos="0">
                <a:srgbClr val="00CCFF"/>
              </a:gs>
              <a:gs pos="50000">
                <a:srgbClr val="FFFFFF"/>
              </a:gs>
              <a:gs pos="100000">
                <a:srgbClr val="00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HG丸ｺﾞｼｯｸM-PRO" pitchFamily="50" charset="-128"/>
                <a:ea typeface="HG丸ｺﾞｼｯｸM-PRO" pitchFamily="50" charset="-128"/>
              </a:defRPr>
            </a:lvl1pPr>
            <a:lvl2pPr marL="742950" indent="-285750" eaLnBrk="0" hangingPunct="0">
              <a:defRPr kumimoji="1" sz="1200">
                <a:solidFill>
                  <a:schemeClr val="tx1"/>
                </a:solidFill>
                <a:latin typeface="HG丸ｺﾞｼｯｸM-PRO" pitchFamily="50" charset="-128"/>
                <a:ea typeface="HG丸ｺﾞｼｯｸM-PRO" pitchFamily="50" charset="-128"/>
              </a:defRPr>
            </a:lvl2pPr>
            <a:lvl3pPr marL="1143000" indent="-228600" eaLnBrk="0" hangingPunct="0">
              <a:defRPr kumimoji="1" sz="1200">
                <a:solidFill>
                  <a:schemeClr val="tx1"/>
                </a:solidFill>
                <a:latin typeface="HG丸ｺﾞｼｯｸM-PRO" pitchFamily="50" charset="-128"/>
                <a:ea typeface="HG丸ｺﾞｼｯｸM-PRO" pitchFamily="50" charset="-128"/>
              </a:defRPr>
            </a:lvl3pPr>
            <a:lvl4pPr marL="1600200" indent="-228600" eaLnBrk="0" hangingPunct="0">
              <a:defRPr kumimoji="1" sz="1200">
                <a:solidFill>
                  <a:schemeClr val="tx1"/>
                </a:solidFill>
                <a:latin typeface="HG丸ｺﾞｼｯｸM-PRO" pitchFamily="50" charset="-128"/>
                <a:ea typeface="HG丸ｺﾞｼｯｸM-PRO" pitchFamily="50" charset="-128"/>
              </a:defRPr>
            </a:lvl4pPr>
            <a:lvl5pPr marL="2057400" indent="-228600" eaLnBrk="0" hangingPunct="0">
              <a:defRPr kumimoji="1" sz="1200">
                <a:solidFill>
                  <a:schemeClr val="tx1"/>
                </a:solidFill>
                <a:latin typeface="HG丸ｺﾞｼｯｸM-PRO" pitchFamily="50" charset="-128"/>
                <a:ea typeface="HG丸ｺﾞｼｯｸM-PRO" pitchFamily="50" charset="-128"/>
              </a:defRPr>
            </a:lvl5pPr>
            <a:lvl6pPr marL="25146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6pPr>
            <a:lvl7pPr marL="29718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7pPr>
            <a:lvl8pPr marL="34290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8pPr>
            <a:lvl9pPr marL="3886200" indent="-228600" algn="ctr" eaLnBrk="0" fontAlgn="base" hangingPunct="0">
              <a:spcBef>
                <a:spcPct val="0"/>
              </a:spcBef>
              <a:spcAft>
                <a:spcPct val="0"/>
              </a:spcAft>
              <a:defRPr kumimoji="1" sz="1200">
                <a:solidFill>
                  <a:schemeClr val="tx1"/>
                </a:solidFill>
                <a:latin typeface="HG丸ｺﾞｼｯｸM-PRO" pitchFamily="50" charset="-128"/>
                <a:ea typeface="HG丸ｺﾞｼｯｸM-PRO" pitchFamily="50" charset="-128"/>
              </a:defRPr>
            </a:lvl9pPr>
          </a:lstStyle>
          <a:p>
            <a:pPr eaLnBrk="1" hangingPunct="1">
              <a:defRPr/>
            </a:pPr>
            <a:endParaRPr lang="ja-JP" altLang="en-US" sz="1200"/>
          </a:p>
        </p:txBody>
      </p:sp>
      <p:sp>
        <p:nvSpPr>
          <p:cNvPr id="2" name="テキスト プレースホルダー 1">
            <a:extLst>
              <a:ext uri="{FF2B5EF4-FFF2-40B4-BE49-F238E27FC236}">
                <a16:creationId xmlns:a16="http://schemas.microsoft.com/office/drawing/2014/main" id="{635E37B2-B95E-45BF-B076-68B1F1E717AA}"/>
              </a:ext>
            </a:extLst>
          </p:cNvPr>
          <p:cNvSpPr>
            <a:spLocks noGrp="1"/>
          </p:cNvSpPr>
          <p:nvPr>
            <p:ph type="body" idx="1"/>
          </p:nvPr>
        </p:nvSpPr>
        <p:spPr>
          <a:xfrm>
            <a:off x="379672" y="765577"/>
            <a:ext cx="11565593" cy="56877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a:extLst>
              <a:ext uri="{FF2B5EF4-FFF2-40B4-BE49-F238E27FC236}">
                <a16:creationId xmlns:a16="http://schemas.microsoft.com/office/drawing/2014/main" id="{EC273D95-2A88-4885-B107-DE3B071E77AF}"/>
              </a:ext>
            </a:extLst>
          </p:cNvPr>
          <p:cNvPicPr>
            <a:picLocks noChangeAspect="1"/>
          </p:cNvPicPr>
          <p:nvPr userDrawn="1"/>
        </p:nvPicPr>
        <p:blipFill>
          <a:blip r:embed="rId5"/>
          <a:stretch>
            <a:fillRect/>
          </a:stretch>
        </p:blipFill>
        <p:spPr>
          <a:xfrm>
            <a:off x="11502140" y="8621"/>
            <a:ext cx="685953" cy="557337"/>
          </a:xfrm>
          <a:prstGeom prst="rect">
            <a:avLst/>
          </a:prstGeom>
        </p:spPr>
      </p:pic>
    </p:spTree>
    <p:extLst>
      <p:ext uri="{BB962C8B-B14F-4D97-AF65-F5344CB8AC3E}">
        <p14:creationId xmlns:p14="http://schemas.microsoft.com/office/powerpoint/2010/main" val="30701342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rtl="0" eaLnBrk="0" fontAlgn="base" hangingPunct="0">
        <a:spcBef>
          <a:spcPct val="0"/>
        </a:spcBef>
        <a:spcAft>
          <a:spcPct val="0"/>
        </a:spcAft>
        <a:defRPr kumimoji="1" sz="2000" b="1">
          <a:solidFill>
            <a:schemeClr val="tx2"/>
          </a:solidFill>
          <a:latin typeface="+mj-lt"/>
          <a:ea typeface="+mj-ea"/>
          <a:cs typeface="+mj-cs"/>
        </a:defRPr>
      </a:lvl1pPr>
      <a:lvl2pPr algn="l" rtl="0" eaLnBrk="0" fontAlgn="base" hangingPunct="0">
        <a:spcBef>
          <a:spcPct val="0"/>
        </a:spcBef>
        <a:spcAft>
          <a:spcPct val="0"/>
        </a:spcAft>
        <a:defRPr kumimoji="1" sz="2000" b="1">
          <a:solidFill>
            <a:schemeClr val="tx2"/>
          </a:solidFill>
          <a:latin typeface="Arial" charset="0"/>
          <a:ea typeface="ＭＳ Ｐゴシック" charset="-128"/>
        </a:defRPr>
      </a:lvl2pPr>
      <a:lvl3pPr algn="l" rtl="0" eaLnBrk="0" fontAlgn="base" hangingPunct="0">
        <a:spcBef>
          <a:spcPct val="0"/>
        </a:spcBef>
        <a:spcAft>
          <a:spcPct val="0"/>
        </a:spcAft>
        <a:defRPr kumimoji="1" sz="2000" b="1">
          <a:solidFill>
            <a:schemeClr val="tx2"/>
          </a:solidFill>
          <a:latin typeface="Arial" charset="0"/>
          <a:ea typeface="ＭＳ Ｐゴシック" charset="-128"/>
        </a:defRPr>
      </a:lvl3pPr>
      <a:lvl4pPr algn="l" rtl="0" eaLnBrk="0" fontAlgn="base" hangingPunct="0">
        <a:spcBef>
          <a:spcPct val="0"/>
        </a:spcBef>
        <a:spcAft>
          <a:spcPct val="0"/>
        </a:spcAft>
        <a:defRPr kumimoji="1" sz="2000" b="1">
          <a:solidFill>
            <a:schemeClr val="tx2"/>
          </a:solidFill>
          <a:latin typeface="Arial" charset="0"/>
          <a:ea typeface="ＭＳ Ｐゴシック" charset="-128"/>
        </a:defRPr>
      </a:lvl4pPr>
      <a:lvl5pPr algn="l" rtl="0" eaLnBrk="0" fontAlgn="base" hangingPunct="0">
        <a:spcBef>
          <a:spcPct val="0"/>
        </a:spcBef>
        <a:spcAft>
          <a:spcPct val="0"/>
        </a:spcAft>
        <a:defRPr kumimoji="1" sz="2000" b="1">
          <a:solidFill>
            <a:schemeClr val="tx2"/>
          </a:solidFill>
          <a:latin typeface="Arial" charset="0"/>
          <a:ea typeface="ＭＳ Ｐゴシック" charset="-128"/>
        </a:defRPr>
      </a:lvl5pPr>
      <a:lvl6pPr marL="457212" algn="l" rtl="0" fontAlgn="base">
        <a:spcBef>
          <a:spcPct val="0"/>
        </a:spcBef>
        <a:spcAft>
          <a:spcPct val="0"/>
        </a:spcAft>
        <a:defRPr kumimoji="1" sz="2000" b="1">
          <a:solidFill>
            <a:schemeClr val="tx2"/>
          </a:solidFill>
          <a:latin typeface="Arial" charset="0"/>
          <a:ea typeface="ＭＳ Ｐゴシック" charset="-128"/>
        </a:defRPr>
      </a:lvl6pPr>
      <a:lvl7pPr marL="914423" algn="l" rtl="0" fontAlgn="base">
        <a:spcBef>
          <a:spcPct val="0"/>
        </a:spcBef>
        <a:spcAft>
          <a:spcPct val="0"/>
        </a:spcAft>
        <a:defRPr kumimoji="1" sz="2000" b="1">
          <a:solidFill>
            <a:schemeClr val="tx2"/>
          </a:solidFill>
          <a:latin typeface="Arial" charset="0"/>
          <a:ea typeface="ＭＳ Ｐゴシック" charset="-128"/>
        </a:defRPr>
      </a:lvl7pPr>
      <a:lvl8pPr marL="1371634" algn="l" rtl="0" fontAlgn="base">
        <a:spcBef>
          <a:spcPct val="0"/>
        </a:spcBef>
        <a:spcAft>
          <a:spcPct val="0"/>
        </a:spcAft>
        <a:defRPr kumimoji="1" sz="2000" b="1">
          <a:solidFill>
            <a:schemeClr val="tx2"/>
          </a:solidFill>
          <a:latin typeface="Arial" charset="0"/>
          <a:ea typeface="ＭＳ Ｐゴシック" charset="-128"/>
        </a:defRPr>
      </a:lvl8pPr>
      <a:lvl9pPr marL="1828846" algn="l" rtl="0" fontAlgn="base">
        <a:spcBef>
          <a:spcPct val="0"/>
        </a:spcBef>
        <a:spcAft>
          <a:spcPct val="0"/>
        </a:spcAft>
        <a:defRPr kumimoji="1" sz="2000" b="1">
          <a:solidFill>
            <a:schemeClr val="tx2"/>
          </a:solidFill>
          <a:latin typeface="Arial" charset="0"/>
          <a:ea typeface="ＭＳ Ｐゴシック" charset="-128"/>
        </a:defRPr>
      </a:lvl9pPr>
    </p:titleStyle>
    <p:bodyStyle>
      <a:lvl1pPr marL="342908" indent="-342908" algn="l" rtl="0" eaLnBrk="0" fontAlgn="base" hangingPunct="0">
        <a:spcBef>
          <a:spcPct val="20000"/>
        </a:spcBef>
        <a:spcAft>
          <a:spcPct val="0"/>
        </a:spcAft>
        <a:buChar char="•"/>
        <a:defRPr kumimoji="1" sz="3200">
          <a:solidFill>
            <a:schemeClr val="tx1"/>
          </a:solidFill>
          <a:latin typeface="+mn-lt"/>
          <a:ea typeface="+mn-ea"/>
          <a:cs typeface="+mn-cs"/>
        </a:defRPr>
      </a:lvl1pPr>
      <a:lvl2pPr marL="742969" indent="-285757" algn="l" rtl="0" eaLnBrk="0" fontAlgn="base" hangingPunct="0">
        <a:spcBef>
          <a:spcPct val="20000"/>
        </a:spcBef>
        <a:spcAft>
          <a:spcPct val="0"/>
        </a:spcAft>
        <a:buChar char="–"/>
        <a:defRPr kumimoji="1" sz="2800">
          <a:solidFill>
            <a:schemeClr val="tx1"/>
          </a:solidFill>
          <a:latin typeface="+mn-lt"/>
          <a:ea typeface="+mn-ea"/>
        </a:defRPr>
      </a:lvl2pPr>
      <a:lvl3pPr marL="1143028" indent="-228606" algn="l" rtl="0" eaLnBrk="0" fontAlgn="base" hangingPunct="0">
        <a:spcBef>
          <a:spcPct val="20000"/>
        </a:spcBef>
        <a:spcAft>
          <a:spcPct val="0"/>
        </a:spcAft>
        <a:buChar char="•"/>
        <a:defRPr kumimoji="1" sz="2400">
          <a:solidFill>
            <a:schemeClr val="tx1"/>
          </a:solidFill>
          <a:latin typeface="+mn-lt"/>
          <a:ea typeface="+mn-ea"/>
        </a:defRPr>
      </a:lvl3pPr>
      <a:lvl4pPr marL="1600240" indent="-228606" algn="l" rtl="0" eaLnBrk="0" fontAlgn="base" hangingPunct="0">
        <a:spcBef>
          <a:spcPct val="20000"/>
        </a:spcBef>
        <a:spcAft>
          <a:spcPct val="0"/>
        </a:spcAft>
        <a:buChar char="–"/>
        <a:defRPr kumimoji="1" sz="2000">
          <a:solidFill>
            <a:schemeClr val="tx1"/>
          </a:solidFill>
          <a:latin typeface="+mn-lt"/>
          <a:ea typeface="+mn-ea"/>
        </a:defRPr>
      </a:lvl4pPr>
      <a:lvl5pPr marL="2057452" indent="-228606" algn="l" rtl="0" eaLnBrk="0" fontAlgn="base" hangingPunct="0">
        <a:spcBef>
          <a:spcPct val="20000"/>
        </a:spcBef>
        <a:spcAft>
          <a:spcPct val="0"/>
        </a:spcAft>
        <a:buChar char="»"/>
        <a:defRPr kumimoji="1" sz="2000">
          <a:solidFill>
            <a:schemeClr val="tx1"/>
          </a:solidFill>
          <a:latin typeface="+mn-lt"/>
          <a:ea typeface="+mn-ea"/>
        </a:defRPr>
      </a:lvl5pPr>
      <a:lvl6pPr marL="2514663" indent="-228606" algn="l" rtl="0" fontAlgn="base">
        <a:spcBef>
          <a:spcPct val="20000"/>
        </a:spcBef>
        <a:spcAft>
          <a:spcPct val="0"/>
        </a:spcAft>
        <a:buChar char="»"/>
        <a:defRPr kumimoji="1" sz="2000">
          <a:solidFill>
            <a:schemeClr val="tx1"/>
          </a:solidFill>
          <a:latin typeface="+mn-lt"/>
          <a:ea typeface="+mn-ea"/>
        </a:defRPr>
      </a:lvl6pPr>
      <a:lvl7pPr marL="2971874" indent="-228606" algn="l" rtl="0" fontAlgn="base">
        <a:spcBef>
          <a:spcPct val="20000"/>
        </a:spcBef>
        <a:spcAft>
          <a:spcPct val="0"/>
        </a:spcAft>
        <a:buChar char="»"/>
        <a:defRPr kumimoji="1" sz="2000">
          <a:solidFill>
            <a:schemeClr val="tx1"/>
          </a:solidFill>
          <a:latin typeface="+mn-lt"/>
          <a:ea typeface="+mn-ea"/>
        </a:defRPr>
      </a:lvl7pPr>
      <a:lvl8pPr marL="3429086" indent="-228606" algn="l" rtl="0" fontAlgn="base">
        <a:spcBef>
          <a:spcPct val="20000"/>
        </a:spcBef>
        <a:spcAft>
          <a:spcPct val="0"/>
        </a:spcAft>
        <a:buChar char="»"/>
        <a:defRPr kumimoji="1" sz="2000">
          <a:solidFill>
            <a:schemeClr val="tx1"/>
          </a:solidFill>
          <a:latin typeface="+mn-lt"/>
          <a:ea typeface="+mn-ea"/>
        </a:defRPr>
      </a:lvl8pPr>
      <a:lvl9pPr marL="3886297" indent="-228606"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23" rtl="0" eaLnBrk="1" latinLnBrk="0" hangingPunct="1">
        <a:defRPr kumimoji="1" sz="1800" kern="1200">
          <a:solidFill>
            <a:schemeClr val="tx1"/>
          </a:solidFill>
          <a:latin typeface="+mn-lt"/>
          <a:ea typeface="+mn-ea"/>
          <a:cs typeface="+mn-cs"/>
        </a:defRPr>
      </a:lvl1pPr>
      <a:lvl2pPr marL="457212" algn="l" defTabSz="914423" rtl="0" eaLnBrk="1" latinLnBrk="0" hangingPunct="1">
        <a:defRPr kumimoji="1" sz="1800" kern="1200">
          <a:solidFill>
            <a:schemeClr val="tx1"/>
          </a:solidFill>
          <a:latin typeface="+mn-lt"/>
          <a:ea typeface="+mn-ea"/>
          <a:cs typeface="+mn-cs"/>
        </a:defRPr>
      </a:lvl2pPr>
      <a:lvl3pPr marL="914423" algn="l" defTabSz="914423" rtl="0" eaLnBrk="1" latinLnBrk="0" hangingPunct="1">
        <a:defRPr kumimoji="1" sz="1800" kern="1200">
          <a:solidFill>
            <a:schemeClr val="tx1"/>
          </a:solidFill>
          <a:latin typeface="+mn-lt"/>
          <a:ea typeface="+mn-ea"/>
          <a:cs typeface="+mn-cs"/>
        </a:defRPr>
      </a:lvl3pPr>
      <a:lvl4pPr marL="1371634" algn="l" defTabSz="914423" rtl="0" eaLnBrk="1" latinLnBrk="0" hangingPunct="1">
        <a:defRPr kumimoji="1" sz="1800" kern="1200">
          <a:solidFill>
            <a:schemeClr val="tx1"/>
          </a:solidFill>
          <a:latin typeface="+mn-lt"/>
          <a:ea typeface="+mn-ea"/>
          <a:cs typeface="+mn-cs"/>
        </a:defRPr>
      </a:lvl4pPr>
      <a:lvl5pPr marL="1828846" algn="l" defTabSz="914423" rtl="0" eaLnBrk="1" latinLnBrk="0" hangingPunct="1">
        <a:defRPr kumimoji="1" sz="1800" kern="1200">
          <a:solidFill>
            <a:schemeClr val="tx1"/>
          </a:solidFill>
          <a:latin typeface="+mn-lt"/>
          <a:ea typeface="+mn-ea"/>
          <a:cs typeface="+mn-cs"/>
        </a:defRPr>
      </a:lvl5pPr>
      <a:lvl6pPr marL="2286057" algn="l" defTabSz="914423" rtl="0" eaLnBrk="1" latinLnBrk="0" hangingPunct="1">
        <a:defRPr kumimoji="1" sz="1800" kern="1200">
          <a:solidFill>
            <a:schemeClr val="tx1"/>
          </a:solidFill>
          <a:latin typeface="+mn-lt"/>
          <a:ea typeface="+mn-ea"/>
          <a:cs typeface="+mn-cs"/>
        </a:defRPr>
      </a:lvl6pPr>
      <a:lvl7pPr marL="2743269" algn="l" defTabSz="914423" rtl="0" eaLnBrk="1" latinLnBrk="0" hangingPunct="1">
        <a:defRPr kumimoji="1" sz="1800" kern="1200">
          <a:solidFill>
            <a:schemeClr val="tx1"/>
          </a:solidFill>
          <a:latin typeface="+mn-lt"/>
          <a:ea typeface="+mn-ea"/>
          <a:cs typeface="+mn-cs"/>
        </a:defRPr>
      </a:lvl7pPr>
      <a:lvl8pPr marL="3200480" algn="l" defTabSz="914423" rtl="0" eaLnBrk="1" latinLnBrk="0" hangingPunct="1">
        <a:defRPr kumimoji="1" sz="1800" kern="1200">
          <a:solidFill>
            <a:schemeClr val="tx1"/>
          </a:solidFill>
          <a:latin typeface="+mn-lt"/>
          <a:ea typeface="+mn-ea"/>
          <a:cs typeface="+mn-cs"/>
        </a:defRPr>
      </a:lvl8pPr>
      <a:lvl9pPr marL="3657691" algn="l" defTabSz="91442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7200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p:nvSpPr>
        <p:spPr>
          <a:xfrm>
            <a:off x="210396" y="6601019"/>
            <a:ext cx="4115455" cy="143953"/>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3" defTabSz="553902">
              <a:spcBef>
                <a:spcPts val="3"/>
              </a:spcBef>
            </a:pPr>
            <a:r>
              <a:rPr lang="en-US" sz="933" spc="-15">
                <a:solidFill>
                  <a:schemeClr val="tx1"/>
                </a:solidFill>
                <a:latin typeface="Arial" panose="020B0604020202020204" pitchFamily="34" charset="0"/>
                <a:cs typeface="Arial" panose="020B0604020202020204" pitchFamily="34" charset="0"/>
              </a:rPr>
              <a:t>© NTT Communications Corporation All Rights Reserved.</a:t>
            </a:r>
            <a:endParaRPr lang="en" sz="933"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p:nvSpPr>
        <p:spPr bwMode="auto">
          <a:xfrm>
            <a:off x="179400" y="6525344"/>
            <a:ext cx="11833200" cy="0"/>
          </a:xfrm>
          <a:prstGeom prst="line">
            <a:avLst/>
          </a:prstGeom>
          <a:noFill/>
          <a:ln w="50800">
            <a:solidFill>
              <a:schemeClr val="tx2"/>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09981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dt="0"/>
  <p:txStyles>
    <p:titleStyle>
      <a:lvl1pPr algn="l" defTabSz="914324"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81" indent="-228581" algn="l" defTabSz="914324" rtl="0" eaLnBrk="1" latinLnBrk="0" hangingPunct="1">
        <a:lnSpc>
          <a:spcPct val="90000"/>
        </a:lnSpc>
        <a:spcBef>
          <a:spcPts val="1000"/>
        </a:spcBef>
        <a:buFont typeface="Arial" panose="020B0604020202020204" pitchFamily="34" charset="0"/>
        <a:buChar char="•"/>
        <a:defRPr kumimoji="1" sz="2667" kern="1200">
          <a:solidFill>
            <a:schemeClr val="tx1"/>
          </a:solidFill>
          <a:latin typeface="メイリオ" panose="020B0604030504040204" pitchFamily="50" charset="-128"/>
          <a:ea typeface="メイリオ" panose="020B0604030504040204" pitchFamily="50" charset="-128"/>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kumimoji="1" sz="2133" kern="1200">
          <a:solidFill>
            <a:schemeClr val="tx1"/>
          </a:solidFill>
          <a:latin typeface="メイリオ" panose="020B0604030504040204" pitchFamily="50" charset="-128"/>
          <a:ea typeface="メイリオ" panose="020B0604030504040204" pitchFamily="50" charset="-128"/>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kumimoji="1" sz="1867" kern="1200">
          <a:solidFill>
            <a:schemeClr val="tx1"/>
          </a:solidFill>
          <a:latin typeface="メイリオ" panose="020B0604030504040204" pitchFamily="50" charset="-128"/>
          <a:ea typeface="メイリオ" panose="020B0604030504040204" pitchFamily="50" charset="-128"/>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kumimoji="1" sz="1867" kern="1200">
          <a:solidFill>
            <a:schemeClr val="tx1"/>
          </a:solidFill>
          <a:latin typeface="メイリオ" panose="020B0604030504040204" pitchFamily="50" charset="-128"/>
          <a:ea typeface="メイリオ" panose="020B0604030504040204" pitchFamily="50" charset="-128"/>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24" rtl="0" eaLnBrk="1" latinLnBrk="0" hangingPunct="1">
        <a:defRPr kumimoji="1" sz="1800" kern="1200">
          <a:solidFill>
            <a:schemeClr val="tx1"/>
          </a:solidFill>
          <a:latin typeface="+mn-lt"/>
          <a:ea typeface="+mn-ea"/>
          <a:cs typeface="+mn-cs"/>
        </a:defRPr>
      </a:lvl1pPr>
      <a:lvl2pPr marL="457162" algn="l" defTabSz="914324" rtl="0" eaLnBrk="1" latinLnBrk="0" hangingPunct="1">
        <a:defRPr kumimoji="1" sz="1800" kern="1200">
          <a:solidFill>
            <a:schemeClr val="tx1"/>
          </a:solidFill>
          <a:latin typeface="+mn-lt"/>
          <a:ea typeface="+mn-ea"/>
          <a:cs typeface="+mn-cs"/>
        </a:defRPr>
      </a:lvl2pPr>
      <a:lvl3pPr marL="914324" algn="l" defTabSz="914324" rtl="0" eaLnBrk="1" latinLnBrk="0" hangingPunct="1">
        <a:defRPr kumimoji="1" sz="1800" kern="1200">
          <a:solidFill>
            <a:schemeClr val="tx1"/>
          </a:solidFill>
          <a:latin typeface="+mn-lt"/>
          <a:ea typeface="+mn-ea"/>
          <a:cs typeface="+mn-cs"/>
        </a:defRPr>
      </a:lvl3pPr>
      <a:lvl4pPr marL="1371486" algn="l" defTabSz="914324" rtl="0" eaLnBrk="1" latinLnBrk="0" hangingPunct="1">
        <a:defRPr kumimoji="1" sz="1800" kern="1200">
          <a:solidFill>
            <a:schemeClr val="tx1"/>
          </a:solidFill>
          <a:latin typeface="+mn-lt"/>
          <a:ea typeface="+mn-ea"/>
          <a:cs typeface="+mn-cs"/>
        </a:defRPr>
      </a:lvl4pPr>
      <a:lvl5pPr marL="1828647" algn="l" defTabSz="914324" rtl="0" eaLnBrk="1" latinLnBrk="0" hangingPunct="1">
        <a:defRPr kumimoji="1" sz="1800" kern="1200">
          <a:solidFill>
            <a:schemeClr val="tx1"/>
          </a:solidFill>
          <a:latin typeface="+mn-lt"/>
          <a:ea typeface="+mn-ea"/>
          <a:cs typeface="+mn-cs"/>
        </a:defRPr>
      </a:lvl5pPr>
      <a:lvl6pPr marL="2285810" algn="l" defTabSz="914324" rtl="0" eaLnBrk="1" latinLnBrk="0" hangingPunct="1">
        <a:defRPr kumimoji="1" sz="1800" kern="1200">
          <a:solidFill>
            <a:schemeClr val="tx1"/>
          </a:solidFill>
          <a:latin typeface="+mn-lt"/>
          <a:ea typeface="+mn-ea"/>
          <a:cs typeface="+mn-cs"/>
        </a:defRPr>
      </a:lvl6pPr>
      <a:lvl7pPr marL="2742971" algn="l" defTabSz="914324" rtl="0" eaLnBrk="1" latinLnBrk="0" hangingPunct="1">
        <a:defRPr kumimoji="1" sz="1800" kern="1200">
          <a:solidFill>
            <a:schemeClr val="tx1"/>
          </a:solidFill>
          <a:latin typeface="+mn-lt"/>
          <a:ea typeface="+mn-ea"/>
          <a:cs typeface="+mn-cs"/>
        </a:defRPr>
      </a:lvl7pPr>
      <a:lvl8pPr marL="3200133" algn="l" defTabSz="914324" rtl="0" eaLnBrk="1" latinLnBrk="0" hangingPunct="1">
        <a:defRPr kumimoji="1" sz="1800" kern="1200">
          <a:solidFill>
            <a:schemeClr val="tx1"/>
          </a:solidFill>
          <a:latin typeface="+mn-lt"/>
          <a:ea typeface="+mn-ea"/>
          <a:cs typeface="+mn-cs"/>
        </a:defRPr>
      </a:lvl8pPr>
      <a:lvl9pPr marL="3657295" algn="l" defTabSz="914324"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BBFC19C-89F2-4E4F-8242-40F706BC9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86433F-8E96-4067-B020-07E95A06CA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object 10">
            <a:extLst>
              <a:ext uri="{FF2B5EF4-FFF2-40B4-BE49-F238E27FC236}">
                <a16:creationId xmlns:a16="http://schemas.microsoft.com/office/drawing/2014/main" id="{F3AACBC8-2B9E-43EB-B423-0213F4277A90}"/>
              </a:ext>
            </a:extLst>
          </p:cNvPr>
          <p:cNvSpPr txBox="1">
            <a:spLocks/>
          </p:cNvSpPr>
          <p:nvPr userDrawn="1"/>
        </p:nvSpPr>
        <p:spPr>
          <a:xfrm>
            <a:off x="210395" y="6597352"/>
            <a:ext cx="4115455" cy="154276"/>
          </a:xfrm>
          <a:prstGeom prst="rect">
            <a:avLst/>
          </a:prstGeom>
        </p:spPr>
        <p:txBody>
          <a:bodyPr vert="horz" wrap="square" lIns="0" tIns="384"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7694" defTabSz="553948">
              <a:spcBef>
                <a:spcPts val="3"/>
              </a:spcBef>
            </a:pPr>
            <a:r>
              <a:rPr lang="en-US" sz="1000" spc="-15">
                <a:solidFill>
                  <a:schemeClr val="tx1"/>
                </a:solidFill>
                <a:latin typeface="Arial" panose="020B0604020202020204" pitchFamily="34" charset="0"/>
                <a:cs typeface="Arial" panose="020B0604020202020204" pitchFamily="34" charset="0"/>
              </a:rPr>
              <a:t>© NTT Communications Corporation All Rights Reserved.</a:t>
            </a:r>
            <a:endParaRPr lang="en" sz="1000" spc="-15">
              <a:solidFill>
                <a:schemeClr val="tx1"/>
              </a:solidFill>
              <a:latin typeface="Arial" panose="020B0604020202020204" pitchFamily="34" charset="0"/>
              <a:cs typeface="Arial" panose="020B0604020202020204" pitchFamily="34" charset="0"/>
            </a:endParaRPr>
          </a:p>
        </p:txBody>
      </p:sp>
      <p:sp>
        <p:nvSpPr>
          <p:cNvPr id="10" name="Line 7">
            <a:extLst>
              <a:ext uri="{FF2B5EF4-FFF2-40B4-BE49-F238E27FC236}">
                <a16:creationId xmlns:a16="http://schemas.microsoft.com/office/drawing/2014/main" id="{87A783EB-B067-4BC6-AA33-735456E3198E}"/>
              </a:ext>
            </a:extLst>
          </p:cNvPr>
          <p:cNvSpPr>
            <a:spLocks noChangeShapeType="1"/>
          </p:cNvSpPr>
          <p:nvPr userDrawn="1"/>
        </p:nvSpPr>
        <p:spPr bwMode="auto">
          <a:xfrm>
            <a:off x="179400" y="6525344"/>
            <a:ext cx="11833200" cy="0"/>
          </a:xfrm>
          <a:prstGeom prst="line">
            <a:avLst/>
          </a:prstGeom>
          <a:noFill/>
          <a:ln w="38100">
            <a:solidFill>
              <a:srgbClr val="CC0033"/>
            </a:solidFill>
            <a:round/>
            <a:headEnd/>
            <a:tailEnd/>
          </a:ln>
          <a:extLst>
            <a:ext uri="{909E8E84-426E-40DD-AFC4-6F175D3DCCD1}">
              <a14:hiddenFill xmlns:a14="http://schemas.microsoft.com/office/drawing/2010/main">
                <a:noFill/>
              </a14:hiddenFill>
            </a:ext>
          </a:extLst>
        </p:spPr>
        <p:txBody>
          <a:bodyPr wrap="none" anchor="ctr"/>
          <a:lstStyle/>
          <a:p>
            <a:pPr algn="l" fontAlgn="auto">
              <a:spcBef>
                <a:spcPts val="0"/>
              </a:spcBef>
              <a:spcAft>
                <a:spcPts val="0"/>
              </a:spcAft>
            </a:pPr>
            <a:endParaRPr lang="ja-JP" altLang="en-US" sz="244" b="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07592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auth.sdpf.ntt.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EAE71F7-8C8E-DD74-E45A-F14E6D2A365B}"/>
              </a:ext>
            </a:extLst>
          </p:cNvPr>
          <p:cNvSpPr>
            <a:spLocks noGrp="1"/>
          </p:cNvSpPr>
          <p:nvPr>
            <p:ph type="title"/>
          </p:nvPr>
        </p:nvSpPr>
        <p:spPr>
          <a:xfrm>
            <a:off x="815413" y="1804737"/>
            <a:ext cx="10560000" cy="2002263"/>
          </a:xfrm>
        </p:spPr>
        <p:txBody>
          <a:bodyPr>
            <a:normAutofit fontScale="90000"/>
          </a:bodyPr>
          <a:lstStyle/>
          <a:p>
            <a:r>
              <a:rPr lang="ja-JP" altLang="en-US" dirty="0"/>
              <a:t>ログインポータルご利用のお客さまの</a:t>
            </a:r>
            <a:br>
              <a:rPr lang="en-US" altLang="ja-JP" dirty="0"/>
            </a:br>
            <a:r>
              <a:rPr lang="ja-JP" altLang="en-US" dirty="0"/>
              <a:t>ログイン方法および仕様変更について</a:t>
            </a:r>
            <a:br>
              <a:rPr lang="en-US" altLang="ja-JP" dirty="0"/>
            </a:br>
            <a:br>
              <a:rPr lang="en-US" altLang="ja-JP" dirty="0"/>
            </a:br>
            <a:r>
              <a:rPr lang="ja-JP" altLang="en-US" dirty="0"/>
              <a:t>子契約のお客さま向けご案内</a:t>
            </a:r>
          </a:p>
        </p:txBody>
      </p:sp>
      <p:sp>
        <p:nvSpPr>
          <p:cNvPr id="5" name="テキスト ボックス 4">
            <a:extLst>
              <a:ext uri="{FF2B5EF4-FFF2-40B4-BE49-F238E27FC236}">
                <a16:creationId xmlns:a16="http://schemas.microsoft.com/office/drawing/2014/main" id="{9F007DAC-1617-B566-4C92-B4CFCFDF3BED}"/>
              </a:ext>
            </a:extLst>
          </p:cNvPr>
          <p:cNvSpPr txBox="1"/>
          <p:nvPr/>
        </p:nvSpPr>
        <p:spPr>
          <a:xfrm>
            <a:off x="815413" y="4247909"/>
            <a:ext cx="10283222" cy="1200329"/>
          </a:xfrm>
          <a:prstGeom prst="rect">
            <a:avLst/>
          </a:prstGeom>
          <a:noFill/>
        </p:spPr>
        <p:txBody>
          <a:bodyPr wrap="square" rtlCol="0">
            <a:spAutoFit/>
          </a:bodyPr>
          <a:lstStyle/>
          <a:p>
            <a:r>
              <a:rPr kumimoji="1" lang="ja-JP" altLang="en-US"/>
              <a:t>以下は、パートナーさまが子契約のお客さまにご案内いただく内容を想定し記載しております。</a:t>
            </a:r>
            <a:endParaRPr kumimoji="1" lang="en-US" altLang="ja-JP"/>
          </a:p>
          <a:p>
            <a:r>
              <a:rPr kumimoji="1" lang="ja-JP" altLang="en-US"/>
              <a:t>本資料をご参考に、パートナーさまにて適宜修正の上、ご利用ください。</a:t>
            </a:r>
            <a:endParaRPr kumimoji="1" lang="en-US" altLang="ja-JP"/>
          </a:p>
          <a:p>
            <a:endParaRPr lang="en-US" altLang="ja-JP"/>
          </a:p>
          <a:p>
            <a:r>
              <a:rPr kumimoji="1" lang="en-US" altLang="ja-JP" b="1">
                <a:solidFill>
                  <a:srgbClr val="C00000"/>
                </a:solidFill>
              </a:rPr>
              <a:t>※</a:t>
            </a:r>
            <a:r>
              <a:rPr lang="ja-JP" altLang="en-US" b="1">
                <a:solidFill>
                  <a:srgbClr val="C00000"/>
                </a:solidFill>
              </a:rPr>
              <a:t>ログインポータルを利用されていない場合はご案内不要です</a:t>
            </a:r>
            <a:endParaRPr kumimoji="1" lang="ja-JP" altLang="en-US" b="1">
              <a:solidFill>
                <a:srgbClr val="C00000"/>
              </a:solidFill>
            </a:endParaRPr>
          </a:p>
        </p:txBody>
      </p:sp>
      <p:sp>
        <p:nvSpPr>
          <p:cNvPr id="2" name="吹き出し: 四角形 1">
            <a:extLst>
              <a:ext uri="{FF2B5EF4-FFF2-40B4-BE49-F238E27FC236}">
                <a16:creationId xmlns:a16="http://schemas.microsoft.com/office/drawing/2014/main" id="{A25D22A6-E7CC-E480-BE67-D4EAA66FA345}"/>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221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AB38A-9F71-7C38-FCE0-51D6DBF3B12C}"/>
              </a:ext>
            </a:extLst>
          </p:cNvPr>
          <p:cNvSpPr>
            <a:spLocks noGrp="1"/>
          </p:cNvSpPr>
          <p:nvPr>
            <p:ph type="title"/>
          </p:nvPr>
        </p:nvSpPr>
        <p:spPr/>
        <p:txBody>
          <a:bodyPr/>
          <a:lstStyle/>
          <a:p>
            <a:r>
              <a:rPr lang="ja-JP" altLang="en-US" sz="3200"/>
              <a:t>変更概要</a:t>
            </a:r>
            <a:r>
              <a:rPr lang="en-US" altLang="ja-JP" sz="3200"/>
              <a:t> 1/2</a:t>
            </a:r>
            <a:endParaRPr kumimoji="1" lang="ja-JP" altLang="en-US"/>
          </a:p>
        </p:txBody>
      </p:sp>
      <p:sp>
        <p:nvSpPr>
          <p:cNvPr id="3" name="コンテンツ プレースホルダー 2">
            <a:extLst>
              <a:ext uri="{FF2B5EF4-FFF2-40B4-BE49-F238E27FC236}">
                <a16:creationId xmlns:a16="http://schemas.microsoft.com/office/drawing/2014/main" id="{BF61C90B-B09B-E9D1-638C-E21A54FC8D9B}"/>
              </a:ext>
            </a:extLst>
          </p:cNvPr>
          <p:cNvSpPr>
            <a:spLocks noGrp="1"/>
          </p:cNvSpPr>
          <p:nvPr>
            <p:ph idx="1"/>
          </p:nvPr>
        </p:nvSpPr>
        <p:spPr>
          <a:xfrm>
            <a:off x="264000" y="836712"/>
            <a:ext cx="11664000" cy="2161659"/>
          </a:xfrm>
        </p:spPr>
        <p:txBody>
          <a:bodyPr>
            <a:normAutofit/>
          </a:bodyPr>
          <a:lstStyle/>
          <a:p>
            <a:pPr marL="0" indent="0">
              <a:buNone/>
            </a:pPr>
            <a:r>
              <a:rPr lang="ja-JP" altLang="en-US"/>
              <a:t>　　</a:t>
            </a:r>
            <a:endParaRPr lang="en-US" altLang="ja-JP"/>
          </a:p>
          <a:p>
            <a:pPr marL="0" indent="0">
              <a:buNone/>
            </a:pPr>
            <a:r>
              <a:rPr lang="ja-JP" altLang="en-US"/>
              <a:t>これまで、</a:t>
            </a:r>
            <a:r>
              <a:rPr lang="en-US" altLang="ja-JP"/>
              <a:t>SDPF</a:t>
            </a:r>
            <a:r>
              <a:rPr lang="ja-JP" altLang="en-US"/>
              <a:t>ポータルへのログインは、ログインポータル</a:t>
            </a:r>
            <a:r>
              <a:rPr lang="en-US" altLang="ja-JP"/>
              <a:t>*</a:t>
            </a:r>
            <a:r>
              <a:rPr lang="ja-JP" altLang="en-US"/>
              <a:t>をご利用いただいておりましたが、この度、</a:t>
            </a:r>
            <a:r>
              <a:rPr lang="en-US" altLang="ja-JP"/>
              <a:t>SDPF</a:t>
            </a:r>
            <a:r>
              <a:rPr lang="ja-JP" altLang="en-US"/>
              <a:t>ポータルへ直接ログインする方法へ変更し、すべての機能を</a:t>
            </a:r>
            <a:r>
              <a:rPr lang="en-US" altLang="ja-JP"/>
              <a:t>SDPF</a:t>
            </a:r>
            <a:r>
              <a:rPr lang="ja-JP" altLang="en-US"/>
              <a:t>ポータルでご利用・管理できるようにします。</a:t>
            </a:r>
            <a:endParaRPr lang="en-US" altLang="ja-JP"/>
          </a:p>
          <a:p>
            <a:pPr marL="0" indent="0">
              <a:buNone/>
            </a:pPr>
            <a:br>
              <a:rPr lang="ja-JP" altLang="en-US"/>
            </a:br>
            <a:r>
              <a:rPr lang="en-US" altLang="ja-JP"/>
              <a:t>*</a:t>
            </a:r>
            <a:r>
              <a:rPr lang="ja-JP" altLang="en-US"/>
              <a:t>ログインポータルとは、ログイン機能やユーザー管理機能を提供するシステムです。</a:t>
            </a:r>
          </a:p>
        </p:txBody>
      </p:sp>
      <p:sp>
        <p:nvSpPr>
          <p:cNvPr id="11" name="コンテンツ プレースホルダー 2">
            <a:extLst>
              <a:ext uri="{FF2B5EF4-FFF2-40B4-BE49-F238E27FC236}">
                <a16:creationId xmlns:a16="http://schemas.microsoft.com/office/drawing/2014/main" id="{28C59614-EA3C-D9E3-A614-9CF1E4376EFF}"/>
              </a:ext>
            </a:extLst>
          </p:cNvPr>
          <p:cNvSpPr txBox="1">
            <a:spLocks/>
          </p:cNvSpPr>
          <p:nvPr/>
        </p:nvSpPr>
        <p:spPr>
          <a:xfrm>
            <a:off x="264000" y="5070103"/>
            <a:ext cx="11664000" cy="1040072"/>
          </a:xfrm>
          <a:prstGeom prst="rect">
            <a:avLst/>
          </a:prstGeom>
        </p:spPr>
        <p:txBody>
          <a:bodyPr vert="horz" lIns="91440" tIns="4680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kumimoji="1" sz="1800" kern="1200">
                <a:solidFill>
                  <a:schemeClr val="tx1">
                    <a:lumMod val="85000"/>
                    <a:lumOff val="15000"/>
                  </a:schemeClr>
                </a:solidFill>
                <a:latin typeface="+mn-ea"/>
                <a:ea typeface="+mn-ea"/>
                <a:cs typeface="+mn-cs"/>
              </a:defRPr>
            </a:lvl1pPr>
            <a:lvl2pPr marL="685800" indent="-228600" algn="l" defTabSz="914400" rtl="0" eaLnBrk="1" latinLnBrk="0" hangingPunct="1">
              <a:lnSpc>
                <a:spcPct val="90000"/>
              </a:lnSpc>
              <a:spcBef>
                <a:spcPts val="500"/>
              </a:spcBef>
              <a:buFont typeface="メイリオ" panose="020B0604030504040204" pitchFamily="50" charset="-128"/>
              <a:buChar char="-"/>
              <a:defRPr kumimoji="1" sz="18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メイリオ" panose="020B0604030504040204" pitchFamily="50" charset="-128"/>
              <a:buChar char="-"/>
              <a:defRPr kumimoji="1" sz="16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メイリオ" panose="020B0604030504040204" pitchFamily="50" charset="-128"/>
              <a:buChar char="-"/>
              <a:defRPr kumimoji="1" sz="14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メイリオ" panose="020B0604030504040204" pitchFamily="50" charset="-128"/>
              <a:buChar char="-"/>
              <a:defRPr kumimoji="1" sz="14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fontAlgn="base"/>
            <a:endParaRPr lang="en-US" altLang="ja-JP">
              <a:latin typeface="メイリオ" panose="020B0604030504040204" pitchFamily="50" charset="-128"/>
              <a:ea typeface="メイリオ" panose="020B0604030504040204" pitchFamily="50" charset="-128"/>
            </a:endParaRPr>
          </a:p>
        </p:txBody>
      </p:sp>
      <p:sp>
        <p:nvSpPr>
          <p:cNvPr id="4" name="コンテンツ プレースホルダー 2">
            <a:extLst>
              <a:ext uri="{FF2B5EF4-FFF2-40B4-BE49-F238E27FC236}">
                <a16:creationId xmlns:a16="http://schemas.microsoft.com/office/drawing/2014/main" id="{A8D5B40D-D81A-4CE3-9DDF-83E71017FB33}"/>
              </a:ext>
            </a:extLst>
          </p:cNvPr>
          <p:cNvSpPr txBox="1">
            <a:spLocks/>
          </p:cNvSpPr>
          <p:nvPr/>
        </p:nvSpPr>
        <p:spPr>
          <a:xfrm>
            <a:off x="121245" y="3153812"/>
            <a:ext cx="11570824" cy="2800922"/>
          </a:xfrm>
          <a:prstGeom prst="rect">
            <a:avLst/>
          </a:prstGeom>
        </p:spPr>
        <p:txBody>
          <a:bodyPr vert="horz" lIns="91440" tIns="46800" rIns="91440" bIns="45720" rtlCol="0">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kumimoji="1" sz="1800" kern="1200">
                <a:solidFill>
                  <a:schemeClr val="tx1">
                    <a:lumMod val="85000"/>
                    <a:lumOff val="15000"/>
                  </a:schemeClr>
                </a:solidFill>
                <a:latin typeface="+mn-ea"/>
                <a:ea typeface="+mn-ea"/>
                <a:cs typeface="+mn-cs"/>
              </a:defRPr>
            </a:lvl1pPr>
            <a:lvl2pPr marL="685800" indent="-228600" algn="l" defTabSz="914400" rtl="0" eaLnBrk="1" latinLnBrk="0" hangingPunct="1">
              <a:lnSpc>
                <a:spcPct val="90000"/>
              </a:lnSpc>
              <a:spcBef>
                <a:spcPts val="500"/>
              </a:spcBef>
              <a:buFont typeface="メイリオ" panose="020B0604030504040204" pitchFamily="50" charset="-128"/>
              <a:buChar char="-"/>
              <a:defRPr kumimoji="1" sz="18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メイリオ" panose="020B0604030504040204" pitchFamily="50" charset="-128"/>
              <a:buChar char="-"/>
              <a:defRPr kumimoji="1" sz="16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メイリオ" panose="020B0604030504040204" pitchFamily="50" charset="-128"/>
              <a:buChar char="-"/>
              <a:defRPr kumimoji="1" sz="14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メイリオ" panose="020B0604030504040204" pitchFamily="50" charset="-128"/>
              <a:buChar char="-"/>
              <a:defRPr kumimoji="1" sz="14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a:buNone/>
            </a:pPr>
            <a:r>
              <a:rPr lang="en-US" altLang="ja-JP" sz="2000" b="1" dirty="0">
                <a:solidFill>
                  <a:srgbClr val="000000"/>
                </a:solidFill>
                <a:latin typeface="メイリオ" panose="020B0604030504040204" pitchFamily="50" charset="-128"/>
                <a:ea typeface="メイリオ" panose="020B0604030504040204" pitchFamily="50" charset="-128"/>
              </a:rPr>
              <a:t>【</a:t>
            </a:r>
            <a:r>
              <a:rPr lang="ja-JP" altLang="en-US" sz="2000" b="1" dirty="0">
                <a:solidFill>
                  <a:srgbClr val="000000"/>
                </a:solidFill>
                <a:latin typeface="メイリオ" panose="020B0604030504040204" pitchFamily="50" charset="-128"/>
                <a:ea typeface="メイリオ" panose="020B0604030504040204" pitchFamily="50" charset="-128"/>
              </a:rPr>
              <a:t>対象となるお客様</a:t>
            </a:r>
            <a:r>
              <a:rPr lang="en-US" altLang="ja-JP" sz="2000" b="1" dirty="0">
                <a:solidFill>
                  <a:srgbClr val="000000"/>
                </a:solidFill>
                <a:latin typeface="メイリオ" panose="020B0604030504040204" pitchFamily="50" charset="-128"/>
                <a:ea typeface="メイリオ" panose="020B0604030504040204" pitchFamily="50" charset="-128"/>
              </a:rPr>
              <a:t>】</a:t>
            </a:r>
            <a:endParaRPr lang="en-US" altLang="ja-JP" b="1" dirty="0">
              <a:solidFill>
                <a:srgbClr val="000000"/>
              </a:solidFill>
              <a:latin typeface="メイリオ" panose="020B0604030504040204" pitchFamily="50" charset="-128"/>
              <a:ea typeface="メイリオ" panose="020B0604030504040204" pitchFamily="50" charset="-128"/>
            </a:endParaRPr>
          </a:p>
          <a:p>
            <a:pPr lvl="1" fontAlgn="base">
              <a:buFont typeface="Arial" panose="020B0604020202020204" pitchFamily="34" charset="0"/>
              <a:buChar char="•"/>
            </a:pPr>
            <a:r>
              <a:rPr lang="ja-JP" altLang="ja-JP" dirty="0">
                <a:solidFill>
                  <a:srgbClr val="000000"/>
                </a:solidFill>
                <a:latin typeface="メイリオ" panose="020B0604030504040204" pitchFamily="50" charset="-128"/>
                <a:ea typeface="メイリオ" panose="020B0604030504040204" pitchFamily="50" charset="-128"/>
              </a:rPr>
              <a:t>ログインポータルご利用</a:t>
            </a:r>
            <a:r>
              <a:rPr lang="ja-JP" altLang="en-US" dirty="0">
                <a:solidFill>
                  <a:srgbClr val="000000"/>
                </a:solidFill>
                <a:latin typeface="メイリオ" panose="020B0604030504040204" pitchFamily="50" charset="-128"/>
                <a:ea typeface="メイリオ" panose="020B0604030504040204" pitchFamily="50" charset="-128"/>
              </a:rPr>
              <a:t>中</a:t>
            </a:r>
            <a:r>
              <a:rPr lang="ja-JP" altLang="ja-JP" dirty="0">
                <a:solidFill>
                  <a:srgbClr val="000000"/>
                </a:solidFill>
                <a:latin typeface="メイリオ" panose="020B0604030504040204" pitchFamily="50" charset="-128"/>
                <a:ea typeface="メイリオ" panose="020B0604030504040204" pitchFamily="50" charset="-128"/>
              </a:rPr>
              <a:t>のお客さま</a:t>
            </a:r>
            <a:endParaRPr lang="en-US" altLang="ja-JP" dirty="0">
              <a:solidFill>
                <a:srgbClr val="000000"/>
              </a:solidFill>
              <a:latin typeface="メイリオ" panose="020B0604030504040204" pitchFamily="50" charset="-128"/>
              <a:ea typeface="メイリオ" panose="020B0604030504040204" pitchFamily="50" charset="-128"/>
            </a:endParaRPr>
          </a:p>
          <a:p>
            <a:pPr marL="457200" lvl="1" indent="0" fontAlgn="base">
              <a:buFont typeface="メイリオ" panose="020B0604030504040204" pitchFamily="50" charset="-128"/>
              <a:buNone/>
            </a:pP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ログインポータルを利用されていない場合はお客さまへの影響はありません。</a:t>
            </a:r>
            <a:endParaRPr lang="en-US" altLang="ja-JP" dirty="0">
              <a:latin typeface="メイリオ" panose="020B0604030504040204" pitchFamily="50" charset="-128"/>
              <a:ea typeface="メイリオ" panose="020B0604030504040204" pitchFamily="50" charset="-128"/>
            </a:endParaRPr>
          </a:p>
          <a:p>
            <a:pPr marL="457200" lvl="1" indent="0" fontAlgn="base">
              <a:buNone/>
            </a:pPr>
            <a:r>
              <a:rPr lang="en-US" altLang="ja-JP" sz="1800" dirty="0">
                <a:latin typeface="メイリオ" panose="020B0604030504040204" pitchFamily="50" charset="-128"/>
                <a:ea typeface="メイリオ" panose="020B0604030504040204" pitchFamily="50" charset="-128"/>
              </a:rPr>
              <a:t>※ API</a:t>
            </a:r>
            <a:r>
              <a:rPr lang="ja-JP" altLang="en-US" sz="1800" dirty="0">
                <a:latin typeface="メイリオ" panose="020B0604030504040204" pitchFamily="50" charset="-128"/>
                <a:ea typeface="メイリオ" panose="020B0604030504040204" pitchFamily="50" charset="-128"/>
              </a:rPr>
              <a:t>専用ユーザーについては、本変更に伴う作業はございません。</a:t>
            </a:r>
            <a:endParaRPr lang="en-US" altLang="ja-JP" dirty="0">
              <a:latin typeface="メイリオ" panose="020B0604030504040204" pitchFamily="50" charset="-128"/>
              <a:ea typeface="メイリオ" panose="020B0604030504040204" pitchFamily="50" charset="-128"/>
            </a:endParaRPr>
          </a:p>
          <a:p>
            <a:pPr marL="457200" lvl="1" indent="0" fontAlgn="base">
              <a:buFont typeface="メイリオ" panose="020B0604030504040204" pitchFamily="50" charset="-128"/>
              <a:buNone/>
            </a:pPr>
            <a:endParaRPr lang="en-US" altLang="ja-JP" dirty="0">
              <a:latin typeface="メイリオ" panose="020B0604030504040204" pitchFamily="50" charset="-128"/>
              <a:ea typeface="メイリオ" panose="020B0604030504040204" pitchFamily="50" charset="-128"/>
            </a:endParaRPr>
          </a:p>
          <a:p>
            <a:pPr marL="92075" lvl="1" indent="0" fontAlgn="base">
              <a:buFont typeface="メイリオ" panose="020B0604030504040204" pitchFamily="50" charset="-128"/>
              <a:buNone/>
            </a:pP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変更日（予定）</a:t>
            </a:r>
            <a:r>
              <a:rPr lang="en-US" altLang="ja-JP" sz="2000" b="1" dirty="0">
                <a:latin typeface="メイリオ" panose="020B0604030504040204" pitchFamily="50" charset="-128"/>
                <a:ea typeface="メイリオ" panose="020B0604030504040204" pitchFamily="50" charset="-128"/>
              </a:rPr>
              <a:t>】</a:t>
            </a:r>
          </a:p>
          <a:p>
            <a:pPr lvl="1" fontAlgn="base">
              <a:buFont typeface="Arial" panose="020B0604020202020204" pitchFamily="34" charset="0"/>
              <a:buChar char="•"/>
            </a:pPr>
            <a:r>
              <a:rPr lang="en-US" altLang="ja-JP" dirty="0">
                <a:latin typeface="メイリオ" panose="020B0604030504040204" pitchFamily="50" charset="-128"/>
                <a:ea typeface="メイリオ" panose="020B0604030504040204" pitchFamily="50" charset="-128"/>
              </a:rPr>
              <a:t>2023</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16</a:t>
            </a:r>
            <a:r>
              <a:rPr lang="ja-JP" altLang="en-US" dirty="0">
                <a:latin typeface="メイリオ" panose="020B0604030504040204" pitchFamily="50" charset="-128"/>
                <a:ea typeface="メイリオ" panose="020B0604030504040204" pitchFamily="50" charset="-128"/>
              </a:rPr>
              <a:t>日～</a:t>
            </a:r>
            <a:endParaRPr lang="en-US" altLang="ja-JP" dirty="0">
              <a:latin typeface="メイリオ" panose="020B0604030504040204" pitchFamily="50" charset="-128"/>
              <a:ea typeface="メイリオ" panose="020B0604030504040204" pitchFamily="50" charset="-128"/>
            </a:endParaRPr>
          </a:p>
          <a:p>
            <a:pPr marL="0" indent="0" fontAlgn="base">
              <a:buNone/>
            </a:pPr>
            <a:r>
              <a:rPr lang="ja-JP" altLang="en-US" dirty="0">
                <a:latin typeface="メイリオ" panose="020B0604030504040204" pitchFamily="50" charset="-128"/>
                <a:ea typeface="メイリオ" panose="020B0604030504040204" pitchFamily="50" charset="-128"/>
              </a:rPr>
              <a:t>　　　詳細は</a:t>
            </a:r>
            <a:r>
              <a:rPr lang="en-US" altLang="ja-JP" dirty="0">
                <a:latin typeface="メイリオ" panose="020B0604030504040204" pitchFamily="50" charset="-128"/>
                <a:ea typeface="メイリオ" panose="020B0604030504040204" pitchFamily="50" charset="-128"/>
              </a:rPr>
              <a:t>p.4</a:t>
            </a:r>
            <a:r>
              <a:rPr lang="ja-JP" altLang="en-US" dirty="0">
                <a:latin typeface="メイリオ" panose="020B0604030504040204" pitchFamily="50" charset="-128"/>
                <a:ea typeface="メイリオ" panose="020B0604030504040204" pitchFamily="50" charset="-128"/>
              </a:rPr>
              <a:t>をご確認ください。</a:t>
            </a:r>
            <a:endParaRPr lang="en-US" altLang="ja-JP" dirty="0">
              <a:latin typeface="メイリオ" panose="020B0604030504040204" pitchFamily="50" charset="-128"/>
              <a:ea typeface="メイリオ" panose="020B0604030504040204" pitchFamily="50" charset="-128"/>
            </a:endParaRPr>
          </a:p>
          <a:p>
            <a:pPr marL="457200" lvl="1" indent="0" fontAlgn="base">
              <a:buFont typeface="メイリオ" panose="020B0604030504040204" pitchFamily="50" charset="-128"/>
              <a:buNone/>
            </a:pPr>
            <a:endParaRPr lang="en-US" altLang="ja-JP" dirty="0">
              <a:latin typeface="メイリオ" panose="020B0604030504040204" pitchFamily="50" charset="-128"/>
              <a:ea typeface="メイリオ" panose="020B0604030504040204" pitchFamily="50" charset="-128"/>
            </a:endParaRPr>
          </a:p>
        </p:txBody>
      </p:sp>
      <p:sp>
        <p:nvSpPr>
          <p:cNvPr id="5" name="吹き出し: 四角形 4">
            <a:extLst>
              <a:ext uri="{FF2B5EF4-FFF2-40B4-BE49-F238E27FC236}">
                <a16:creationId xmlns:a16="http://schemas.microsoft.com/office/drawing/2014/main" id="{791122AA-03F2-7970-7BFE-6D918747AF48}"/>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328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四角形: 角を丸くする 47">
            <a:extLst>
              <a:ext uri="{FF2B5EF4-FFF2-40B4-BE49-F238E27FC236}">
                <a16:creationId xmlns:a16="http://schemas.microsoft.com/office/drawing/2014/main" id="{F763080A-A345-7EE0-F86D-255C394C4039}"/>
              </a:ext>
            </a:extLst>
          </p:cNvPr>
          <p:cNvSpPr/>
          <p:nvPr/>
        </p:nvSpPr>
        <p:spPr bwMode="gray">
          <a:xfrm>
            <a:off x="10348670" y="3243128"/>
            <a:ext cx="1548000" cy="2130607"/>
          </a:xfrm>
          <a:prstGeom prst="roundRect">
            <a:avLst>
              <a:gd name="adj" fmla="val 5422"/>
            </a:avLst>
          </a:prstGeom>
          <a:solidFill>
            <a:schemeClr val="bg1">
              <a:lumMod val="95000"/>
            </a:schemeClr>
          </a:solidFill>
          <a:ln w="19050">
            <a:solidFill>
              <a:schemeClr val="tx1">
                <a:lumMod val="50000"/>
                <a:lumOff val="50000"/>
              </a:scheme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91A10BDE-DF9E-DA7D-E9B9-331DFCE377FC}"/>
              </a:ext>
            </a:extLst>
          </p:cNvPr>
          <p:cNvSpPr/>
          <p:nvPr/>
        </p:nvSpPr>
        <p:spPr bwMode="gray">
          <a:xfrm>
            <a:off x="6929164" y="3243128"/>
            <a:ext cx="3256661" cy="1740283"/>
          </a:xfrm>
          <a:prstGeom prst="roundRect">
            <a:avLst>
              <a:gd name="adj" fmla="val 5422"/>
            </a:avLst>
          </a:prstGeom>
          <a:solidFill>
            <a:schemeClr val="accent1">
              <a:lumMod val="20000"/>
              <a:lumOff val="80000"/>
              <a:alpha val="64000"/>
            </a:schemeClr>
          </a:solidFill>
          <a:ln w="190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45" name="四角形: 角を丸くする 44">
            <a:extLst>
              <a:ext uri="{FF2B5EF4-FFF2-40B4-BE49-F238E27FC236}">
                <a16:creationId xmlns:a16="http://schemas.microsoft.com/office/drawing/2014/main" id="{1C40A7F0-7099-62F9-F57D-981901113AEC}"/>
              </a:ext>
            </a:extLst>
          </p:cNvPr>
          <p:cNvSpPr/>
          <p:nvPr/>
        </p:nvSpPr>
        <p:spPr bwMode="gray">
          <a:xfrm>
            <a:off x="2511012" y="3243128"/>
            <a:ext cx="1476000" cy="1740283"/>
          </a:xfrm>
          <a:prstGeom prst="roundRect">
            <a:avLst>
              <a:gd name="adj" fmla="val 5422"/>
            </a:avLst>
          </a:prstGeom>
          <a:solidFill>
            <a:schemeClr val="accent1">
              <a:lumMod val="20000"/>
              <a:lumOff val="80000"/>
              <a:alpha val="64000"/>
            </a:schemeClr>
          </a:solidFill>
          <a:ln w="190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46" name="四角形: 角を丸くする 45">
            <a:extLst>
              <a:ext uri="{FF2B5EF4-FFF2-40B4-BE49-F238E27FC236}">
                <a16:creationId xmlns:a16="http://schemas.microsoft.com/office/drawing/2014/main" id="{4A304726-0798-7769-7522-11F3ABE911EB}"/>
              </a:ext>
            </a:extLst>
          </p:cNvPr>
          <p:cNvSpPr/>
          <p:nvPr/>
        </p:nvSpPr>
        <p:spPr bwMode="gray">
          <a:xfrm>
            <a:off x="4140630" y="3243128"/>
            <a:ext cx="1548000" cy="2130607"/>
          </a:xfrm>
          <a:prstGeom prst="roundRect">
            <a:avLst>
              <a:gd name="adj" fmla="val 5422"/>
            </a:avLst>
          </a:prstGeom>
          <a:solidFill>
            <a:schemeClr val="bg1">
              <a:lumMod val="95000"/>
            </a:schemeClr>
          </a:solidFill>
          <a:ln w="19050">
            <a:solidFill>
              <a:schemeClr val="tx1">
                <a:lumMod val="50000"/>
                <a:lumOff val="50000"/>
              </a:scheme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DD3BFCB4-E97B-1ACC-9AF2-3687258BDBA1}"/>
              </a:ext>
            </a:extLst>
          </p:cNvPr>
          <p:cNvSpPr/>
          <p:nvPr/>
        </p:nvSpPr>
        <p:spPr bwMode="gray">
          <a:xfrm>
            <a:off x="856858" y="3243128"/>
            <a:ext cx="1476000" cy="1740283"/>
          </a:xfrm>
          <a:prstGeom prst="roundRect">
            <a:avLst>
              <a:gd name="adj" fmla="val 5422"/>
            </a:avLst>
          </a:prstGeom>
          <a:noFill/>
          <a:ln w="19050">
            <a:solidFill>
              <a:schemeClr val="bg2">
                <a:lumMod val="50000"/>
              </a:schemeClr>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A20AB38A-9F71-7C38-FCE0-51D6DBF3B12C}"/>
              </a:ext>
            </a:extLst>
          </p:cNvPr>
          <p:cNvSpPr>
            <a:spLocks noGrp="1"/>
          </p:cNvSpPr>
          <p:nvPr>
            <p:ph type="title"/>
          </p:nvPr>
        </p:nvSpPr>
        <p:spPr/>
        <p:txBody>
          <a:bodyPr/>
          <a:lstStyle/>
          <a:p>
            <a:r>
              <a:rPr lang="ja-JP" altLang="en-US" sz="3200"/>
              <a:t>変更概要</a:t>
            </a:r>
            <a:r>
              <a:rPr lang="en-US" altLang="ja-JP" sz="3200"/>
              <a:t> 2/2</a:t>
            </a:r>
            <a:endParaRPr kumimoji="1" lang="ja-JP" altLang="en-US"/>
          </a:p>
        </p:txBody>
      </p:sp>
      <p:sp>
        <p:nvSpPr>
          <p:cNvPr id="3" name="コンテンツ プレースホルダー 2">
            <a:extLst>
              <a:ext uri="{FF2B5EF4-FFF2-40B4-BE49-F238E27FC236}">
                <a16:creationId xmlns:a16="http://schemas.microsoft.com/office/drawing/2014/main" id="{BF61C90B-B09B-E9D1-638C-E21A54FC8D9B}"/>
              </a:ext>
            </a:extLst>
          </p:cNvPr>
          <p:cNvSpPr>
            <a:spLocks noGrp="1"/>
          </p:cNvSpPr>
          <p:nvPr>
            <p:ph idx="1"/>
          </p:nvPr>
        </p:nvSpPr>
        <p:spPr>
          <a:xfrm>
            <a:off x="275575" y="975611"/>
            <a:ext cx="11664000" cy="1239072"/>
          </a:xfrm>
        </p:spPr>
        <p:txBody>
          <a:bodyPr>
            <a:noAutofit/>
          </a:bodyPr>
          <a:lstStyle/>
          <a:p>
            <a:pPr marL="0" indent="0">
              <a:buNone/>
            </a:pPr>
            <a:r>
              <a:rPr lang="ja-JP" altLang="en-US"/>
              <a:t>現在のログイン経路およびログイン方法を下記の通り変更いたします。</a:t>
            </a:r>
            <a:endParaRPr lang="en-US" altLang="ja-JP"/>
          </a:p>
          <a:p>
            <a:pPr marL="0" indent="0">
              <a:buNone/>
            </a:pPr>
            <a:r>
              <a:rPr lang="ja-JP" altLang="en-US"/>
              <a:t>変更前：ログインポータル　⇒</a:t>
            </a:r>
            <a:r>
              <a:rPr lang="en-US" altLang="ja-JP"/>
              <a:t>	</a:t>
            </a:r>
            <a:r>
              <a:rPr lang="ja-JP" altLang="en-US"/>
              <a:t>変更後：</a:t>
            </a:r>
            <a:r>
              <a:rPr lang="en-US" altLang="ja-JP"/>
              <a:t>SDPF</a:t>
            </a:r>
            <a:r>
              <a:rPr lang="ja-JP" altLang="en-US"/>
              <a:t>ポータル</a:t>
            </a:r>
            <a:endParaRPr lang="en-US" altLang="ja-JP"/>
          </a:p>
          <a:p>
            <a:pPr marL="0" indent="0">
              <a:buNone/>
            </a:pPr>
            <a:r>
              <a:rPr lang="ja-JP" altLang="en-US"/>
              <a:t>これに伴い、</a:t>
            </a:r>
            <a:r>
              <a:rPr lang="en-US" altLang="ja-JP"/>
              <a:t>SDPF</a:t>
            </a:r>
            <a:r>
              <a:rPr lang="ja-JP" altLang="en-US"/>
              <a:t>ポータルでの初回ログイン作業を実施いただく必要がございます。</a:t>
            </a:r>
          </a:p>
          <a:p>
            <a:pPr marL="0" indent="0">
              <a:buNone/>
            </a:pPr>
            <a:r>
              <a:rPr lang="ja-JP" altLang="en-US" sz="1400"/>
              <a:t>　　　</a:t>
            </a:r>
          </a:p>
        </p:txBody>
      </p:sp>
      <p:sp>
        <p:nvSpPr>
          <p:cNvPr id="6" name="テキスト ボックス 5">
            <a:extLst>
              <a:ext uri="{FF2B5EF4-FFF2-40B4-BE49-F238E27FC236}">
                <a16:creationId xmlns:a16="http://schemas.microsoft.com/office/drawing/2014/main" id="{39419BB2-5AA9-095C-BE29-DED01CC61F75}"/>
              </a:ext>
            </a:extLst>
          </p:cNvPr>
          <p:cNvSpPr txBox="1"/>
          <p:nvPr/>
        </p:nvSpPr>
        <p:spPr>
          <a:xfrm>
            <a:off x="7543317" y="2699700"/>
            <a:ext cx="3082253" cy="338554"/>
          </a:xfrm>
          <a:prstGeom prst="rect">
            <a:avLst/>
          </a:prstGeom>
          <a:noFill/>
        </p:spPr>
        <p:txBody>
          <a:bodyPr wrap="square" rtlCol="0" anchor="ctr">
            <a:spAutoFit/>
          </a:bodyPr>
          <a:lstStyle/>
          <a:p>
            <a:pPr algn="ctr" defTabSz="1371018"/>
            <a:r>
              <a:rPr lang="ja-JP" altLang="en-US" sz="1600" b="1">
                <a:solidFill>
                  <a:prstClr val="black"/>
                </a:solidFill>
                <a:latin typeface="+mn-ea"/>
              </a:rPr>
              <a:t>変更後の構成</a:t>
            </a:r>
            <a:endParaRPr lang="en-US" altLang="ja-JP" sz="1600" b="1">
              <a:solidFill>
                <a:prstClr val="black"/>
              </a:solidFill>
              <a:latin typeface="+mn-ea"/>
            </a:endParaRPr>
          </a:p>
        </p:txBody>
      </p:sp>
      <p:sp>
        <p:nvSpPr>
          <p:cNvPr id="7" name="テキスト ボックス 6">
            <a:extLst>
              <a:ext uri="{FF2B5EF4-FFF2-40B4-BE49-F238E27FC236}">
                <a16:creationId xmlns:a16="http://schemas.microsoft.com/office/drawing/2014/main" id="{F5C80B74-9309-FD87-0E96-F89BE6B55E7B}"/>
              </a:ext>
            </a:extLst>
          </p:cNvPr>
          <p:cNvSpPr txBox="1"/>
          <p:nvPr/>
        </p:nvSpPr>
        <p:spPr>
          <a:xfrm>
            <a:off x="1601410" y="2699700"/>
            <a:ext cx="3082253" cy="338554"/>
          </a:xfrm>
          <a:prstGeom prst="rect">
            <a:avLst/>
          </a:prstGeom>
          <a:noFill/>
        </p:spPr>
        <p:txBody>
          <a:bodyPr wrap="square" rtlCol="0" anchor="ctr">
            <a:spAutoFit/>
          </a:bodyPr>
          <a:lstStyle/>
          <a:p>
            <a:pPr algn="ctr" defTabSz="1371018"/>
            <a:r>
              <a:rPr lang="ja-JP" altLang="en-US" sz="1600" b="1">
                <a:solidFill>
                  <a:prstClr val="black"/>
                </a:solidFill>
                <a:latin typeface="+mn-ea"/>
              </a:rPr>
              <a:t>現在の構成</a:t>
            </a:r>
            <a:endParaRPr lang="en-US" altLang="ja-JP" sz="1600" b="1">
              <a:solidFill>
                <a:prstClr val="black"/>
              </a:solidFill>
              <a:latin typeface="+mn-ea"/>
            </a:endParaRPr>
          </a:p>
        </p:txBody>
      </p:sp>
      <p:pic>
        <p:nvPicPr>
          <p:cNvPr id="11" name="グラフィックス 10">
            <a:extLst>
              <a:ext uri="{FF2B5EF4-FFF2-40B4-BE49-F238E27FC236}">
                <a16:creationId xmlns:a16="http://schemas.microsoft.com/office/drawing/2014/main" id="{BFBAA9E4-F0AD-8CDF-86F7-879A76DAE1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002" y="3820293"/>
            <a:ext cx="510842" cy="488138"/>
          </a:xfrm>
          <a:prstGeom prst="rect">
            <a:avLst/>
          </a:prstGeom>
        </p:spPr>
      </p:pic>
      <p:pic>
        <p:nvPicPr>
          <p:cNvPr id="14" name="Picture 2" descr="Graphical user interface, application&#10;&#10;Description automatically generated">
            <a:extLst>
              <a:ext uri="{FF2B5EF4-FFF2-40B4-BE49-F238E27FC236}">
                <a16:creationId xmlns:a16="http://schemas.microsoft.com/office/drawing/2014/main" id="{D4C598FF-7C03-8B0E-9C8F-9F7F20BCAF52}"/>
              </a:ext>
            </a:extLst>
          </p:cNvPr>
          <p:cNvPicPr>
            <a:picLocks/>
          </p:cNvPicPr>
          <p:nvPr/>
        </p:nvPicPr>
        <p:blipFill>
          <a:blip r:embed="rId4"/>
          <a:stretch>
            <a:fillRect/>
          </a:stretch>
        </p:blipFill>
        <p:spPr>
          <a:xfrm>
            <a:off x="7193730" y="3682094"/>
            <a:ext cx="1260000" cy="792000"/>
          </a:xfrm>
          <a:prstGeom prst="rect">
            <a:avLst/>
          </a:prstGeom>
          <a:ln>
            <a:solidFill>
              <a:schemeClr val="tx2"/>
            </a:solidFill>
          </a:ln>
        </p:spPr>
      </p:pic>
      <p:pic>
        <p:nvPicPr>
          <p:cNvPr id="15" name="図 14">
            <a:extLst>
              <a:ext uri="{FF2B5EF4-FFF2-40B4-BE49-F238E27FC236}">
                <a16:creationId xmlns:a16="http://schemas.microsoft.com/office/drawing/2014/main" id="{D2CB49E8-FBBD-20B6-708A-A9B5C63D1532}"/>
              </a:ext>
            </a:extLst>
          </p:cNvPr>
          <p:cNvPicPr>
            <a:picLocks/>
          </p:cNvPicPr>
          <p:nvPr/>
        </p:nvPicPr>
        <p:blipFill>
          <a:blip r:embed="rId5"/>
          <a:stretch>
            <a:fillRect/>
          </a:stretch>
        </p:blipFill>
        <p:spPr>
          <a:xfrm>
            <a:off x="974517" y="3682096"/>
            <a:ext cx="1260000" cy="792000"/>
          </a:xfrm>
          <a:prstGeom prst="rect">
            <a:avLst/>
          </a:prstGeom>
        </p:spPr>
      </p:pic>
      <p:pic>
        <p:nvPicPr>
          <p:cNvPr id="16" name="Picture 6">
            <a:extLst>
              <a:ext uri="{FF2B5EF4-FFF2-40B4-BE49-F238E27FC236}">
                <a16:creationId xmlns:a16="http://schemas.microsoft.com/office/drawing/2014/main" id="{DD8D40DE-1C0D-CA43-8D1F-5007106EAEB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012" y="3682094"/>
            <a:ext cx="1224000" cy="720000"/>
          </a:xfrm>
          <a:prstGeom prst="rect">
            <a:avLst/>
          </a:prstGeom>
          <a:solidFill>
            <a:schemeClr val="accent6"/>
          </a:solidFill>
          <a:ln>
            <a:solidFill>
              <a:schemeClr val="tx2"/>
            </a:solidFill>
          </a:ln>
        </p:spPr>
      </p:pic>
      <p:grpSp>
        <p:nvGrpSpPr>
          <p:cNvPr id="21" name="グループ化 20">
            <a:extLst>
              <a:ext uri="{FF2B5EF4-FFF2-40B4-BE49-F238E27FC236}">
                <a16:creationId xmlns:a16="http://schemas.microsoft.com/office/drawing/2014/main" id="{3F50602D-8B49-ABCF-FAB9-3D67917854A0}"/>
              </a:ext>
            </a:extLst>
          </p:cNvPr>
          <p:cNvGrpSpPr>
            <a:grpSpLocks/>
          </p:cNvGrpSpPr>
          <p:nvPr/>
        </p:nvGrpSpPr>
        <p:grpSpPr>
          <a:xfrm>
            <a:off x="4347410" y="4547678"/>
            <a:ext cx="1224000" cy="720000"/>
            <a:chOff x="1358212" y="1229341"/>
            <a:chExt cx="9553628" cy="4003305"/>
          </a:xfrm>
        </p:grpSpPr>
        <p:pic>
          <p:nvPicPr>
            <p:cNvPr id="17" name="図 16">
              <a:extLst>
                <a:ext uri="{FF2B5EF4-FFF2-40B4-BE49-F238E27FC236}">
                  <a16:creationId xmlns:a16="http://schemas.microsoft.com/office/drawing/2014/main" id="{26FF6A3A-F262-5D66-A829-9E841C61A1F3}"/>
                </a:ext>
              </a:extLst>
            </p:cNvPr>
            <p:cNvPicPr>
              <a:picLocks noChangeAspect="1"/>
            </p:cNvPicPr>
            <p:nvPr/>
          </p:nvPicPr>
          <p:blipFill>
            <a:blip r:embed="rId7"/>
            <a:stretch>
              <a:fillRect/>
            </a:stretch>
          </p:blipFill>
          <p:spPr>
            <a:xfrm>
              <a:off x="1358212" y="1229341"/>
              <a:ext cx="9553628" cy="4003305"/>
            </a:xfrm>
            <a:prstGeom prst="rect">
              <a:avLst/>
            </a:prstGeom>
          </p:spPr>
        </p:pic>
        <p:sp>
          <p:nvSpPr>
            <p:cNvPr id="18" name="正方形/長方形 17">
              <a:extLst>
                <a:ext uri="{FF2B5EF4-FFF2-40B4-BE49-F238E27FC236}">
                  <a16:creationId xmlns:a16="http://schemas.microsoft.com/office/drawing/2014/main" id="{C1D74C8E-4DF8-AD34-AD8C-0C7724305ACA}"/>
                </a:ext>
              </a:extLst>
            </p:cNvPr>
            <p:cNvSpPr/>
            <p:nvPr/>
          </p:nvSpPr>
          <p:spPr bwMode="gray">
            <a:xfrm>
              <a:off x="3456878" y="1364415"/>
              <a:ext cx="1145019" cy="220300"/>
            </a:xfrm>
            <a:prstGeom prst="rect">
              <a:avLst/>
            </a:prstGeom>
            <a:solidFill>
              <a:schemeClr val="tx2"/>
            </a:solidFill>
            <a:ln w="6350">
              <a:no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C4F1D0E-6832-DEB1-D2C1-D7279574BA16}"/>
                </a:ext>
              </a:extLst>
            </p:cNvPr>
            <p:cNvSpPr/>
            <p:nvPr/>
          </p:nvSpPr>
          <p:spPr bwMode="gray">
            <a:xfrm>
              <a:off x="1533641" y="1879342"/>
              <a:ext cx="1510642" cy="290645"/>
            </a:xfrm>
            <a:prstGeom prst="rect">
              <a:avLst/>
            </a:prstGeom>
            <a:solidFill>
              <a:schemeClr val="tx2"/>
            </a:solidFill>
            <a:ln w="6350">
              <a:no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grpSp>
      <p:pic>
        <p:nvPicPr>
          <p:cNvPr id="23" name="図 22">
            <a:extLst>
              <a:ext uri="{FF2B5EF4-FFF2-40B4-BE49-F238E27FC236}">
                <a16:creationId xmlns:a16="http://schemas.microsoft.com/office/drawing/2014/main" id="{80E760AF-21D8-E452-BCD7-8B9978C065B0}"/>
              </a:ext>
            </a:extLst>
          </p:cNvPr>
          <p:cNvPicPr>
            <a:picLocks/>
          </p:cNvPicPr>
          <p:nvPr/>
        </p:nvPicPr>
        <p:blipFill>
          <a:blip r:embed="rId8"/>
          <a:stretch>
            <a:fillRect/>
          </a:stretch>
        </p:blipFill>
        <p:spPr>
          <a:xfrm>
            <a:off x="4347410" y="3686806"/>
            <a:ext cx="1224000" cy="720000"/>
          </a:xfrm>
          <a:prstGeom prst="rect">
            <a:avLst/>
          </a:prstGeom>
        </p:spPr>
      </p:pic>
      <p:sp>
        <p:nvSpPr>
          <p:cNvPr id="26" name="テキスト ボックス 25">
            <a:extLst>
              <a:ext uri="{FF2B5EF4-FFF2-40B4-BE49-F238E27FC236}">
                <a16:creationId xmlns:a16="http://schemas.microsoft.com/office/drawing/2014/main" id="{8D3E8AB2-E40B-C871-665E-24D0BC10E5F6}"/>
              </a:ext>
            </a:extLst>
          </p:cNvPr>
          <p:cNvSpPr txBox="1"/>
          <p:nvPr/>
        </p:nvSpPr>
        <p:spPr>
          <a:xfrm>
            <a:off x="882754" y="3275730"/>
            <a:ext cx="1443527" cy="191988"/>
          </a:xfrm>
          <a:prstGeom prst="rect">
            <a:avLst/>
          </a:prstGeom>
          <a:noFill/>
        </p:spPr>
        <p:txBody>
          <a:bodyPr wrap="none" rtlCol="0">
            <a:noAutofit/>
          </a:bodyPr>
          <a:lstStyle/>
          <a:p>
            <a:pPr algn="ctr"/>
            <a:r>
              <a:rPr lang="ja-JP" altLang="en-US" sz="1200"/>
              <a:t>ログインポータル</a:t>
            </a:r>
            <a:endParaRPr kumimoji="1" lang="ja-JP" altLang="en-US" sz="1200"/>
          </a:p>
        </p:txBody>
      </p:sp>
      <p:sp>
        <p:nvSpPr>
          <p:cNvPr id="27" name="テキスト ボックス 26">
            <a:extLst>
              <a:ext uri="{FF2B5EF4-FFF2-40B4-BE49-F238E27FC236}">
                <a16:creationId xmlns:a16="http://schemas.microsoft.com/office/drawing/2014/main" id="{70BA0010-0AB6-92A3-1723-0BF11AD41755}"/>
              </a:ext>
            </a:extLst>
          </p:cNvPr>
          <p:cNvSpPr txBox="1"/>
          <p:nvPr/>
        </p:nvSpPr>
        <p:spPr>
          <a:xfrm>
            <a:off x="2527249" y="3275730"/>
            <a:ext cx="1443527" cy="191988"/>
          </a:xfrm>
          <a:prstGeom prst="rect">
            <a:avLst/>
          </a:prstGeom>
          <a:noFill/>
        </p:spPr>
        <p:txBody>
          <a:bodyPr wrap="none" rtlCol="0">
            <a:noAutofit/>
          </a:bodyPr>
          <a:lstStyle/>
          <a:p>
            <a:pPr algn="ctr"/>
            <a:r>
              <a:rPr lang="en-US" altLang="ja-JP" sz="1200"/>
              <a:t>SDPF</a:t>
            </a:r>
            <a:r>
              <a:rPr lang="ja-JP" altLang="en-US" sz="1200"/>
              <a:t>ポータル</a:t>
            </a:r>
            <a:endParaRPr kumimoji="1" lang="ja-JP" altLang="en-US" sz="1200"/>
          </a:p>
        </p:txBody>
      </p:sp>
      <p:sp>
        <p:nvSpPr>
          <p:cNvPr id="28" name="テキスト ボックス 27">
            <a:extLst>
              <a:ext uri="{FF2B5EF4-FFF2-40B4-BE49-F238E27FC236}">
                <a16:creationId xmlns:a16="http://schemas.microsoft.com/office/drawing/2014/main" id="{ED11781B-6785-5A0F-9D94-94E480EA0B3A}"/>
              </a:ext>
            </a:extLst>
          </p:cNvPr>
          <p:cNvSpPr txBox="1"/>
          <p:nvPr/>
        </p:nvSpPr>
        <p:spPr>
          <a:xfrm>
            <a:off x="4186847" y="3275730"/>
            <a:ext cx="1443527" cy="191988"/>
          </a:xfrm>
          <a:prstGeom prst="rect">
            <a:avLst/>
          </a:prstGeom>
          <a:noFill/>
        </p:spPr>
        <p:txBody>
          <a:bodyPr wrap="none" rtlCol="0">
            <a:noAutofit/>
          </a:bodyPr>
          <a:lstStyle/>
          <a:p>
            <a:pPr algn="ctr"/>
            <a:r>
              <a:rPr kumimoji="1" lang="ja-JP" altLang="en-US" sz="1200"/>
              <a:t>各メニューコンソール</a:t>
            </a:r>
          </a:p>
        </p:txBody>
      </p:sp>
      <p:pic>
        <p:nvPicPr>
          <p:cNvPr id="29" name="グラフィックス 28">
            <a:extLst>
              <a:ext uri="{FF2B5EF4-FFF2-40B4-BE49-F238E27FC236}">
                <a16:creationId xmlns:a16="http://schemas.microsoft.com/office/drawing/2014/main" id="{D6657BF3-E5D6-63BE-5E8B-8EB66A828C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4087" y="3869200"/>
            <a:ext cx="510842" cy="488138"/>
          </a:xfrm>
          <a:prstGeom prst="rect">
            <a:avLst/>
          </a:prstGeom>
        </p:spPr>
      </p:pic>
      <p:pic>
        <p:nvPicPr>
          <p:cNvPr id="31" name="Picture 6">
            <a:extLst>
              <a:ext uri="{FF2B5EF4-FFF2-40B4-BE49-F238E27FC236}">
                <a16:creationId xmlns:a16="http://schemas.microsoft.com/office/drawing/2014/main" id="{74748152-AB95-3140-A5EA-ED7492D6116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6235" y="3682095"/>
            <a:ext cx="1260000" cy="792000"/>
          </a:xfrm>
          <a:prstGeom prst="rect">
            <a:avLst/>
          </a:prstGeom>
          <a:solidFill>
            <a:schemeClr val="accent6"/>
          </a:solidFill>
          <a:ln>
            <a:solidFill>
              <a:schemeClr val="tx2"/>
            </a:solidFill>
          </a:ln>
        </p:spPr>
      </p:pic>
      <p:grpSp>
        <p:nvGrpSpPr>
          <p:cNvPr id="32" name="グループ化 31">
            <a:extLst>
              <a:ext uri="{FF2B5EF4-FFF2-40B4-BE49-F238E27FC236}">
                <a16:creationId xmlns:a16="http://schemas.microsoft.com/office/drawing/2014/main" id="{9B24411B-46DB-680F-0162-854D70D59B75}"/>
              </a:ext>
            </a:extLst>
          </p:cNvPr>
          <p:cNvGrpSpPr>
            <a:grpSpLocks/>
          </p:cNvGrpSpPr>
          <p:nvPr/>
        </p:nvGrpSpPr>
        <p:grpSpPr>
          <a:xfrm>
            <a:off x="10570398" y="4527359"/>
            <a:ext cx="1224000" cy="720000"/>
            <a:chOff x="1358212" y="1229341"/>
            <a:chExt cx="9553628" cy="4003305"/>
          </a:xfrm>
        </p:grpSpPr>
        <p:pic>
          <p:nvPicPr>
            <p:cNvPr id="33" name="図 32">
              <a:extLst>
                <a:ext uri="{FF2B5EF4-FFF2-40B4-BE49-F238E27FC236}">
                  <a16:creationId xmlns:a16="http://schemas.microsoft.com/office/drawing/2014/main" id="{CA988DF7-EAC9-6F81-A104-7E2C04EFDE2C}"/>
                </a:ext>
              </a:extLst>
            </p:cNvPr>
            <p:cNvPicPr>
              <a:picLocks noChangeAspect="1"/>
            </p:cNvPicPr>
            <p:nvPr/>
          </p:nvPicPr>
          <p:blipFill>
            <a:blip r:embed="rId7"/>
            <a:stretch>
              <a:fillRect/>
            </a:stretch>
          </p:blipFill>
          <p:spPr>
            <a:xfrm>
              <a:off x="1358212" y="1229341"/>
              <a:ext cx="9553628" cy="4003305"/>
            </a:xfrm>
            <a:prstGeom prst="rect">
              <a:avLst/>
            </a:prstGeom>
          </p:spPr>
        </p:pic>
        <p:sp>
          <p:nvSpPr>
            <p:cNvPr id="34" name="正方形/長方形 33">
              <a:extLst>
                <a:ext uri="{FF2B5EF4-FFF2-40B4-BE49-F238E27FC236}">
                  <a16:creationId xmlns:a16="http://schemas.microsoft.com/office/drawing/2014/main" id="{80E7DD45-710E-8DDD-9734-20AF378A52CD}"/>
                </a:ext>
              </a:extLst>
            </p:cNvPr>
            <p:cNvSpPr/>
            <p:nvPr/>
          </p:nvSpPr>
          <p:spPr bwMode="gray">
            <a:xfrm>
              <a:off x="3456878" y="1364415"/>
              <a:ext cx="1145019" cy="220300"/>
            </a:xfrm>
            <a:prstGeom prst="rect">
              <a:avLst/>
            </a:prstGeom>
            <a:solidFill>
              <a:schemeClr val="tx2"/>
            </a:solidFill>
            <a:ln w="6350">
              <a:no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13FF5D52-9E6F-2909-F0DD-20DB6A8E3077}"/>
                </a:ext>
              </a:extLst>
            </p:cNvPr>
            <p:cNvSpPr/>
            <p:nvPr/>
          </p:nvSpPr>
          <p:spPr bwMode="gray">
            <a:xfrm>
              <a:off x="1533641" y="1879342"/>
              <a:ext cx="1510642" cy="290645"/>
            </a:xfrm>
            <a:prstGeom prst="rect">
              <a:avLst/>
            </a:prstGeom>
            <a:solidFill>
              <a:schemeClr val="tx2"/>
            </a:solidFill>
            <a:ln w="6350">
              <a:no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grpSp>
      <p:pic>
        <p:nvPicPr>
          <p:cNvPr id="36" name="図 35">
            <a:extLst>
              <a:ext uri="{FF2B5EF4-FFF2-40B4-BE49-F238E27FC236}">
                <a16:creationId xmlns:a16="http://schemas.microsoft.com/office/drawing/2014/main" id="{D156AC6A-08A8-B119-7253-96D37BE9BA73}"/>
              </a:ext>
            </a:extLst>
          </p:cNvPr>
          <p:cNvPicPr>
            <a:picLocks/>
          </p:cNvPicPr>
          <p:nvPr/>
        </p:nvPicPr>
        <p:blipFill>
          <a:blip r:embed="rId8"/>
          <a:stretch>
            <a:fillRect/>
          </a:stretch>
        </p:blipFill>
        <p:spPr>
          <a:xfrm>
            <a:off x="10545291" y="3666487"/>
            <a:ext cx="1224000" cy="720000"/>
          </a:xfrm>
          <a:prstGeom prst="rect">
            <a:avLst/>
          </a:prstGeom>
        </p:spPr>
      </p:pic>
      <p:sp>
        <p:nvSpPr>
          <p:cNvPr id="38" name="テキスト ボックス 37">
            <a:extLst>
              <a:ext uri="{FF2B5EF4-FFF2-40B4-BE49-F238E27FC236}">
                <a16:creationId xmlns:a16="http://schemas.microsoft.com/office/drawing/2014/main" id="{EE890186-D0C1-41A4-25D4-9ADAA90C887F}"/>
              </a:ext>
            </a:extLst>
          </p:cNvPr>
          <p:cNvSpPr txBox="1"/>
          <p:nvPr/>
        </p:nvSpPr>
        <p:spPr>
          <a:xfrm>
            <a:off x="7835731" y="3275730"/>
            <a:ext cx="1443527" cy="191988"/>
          </a:xfrm>
          <a:prstGeom prst="rect">
            <a:avLst/>
          </a:prstGeom>
          <a:noFill/>
        </p:spPr>
        <p:txBody>
          <a:bodyPr wrap="none" rtlCol="0">
            <a:noAutofit/>
          </a:bodyPr>
          <a:lstStyle/>
          <a:p>
            <a:pPr algn="ctr"/>
            <a:r>
              <a:rPr lang="en-US" altLang="ja-JP" sz="1200"/>
              <a:t>SDPF</a:t>
            </a:r>
            <a:r>
              <a:rPr lang="ja-JP" altLang="en-US" sz="1200"/>
              <a:t>ポータル</a:t>
            </a:r>
            <a:endParaRPr kumimoji="1" lang="ja-JP" altLang="en-US" sz="1200"/>
          </a:p>
        </p:txBody>
      </p:sp>
      <p:sp>
        <p:nvSpPr>
          <p:cNvPr id="39" name="テキスト ボックス 38">
            <a:extLst>
              <a:ext uri="{FF2B5EF4-FFF2-40B4-BE49-F238E27FC236}">
                <a16:creationId xmlns:a16="http://schemas.microsoft.com/office/drawing/2014/main" id="{49B669D2-B389-8E57-B567-23E1E0C55E99}"/>
              </a:ext>
            </a:extLst>
          </p:cNvPr>
          <p:cNvSpPr txBox="1"/>
          <p:nvPr/>
        </p:nvSpPr>
        <p:spPr>
          <a:xfrm>
            <a:off x="10400906" y="3275730"/>
            <a:ext cx="1443527" cy="191988"/>
          </a:xfrm>
          <a:prstGeom prst="rect">
            <a:avLst/>
          </a:prstGeom>
          <a:noFill/>
        </p:spPr>
        <p:txBody>
          <a:bodyPr wrap="none" rtlCol="0">
            <a:noAutofit/>
          </a:bodyPr>
          <a:lstStyle/>
          <a:p>
            <a:pPr algn="ctr"/>
            <a:r>
              <a:rPr kumimoji="1" lang="ja-JP" altLang="en-US" sz="1200"/>
              <a:t>各メニューコンソール</a:t>
            </a:r>
          </a:p>
        </p:txBody>
      </p:sp>
      <p:sp>
        <p:nvSpPr>
          <p:cNvPr id="49" name="四角形: 角を丸くする 48">
            <a:extLst>
              <a:ext uri="{FF2B5EF4-FFF2-40B4-BE49-F238E27FC236}">
                <a16:creationId xmlns:a16="http://schemas.microsoft.com/office/drawing/2014/main" id="{07C5C0E7-1CDE-AA19-62E5-902D6FD6A5D7}"/>
              </a:ext>
            </a:extLst>
          </p:cNvPr>
          <p:cNvSpPr/>
          <p:nvPr/>
        </p:nvSpPr>
        <p:spPr bwMode="gray">
          <a:xfrm>
            <a:off x="900885" y="3619557"/>
            <a:ext cx="1383102" cy="1076979"/>
          </a:xfrm>
          <a:prstGeom prst="roundRect">
            <a:avLst>
              <a:gd name="adj" fmla="val 8343"/>
            </a:avLst>
          </a:prstGeom>
          <a:noFill/>
          <a:ln w="28575">
            <a:solidFill>
              <a:srgbClr val="C00000"/>
            </a:solidFill>
            <a:prstDash val="sys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0" name="二等辺三角形 49">
            <a:extLst>
              <a:ext uri="{FF2B5EF4-FFF2-40B4-BE49-F238E27FC236}">
                <a16:creationId xmlns:a16="http://schemas.microsoft.com/office/drawing/2014/main" id="{3B3CA13B-02F4-9F7B-6FE2-CB5984DAE87A}"/>
              </a:ext>
            </a:extLst>
          </p:cNvPr>
          <p:cNvSpPr/>
          <p:nvPr/>
        </p:nvSpPr>
        <p:spPr bwMode="gray">
          <a:xfrm rot="5400000">
            <a:off x="2314685" y="4035212"/>
            <a:ext cx="216000" cy="90000"/>
          </a:xfrm>
          <a:prstGeom prst="triangle">
            <a:avLst/>
          </a:prstGeom>
          <a:solidFill>
            <a:schemeClr val="tx2"/>
          </a:solidFill>
          <a:ln w="63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1" name="二等辺三角形 50">
            <a:extLst>
              <a:ext uri="{FF2B5EF4-FFF2-40B4-BE49-F238E27FC236}">
                <a16:creationId xmlns:a16="http://schemas.microsoft.com/office/drawing/2014/main" id="{4794D47E-0BAC-02CC-BB85-53908A51F0C8}"/>
              </a:ext>
            </a:extLst>
          </p:cNvPr>
          <p:cNvSpPr/>
          <p:nvPr/>
        </p:nvSpPr>
        <p:spPr bwMode="gray">
          <a:xfrm rot="5400000">
            <a:off x="3969732" y="4035212"/>
            <a:ext cx="216000" cy="90000"/>
          </a:xfrm>
          <a:prstGeom prst="triangle">
            <a:avLst/>
          </a:prstGeom>
          <a:solidFill>
            <a:schemeClr val="tx2"/>
          </a:solidFill>
          <a:ln w="63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2" name="二等辺三角形 51">
            <a:extLst>
              <a:ext uri="{FF2B5EF4-FFF2-40B4-BE49-F238E27FC236}">
                <a16:creationId xmlns:a16="http://schemas.microsoft.com/office/drawing/2014/main" id="{1FBCBA7F-C29D-1862-7ED6-DDC5657B99FA}"/>
              </a:ext>
            </a:extLst>
          </p:cNvPr>
          <p:cNvSpPr/>
          <p:nvPr/>
        </p:nvSpPr>
        <p:spPr bwMode="gray">
          <a:xfrm rot="5400000">
            <a:off x="8541669" y="4035212"/>
            <a:ext cx="216000" cy="90000"/>
          </a:xfrm>
          <a:prstGeom prst="triangle">
            <a:avLst/>
          </a:prstGeom>
          <a:solidFill>
            <a:schemeClr val="tx2"/>
          </a:solidFill>
          <a:ln w="63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3" name="二等辺三角形 52">
            <a:extLst>
              <a:ext uri="{FF2B5EF4-FFF2-40B4-BE49-F238E27FC236}">
                <a16:creationId xmlns:a16="http://schemas.microsoft.com/office/drawing/2014/main" id="{9FE25A2B-32AB-A7DC-0F24-C2E176CF9AD6}"/>
              </a:ext>
            </a:extLst>
          </p:cNvPr>
          <p:cNvSpPr/>
          <p:nvPr/>
        </p:nvSpPr>
        <p:spPr bwMode="gray">
          <a:xfrm rot="5400000">
            <a:off x="10155345" y="4035212"/>
            <a:ext cx="216000" cy="90000"/>
          </a:xfrm>
          <a:prstGeom prst="triangle">
            <a:avLst/>
          </a:prstGeom>
          <a:solidFill>
            <a:schemeClr val="tx2"/>
          </a:solidFill>
          <a:ln w="63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4" name="二等辺三角形 53">
            <a:extLst>
              <a:ext uri="{FF2B5EF4-FFF2-40B4-BE49-F238E27FC236}">
                <a16:creationId xmlns:a16="http://schemas.microsoft.com/office/drawing/2014/main" id="{04316951-EE71-F445-E2E4-D411019BDC95}"/>
              </a:ext>
            </a:extLst>
          </p:cNvPr>
          <p:cNvSpPr/>
          <p:nvPr/>
        </p:nvSpPr>
        <p:spPr bwMode="gray">
          <a:xfrm rot="5400000">
            <a:off x="667034" y="4035212"/>
            <a:ext cx="216000" cy="90000"/>
          </a:xfrm>
          <a:prstGeom prst="triangle">
            <a:avLst/>
          </a:prstGeom>
          <a:solidFill>
            <a:schemeClr val="tx2"/>
          </a:solidFill>
          <a:ln w="63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5" name="二等辺三角形 54">
            <a:extLst>
              <a:ext uri="{FF2B5EF4-FFF2-40B4-BE49-F238E27FC236}">
                <a16:creationId xmlns:a16="http://schemas.microsoft.com/office/drawing/2014/main" id="{B20CF377-43CE-16A1-8BA9-16D1C803CBE7}"/>
              </a:ext>
            </a:extLst>
          </p:cNvPr>
          <p:cNvSpPr/>
          <p:nvPr/>
        </p:nvSpPr>
        <p:spPr bwMode="gray">
          <a:xfrm rot="5400000">
            <a:off x="6762620" y="4035212"/>
            <a:ext cx="216000" cy="90000"/>
          </a:xfrm>
          <a:prstGeom prst="triangle">
            <a:avLst/>
          </a:prstGeom>
          <a:solidFill>
            <a:schemeClr val="tx2"/>
          </a:solidFill>
          <a:ln w="6350">
            <a:solidFill>
              <a:schemeClr val="tx2"/>
            </a:solid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FBD26EF0-DDE7-F11D-BA81-92221DBC8370}"/>
              </a:ext>
            </a:extLst>
          </p:cNvPr>
          <p:cNvSpPr/>
          <p:nvPr/>
        </p:nvSpPr>
        <p:spPr bwMode="gray">
          <a:xfrm>
            <a:off x="7132179" y="3619557"/>
            <a:ext cx="1383102" cy="1076979"/>
          </a:xfrm>
          <a:prstGeom prst="roundRect">
            <a:avLst>
              <a:gd name="adj" fmla="val 8343"/>
            </a:avLst>
          </a:prstGeom>
          <a:noFill/>
          <a:ln w="28575">
            <a:solidFill>
              <a:srgbClr val="C00000"/>
            </a:solidFill>
            <a:prstDash val="sys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cxnSp>
        <p:nvCxnSpPr>
          <p:cNvPr id="59" name="直線コネクタ 58">
            <a:extLst>
              <a:ext uri="{FF2B5EF4-FFF2-40B4-BE49-F238E27FC236}">
                <a16:creationId xmlns:a16="http://schemas.microsoft.com/office/drawing/2014/main" id="{90319DFF-EAEB-60DD-5DC5-481A27A8D042}"/>
              </a:ext>
            </a:extLst>
          </p:cNvPr>
          <p:cNvCxnSpPr>
            <a:cxnSpLocks/>
          </p:cNvCxnSpPr>
          <p:nvPr/>
        </p:nvCxnSpPr>
        <p:spPr>
          <a:xfrm>
            <a:off x="334536" y="3029371"/>
            <a:ext cx="5616000" cy="0"/>
          </a:xfrm>
          <a:prstGeom prst="line">
            <a:avLst/>
          </a:prstGeom>
          <a:ln w="44450"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7074794A-D39C-0EE8-2FDC-21ED347B4370}"/>
              </a:ext>
            </a:extLst>
          </p:cNvPr>
          <p:cNvCxnSpPr>
            <a:cxnSpLocks/>
          </p:cNvCxnSpPr>
          <p:nvPr/>
        </p:nvCxnSpPr>
        <p:spPr>
          <a:xfrm>
            <a:off x="6312872" y="3029371"/>
            <a:ext cx="5616000" cy="0"/>
          </a:xfrm>
          <a:prstGeom prst="line">
            <a:avLst/>
          </a:prstGeom>
          <a:ln w="44450" cmpd="thickThi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C0E1FAC3-AC56-739F-F10C-4C171B6C64B9}"/>
              </a:ext>
            </a:extLst>
          </p:cNvPr>
          <p:cNvSpPr txBox="1"/>
          <p:nvPr/>
        </p:nvSpPr>
        <p:spPr>
          <a:xfrm>
            <a:off x="6161278" y="5630494"/>
            <a:ext cx="5097603" cy="307777"/>
          </a:xfrm>
          <a:prstGeom prst="rect">
            <a:avLst/>
          </a:prstGeom>
          <a:noFill/>
        </p:spPr>
        <p:txBody>
          <a:bodyPr wrap="square">
            <a:spAutoFit/>
          </a:bodyPr>
          <a:lstStyle/>
          <a:p>
            <a:pPr marL="0" indent="0">
              <a:buNone/>
            </a:pPr>
            <a:r>
              <a:rPr lang="ja-JP" altLang="en-US" sz="1400"/>
              <a:t>　　</a:t>
            </a:r>
            <a:r>
              <a:rPr lang="en-US" altLang="ja-JP" sz="1400"/>
              <a:t>※SDPF</a:t>
            </a:r>
            <a:r>
              <a:rPr lang="ja-JP" altLang="en-US" sz="1400"/>
              <a:t>ポータル上で、ログイン機能を提供します。</a:t>
            </a:r>
            <a:endParaRPr lang="en-US" altLang="ja-JP" sz="1400"/>
          </a:p>
        </p:txBody>
      </p:sp>
      <p:sp>
        <p:nvSpPr>
          <p:cNvPr id="63" name="二等辺三角形 62">
            <a:extLst>
              <a:ext uri="{FF2B5EF4-FFF2-40B4-BE49-F238E27FC236}">
                <a16:creationId xmlns:a16="http://schemas.microsoft.com/office/drawing/2014/main" id="{4739013D-0AEF-07AE-73C9-DC6233189E27}"/>
              </a:ext>
            </a:extLst>
          </p:cNvPr>
          <p:cNvSpPr/>
          <p:nvPr/>
        </p:nvSpPr>
        <p:spPr bwMode="gray">
          <a:xfrm rot="5400000">
            <a:off x="5158579" y="4470306"/>
            <a:ext cx="1747670" cy="315949"/>
          </a:xfrm>
          <a:prstGeom prst="triangle">
            <a:avLst/>
          </a:prstGeom>
          <a:solidFill>
            <a:schemeClr val="bg1">
              <a:lumMod val="75000"/>
            </a:schemeClr>
          </a:solidFill>
          <a:ln w="6350">
            <a:no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64" name="吹き出し: 四角形 63">
            <a:extLst>
              <a:ext uri="{FF2B5EF4-FFF2-40B4-BE49-F238E27FC236}">
                <a16:creationId xmlns:a16="http://schemas.microsoft.com/office/drawing/2014/main" id="{BE9F57DB-912C-6BC8-20C0-CB7E77000996}"/>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C7F9D09-CDD8-6D8D-E3EA-CCB9192E7B1D}"/>
              </a:ext>
            </a:extLst>
          </p:cNvPr>
          <p:cNvSpPr txBox="1"/>
          <p:nvPr/>
        </p:nvSpPr>
        <p:spPr>
          <a:xfrm>
            <a:off x="7101966" y="4471654"/>
            <a:ext cx="1443527" cy="191988"/>
          </a:xfrm>
          <a:prstGeom prst="rect">
            <a:avLst/>
          </a:prstGeom>
          <a:noFill/>
        </p:spPr>
        <p:txBody>
          <a:bodyPr wrap="none" rtlCol="0">
            <a:noAutofit/>
          </a:bodyPr>
          <a:lstStyle/>
          <a:p>
            <a:pPr algn="ctr"/>
            <a:r>
              <a:rPr kumimoji="1" lang="ja-JP" altLang="en-US" sz="1200"/>
              <a:t>ログイン画面</a:t>
            </a:r>
          </a:p>
        </p:txBody>
      </p:sp>
    </p:spTree>
    <p:extLst>
      <p:ext uri="{BB962C8B-B14F-4D97-AF65-F5344CB8AC3E}">
        <p14:creationId xmlns:p14="http://schemas.microsoft.com/office/powerpoint/2010/main" val="8820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AB38A-9F71-7C38-FCE0-51D6DBF3B12C}"/>
              </a:ext>
            </a:extLst>
          </p:cNvPr>
          <p:cNvSpPr>
            <a:spLocks noGrp="1"/>
          </p:cNvSpPr>
          <p:nvPr>
            <p:ph type="title"/>
          </p:nvPr>
        </p:nvSpPr>
        <p:spPr/>
        <p:txBody>
          <a:bodyPr/>
          <a:lstStyle/>
          <a:p>
            <a:r>
              <a:rPr lang="ja-JP" altLang="en-US"/>
              <a:t>変更に伴うスケジュール</a:t>
            </a:r>
            <a:endParaRPr kumimoji="1" lang="ja-JP" altLang="en-US"/>
          </a:p>
        </p:txBody>
      </p:sp>
      <p:sp>
        <p:nvSpPr>
          <p:cNvPr id="3" name="コンテンツ プレースホルダー 2">
            <a:extLst>
              <a:ext uri="{FF2B5EF4-FFF2-40B4-BE49-F238E27FC236}">
                <a16:creationId xmlns:a16="http://schemas.microsoft.com/office/drawing/2014/main" id="{BF61C90B-B09B-E9D1-638C-E21A54FC8D9B}"/>
              </a:ext>
            </a:extLst>
          </p:cNvPr>
          <p:cNvSpPr>
            <a:spLocks noGrp="1"/>
          </p:cNvSpPr>
          <p:nvPr>
            <p:ph idx="1"/>
          </p:nvPr>
        </p:nvSpPr>
        <p:spPr>
          <a:xfrm>
            <a:off x="264000" y="836712"/>
            <a:ext cx="11664000" cy="1640364"/>
          </a:xfrm>
        </p:spPr>
        <p:txBody>
          <a:bodyPr>
            <a:noAutofit/>
          </a:bodyPr>
          <a:lstStyle/>
          <a:p>
            <a:pPr marL="0" indent="0">
              <a:buNone/>
            </a:pPr>
            <a:r>
              <a:rPr lang="ja-JP" altLang="en-US" sz="1800">
                <a:latin typeface="メイリオ" panose="020B0604030504040204" pitchFamily="50" charset="-128"/>
                <a:ea typeface="メイリオ" panose="020B0604030504040204" pitchFamily="50" charset="-128"/>
              </a:rPr>
              <a:t>本変更に</a:t>
            </a:r>
            <a:r>
              <a:rPr lang="ja-JP" altLang="en-US">
                <a:latin typeface="メイリオ" panose="020B0604030504040204" pitchFamily="50" charset="-128"/>
                <a:ea typeface="メイリオ" panose="020B0604030504040204" pitchFamily="50" charset="-128"/>
              </a:rPr>
              <a:t>伴い</a:t>
            </a:r>
            <a:r>
              <a:rPr lang="ja-JP" altLang="en-US" sz="1800">
                <a:latin typeface="メイリオ" panose="020B0604030504040204" pitchFamily="50" charset="-128"/>
                <a:ea typeface="メイリオ" panose="020B0604030504040204" pitchFamily="50" charset="-128"/>
              </a:rPr>
              <a:t>、ログインポータルにユーザーをお持ちの利用者さまにおいて、</a:t>
            </a:r>
            <a:r>
              <a:rPr lang="ja-JP" altLang="en-US" sz="1800">
                <a:solidFill>
                  <a:schemeClr val="tx1"/>
                </a:solidFill>
                <a:latin typeface="メイリオ" panose="020B0604030504040204" pitchFamily="50" charset="-128"/>
                <a:ea typeface="メイリオ" panose="020B0604030504040204" pitchFamily="50" charset="-128"/>
              </a:rPr>
              <a:t>初回ログイン作業</a:t>
            </a:r>
            <a:r>
              <a:rPr lang="ja-JP" altLang="en-US" sz="1800">
                <a:latin typeface="メイリオ" panose="020B0604030504040204" pitchFamily="50" charset="-128"/>
                <a:ea typeface="メイリオ" panose="020B0604030504040204" pitchFamily="50" charset="-128"/>
              </a:rPr>
              <a:t>を実施いただく必要がございます。</a:t>
            </a:r>
            <a:r>
              <a:rPr lang="ja-JP" altLang="en-US">
                <a:latin typeface="メイリオ" panose="020B0604030504040204" pitchFamily="50" charset="-128"/>
                <a:ea typeface="メイリオ" panose="020B0604030504040204" pitchFamily="50" charset="-128"/>
              </a:rPr>
              <a:t>そのため、</a:t>
            </a:r>
            <a:r>
              <a:rPr lang="ja-JP" altLang="en-US" b="1">
                <a:solidFill>
                  <a:srgbClr val="C00000"/>
                </a:solidFill>
                <a:latin typeface="メイリオ" panose="020B0604030504040204" pitchFamily="50" charset="-128"/>
                <a:ea typeface="メイリオ" panose="020B0604030504040204" pitchFamily="50" charset="-128"/>
              </a:rPr>
              <a:t>移行期間</a:t>
            </a:r>
            <a:r>
              <a:rPr lang="en-US" altLang="ja-JP" b="1">
                <a:solidFill>
                  <a:srgbClr val="C00000"/>
                </a:solidFill>
                <a:latin typeface="メイリオ" panose="020B0604030504040204" pitchFamily="50" charset="-128"/>
                <a:ea typeface="メイリオ" panose="020B0604030504040204" pitchFamily="50" charset="-128"/>
              </a:rPr>
              <a:t>(2024/7/16~2024/8/27)</a:t>
            </a:r>
            <a:r>
              <a:rPr lang="ja-JP" altLang="en-US">
                <a:latin typeface="メイリオ" panose="020B0604030504040204" pitchFamily="50" charset="-128"/>
                <a:ea typeface="メイリオ" panose="020B0604030504040204" pitchFamily="50" charset="-128"/>
              </a:rPr>
              <a:t>を設定します。</a:t>
            </a:r>
            <a:endParaRPr lang="en-US" altLang="ja-JP">
              <a:latin typeface="メイリオ" panose="020B0604030504040204" pitchFamily="50" charset="-128"/>
              <a:ea typeface="メイリオ" panose="020B0604030504040204" pitchFamily="50" charset="-128"/>
            </a:endParaRPr>
          </a:p>
          <a:p>
            <a:pPr marL="0" lvl="1" indent="0">
              <a:buNone/>
              <a:tabLst>
                <a:tab pos="446088" algn="l"/>
                <a:tab pos="981075" algn="l"/>
              </a:tabLst>
            </a:pPr>
            <a:br>
              <a:rPr lang="en-US" altLang="ja-JP" sz="1600">
                <a:latin typeface="メイリオ" panose="020B0604030504040204" pitchFamily="50" charset="-128"/>
                <a:ea typeface="メイリオ" panose="020B0604030504040204" pitchFamily="50" charset="-128"/>
              </a:rPr>
            </a:br>
            <a:r>
              <a:rPr lang="ja-JP" altLang="en-US" b="1">
                <a:latin typeface="メイリオ" panose="020B0604030504040204" pitchFamily="50" charset="-128"/>
                <a:ea typeface="メイリオ" panose="020B0604030504040204" pitchFamily="50" charset="-128"/>
              </a:rPr>
              <a:t>移行期間を過ぎると、</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初回ログイン時の本人性確認に必要な情報</a:t>
            </a:r>
            <a:r>
              <a:rPr lang="en-US" altLang="ja-JP" b="1">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がポータル上でご確認いただけなくなりますので、必ず</a:t>
            </a:r>
            <a:r>
              <a:rPr lang="ja-JP" altLang="en-US" sz="1800" b="1">
                <a:solidFill>
                  <a:srgbClr val="C00000"/>
                </a:solidFill>
                <a:latin typeface="メイリオ" panose="020B0604030504040204" pitchFamily="50" charset="-128"/>
                <a:ea typeface="メイリオ" panose="020B0604030504040204" pitchFamily="50" charset="-128"/>
              </a:rPr>
              <a:t>移行期間内での初回ログイン作業</a:t>
            </a:r>
            <a:r>
              <a:rPr lang="ja-JP" altLang="en-US" sz="1800" b="1">
                <a:latin typeface="メイリオ" panose="020B0604030504040204" pitchFamily="50" charset="-128"/>
                <a:ea typeface="メイリオ" panose="020B0604030504040204" pitchFamily="50" charset="-128"/>
              </a:rPr>
              <a:t>をお願いいたします。</a:t>
            </a:r>
            <a:endParaRPr lang="en-US" altLang="ja-JP" sz="1800" b="1">
              <a:latin typeface="メイリオ" panose="020B0604030504040204" pitchFamily="50" charset="-128"/>
              <a:ea typeface="メイリオ" panose="020B0604030504040204" pitchFamily="50" charset="-128"/>
            </a:endParaRPr>
          </a:p>
        </p:txBody>
      </p:sp>
      <p:graphicFrame>
        <p:nvGraphicFramePr>
          <p:cNvPr id="4" name="表 18">
            <a:extLst>
              <a:ext uri="{FF2B5EF4-FFF2-40B4-BE49-F238E27FC236}">
                <a16:creationId xmlns:a16="http://schemas.microsoft.com/office/drawing/2014/main" id="{11C4BC6D-C54F-BE8E-9AC0-D9429B1BAC30}"/>
              </a:ext>
            </a:extLst>
          </p:cNvPr>
          <p:cNvGraphicFramePr>
            <a:graphicFrameLocks noGrp="1"/>
          </p:cNvGraphicFramePr>
          <p:nvPr>
            <p:extLst>
              <p:ext uri="{D42A27DB-BD31-4B8C-83A1-F6EECF244321}">
                <p14:modId xmlns:p14="http://schemas.microsoft.com/office/powerpoint/2010/main" val="2248948608"/>
              </p:ext>
            </p:extLst>
          </p:nvPr>
        </p:nvGraphicFramePr>
        <p:xfrm>
          <a:off x="107517" y="2776285"/>
          <a:ext cx="11981373" cy="3688080"/>
        </p:xfrm>
        <a:graphic>
          <a:graphicData uri="http://schemas.openxmlformats.org/drawingml/2006/table">
            <a:tbl>
              <a:tblPr firstRow="1" bandRow="1">
                <a:tableStyleId>{F2DE63D5-997A-4646-A377-4702673A728D}</a:tableStyleId>
              </a:tblPr>
              <a:tblGrid>
                <a:gridCol w="326266">
                  <a:extLst>
                    <a:ext uri="{9D8B030D-6E8A-4147-A177-3AD203B41FA5}">
                      <a16:colId xmlns:a16="http://schemas.microsoft.com/office/drawing/2014/main" val="3133878085"/>
                    </a:ext>
                  </a:extLst>
                </a:gridCol>
                <a:gridCol w="1952860">
                  <a:extLst>
                    <a:ext uri="{9D8B030D-6E8A-4147-A177-3AD203B41FA5}">
                      <a16:colId xmlns:a16="http://schemas.microsoft.com/office/drawing/2014/main" val="1708581096"/>
                    </a:ext>
                  </a:extLst>
                </a:gridCol>
                <a:gridCol w="748396">
                  <a:extLst>
                    <a:ext uri="{9D8B030D-6E8A-4147-A177-3AD203B41FA5}">
                      <a16:colId xmlns:a16="http://schemas.microsoft.com/office/drawing/2014/main" val="1166801140"/>
                    </a:ext>
                  </a:extLst>
                </a:gridCol>
                <a:gridCol w="2843867">
                  <a:extLst>
                    <a:ext uri="{9D8B030D-6E8A-4147-A177-3AD203B41FA5}">
                      <a16:colId xmlns:a16="http://schemas.microsoft.com/office/drawing/2014/main" val="3118858060"/>
                    </a:ext>
                  </a:extLst>
                </a:gridCol>
                <a:gridCol w="763748">
                  <a:extLst>
                    <a:ext uri="{9D8B030D-6E8A-4147-A177-3AD203B41FA5}">
                      <a16:colId xmlns:a16="http://schemas.microsoft.com/office/drawing/2014/main" val="3999918919"/>
                    </a:ext>
                  </a:extLst>
                </a:gridCol>
                <a:gridCol w="763748">
                  <a:extLst>
                    <a:ext uri="{9D8B030D-6E8A-4147-A177-3AD203B41FA5}">
                      <a16:colId xmlns:a16="http://schemas.microsoft.com/office/drawing/2014/main" val="1862353550"/>
                    </a:ext>
                  </a:extLst>
                </a:gridCol>
                <a:gridCol w="763748">
                  <a:extLst>
                    <a:ext uri="{9D8B030D-6E8A-4147-A177-3AD203B41FA5}">
                      <a16:colId xmlns:a16="http://schemas.microsoft.com/office/drawing/2014/main" val="1843808252"/>
                    </a:ext>
                  </a:extLst>
                </a:gridCol>
                <a:gridCol w="763748">
                  <a:extLst>
                    <a:ext uri="{9D8B030D-6E8A-4147-A177-3AD203B41FA5}">
                      <a16:colId xmlns:a16="http://schemas.microsoft.com/office/drawing/2014/main" val="2537426295"/>
                    </a:ext>
                  </a:extLst>
                </a:gridCol>
                <a:gridCol w="763748">
                  <a:extLst>
                    <a:ext uri="{9D8B030D-6E8A-4147-A177-3AD203B41FA5}">
                      <a16:colId xmlns:a16="http://schemas.microsoft.com/office/drawing/2014/main" val="2296189764"/>
                    </a:ext>
                  </a:extLst>
                </a:gridCol>
                <a:gridCol w="763748">
                  <a:extLst>
                    <a:ext uri="{9D8B030D-6E8A-4147-A177-3AD203B41FA5}">
                      <a16:colId xmlns:a16="http://schemas.microsoft.com/office/drawing/2014/main" val="3318321215"/>
                    </a:ext>
                  </a:extLst>
                </a:gridCol>
                <a:gridCol w="763748">
                  <a:extLst>
                    <a:ext uri="{9D8B030D-6E8A-4147-A177-3AD203B41FA5}">
                      <a16:colId xmlns:a16="http://schemas.microsoft.com/office/drawing/2014/main" val="1328446103"/>
                    </a:ext>
                  </a:extLst>
                </a:gridCol>
                <a:gridCol w="763748">
                  <a:extLst>
                    <a:ext uri="{9D8B030D-6E8A-4147-A177-3AD203B41FA5}">
                      <a16:colId xmlns:a16="http://schemas.microsoft.com/office/drawing/2014/main" val="49535841"/>
                    </a:ext>
                  </a:extLst>
                </a:gridCol>
              </a:tblGrid>
              <a:tr h="0">
                <a:tc rowSpan="2">
                  <a:txBody>
                    <a:bodyPr/>
                    <a:lstStyle/>
                    <a:p>
                      <a:r>
                        <a:rPr kumimoji="1" lang="en-US" altLang="ja-JP" sz="1400"/>
                        <a:t>#</a:t>
                      </a:r>
                      <a:endParaRPr kumimoji="1" lang="ja-JP" altLang="en-US" sz="1400"/>
                    </a:p>
                  </a:txBody>
                  <a:tcPr anchor="ct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2">
                  <a:txBody>
                    <a:bodyPr/>
                    <a:lstStyle/>
                    <a:p>
                      <a:pPr algn="ctr"/>
                      <a:r>
                        <a:rPr kumimoji="1" lang="ja-JP" altLang="en-US" sz="1400"/>
                        <a:t>タイトル</a:t>
                      </a:r>
                    </a:p>
                  </a:txBody>
                  <a:tcPr anchor="ctr">
                    <a:lnT w="9525"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2">
                  <a:txBody>
                    <a:bodyPr/>
                    <a:lstStyle/>
                    <a:p>
                      <a:pPr algn="ctr"/>
                      <a:r>
                        <a:rPr kumimoji="1" lang="ja-JP" altLang="en-US" sz="1400"/>
                        <a:t>実施者</a:t>
                      </a:r>
                    </a:p>
                  </a:txBody>
                  <a:tcPr anchor="ctr">
                    <a:lnT w="9525"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rowSpan="2">
                  <a:txBody>
                    <a:bodyPr/>
                    <a:lstStyle/>
                    <a:p>
                      <a:pPr algn="ctr"/>
                      <a:r>
                        <a:rPr kumimoji="1" lang="ja-JP" altLang="en-US" sz="1400"/>
                        <a:t>内容</a:t>
                      </a:r>
                    </a:p>
                  </a:txBody>
                  <a:tcPr anchor="ct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gridSpan="8">
                  <a:txBody>
                    <a:bodyPr/>
                    <a:lstStyle/>
                    <a:p>
                      <a:r>
                        <a:rPr kumimoji="1" lang="en-US" altLang="ja-JP" sz="1200" b="1">
                          <a:solidFill>
                            <a:schemeClr val="bg1"/>
                          </a:solidFill>
                        </a:rPr>
                        <a:t>2024</a:t>
                      </a:r>
                      <a:r>
                        <a:rPr kumimoji="1" lang="ja-JP" altLang="en-US" sz="1200" b="1">
                          <a:solidFill>
                            <a:schemeClr val="bg1"/>
                          </a:solidFill>
                        </a:rPr>
                        <a:t>年</a:t>
                      </a:r>
                    </a:p>
                  </a:txBody>
                  <a:tcP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hMerge="1">
                  <a:txBody>
                    <a:bodyPr/>
                    <a:lstStyle/>
                    <a:p>
                      <a:endParaRPr kumimoji="1" lang="ja-JP" altLang="en-US" sz="1200" b="1">
                        <a:solidFill>
                          <a:schemeClr val="bg1"/>
                        </a:solidFill>
                      </a:endParaRPr>
                    </a:p>
                  </a:txBody>
                  <a:tcPr>
                    <a:lnL w="6350" cap="flat" cmpd="sng" algn="ctr">
                      <a:solidFill>
                        <a:schemeClr val="bg1">
                          <a:lumMod val="85000"/>
                        </a:schemeClr>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hMerge="1">
                  <a:txBody>
                    <a:bodyPr/>
                    <a:lstStyle/>
                    <a:p>
                      <a:endParaRPr kumimoji="1" lang="ja-JP" altLang="en-US" sz="1200" b="1">
                        <a:solidFill>
                          <a:schemeClr val="bg1"/>
                        </a:solidFill>
                      </a:endParaRPr>
                    </a:p>
                  </a:txBody>
                  <a:tcPr>
                    <a:solidFill>
                      <a:srgbClr val="004386"/>
                    </a:solidFill>
                  </a:tcPr>
                </a:tc>
                <a:tc hMerge="1">
                  <a:txBody>
                    <a:bodyPr/>
                    <a:lstStyle/>
                    <a:p>
                      <a:endParaRPr kumimoji="1" lang="ja-JP" altLang="en-US" sz="1200" b="1">
                        <a:solidFill>
                          <a:schemeClr val="bg1"/>
                        </a:solidFill>
                      </a:endParaRPr>
                    </a:p>
                  </a:txBody>
                  <a:tcPr>
                    <a:solidFill>
                      <a:srgbClr val="004386"/>
                    </a:solidFill>
                  </a:tcPr>
                </a:tc>
                <a:tc hMerge="1">
                  <a:txBody>
                    <a:bodyPr/>
                    <a:lstStyle/>
                    <a:p>
                      <a:endParaRPr kumimoji="1" lang="ja-JP" altLang="en-US" sz="1200" b="1">
                        <a:solidFill>
                          <a:schemeClr val="bg1"/>
                        </a:solidFill>
                      </a:endParaRPr>
                    </a:p>
                  </a:txBody>
                  <a:tcPr>
                    <a:solidFill>
                      <a:srgbClr val="004386"/>
                    </a:solidFill>
                  </a:tcPr>
                </a:tc>
                <a:tc hMerge="1">
                  <a:txBody>
                    <a:bodyPr/>
                    <a:lstStyle/>
                    <a:p>
                      <a:endParaRPr kumimoji="1" lang="ja-JP" altLang="en-US" sz="1200" b="1">
                        <a:solidFill>
                          <a:schemeClr val="bg1"/>
                        </a:solidFill>
                      </a:endParaRPr>
                    </a:p>
                  </a:txBody>
                  <a:tcPr>
                    <a:solidFill>
                      <a:srgbClr val="004386"/>
                    </a:solidFill>
                  </a:tcPr>
                </a:tc>
                <a:tc hMerge="1">
                  <a:txBody>
                    <a:bodyPr/>
                    <a:lstStyle/>
                    <a:p>
                      <a:endParaRPr kumimoji="1" lang="ja-JP" altLang="en-US" sz="1200" b="1">
                        <a:solidFill>
                          <a:schemeClr val="bg1"/>
                        </a:solidFill>
                      </a:endParaRPr>
                    </a:p>
                  </a:txBody>
                  <a:tcPr>
                    <a:solidFill>
                      <a:srgbClr val="004386"/>
                    </a:solidFill>
                  </a:tcPr>
                </a:tc>
                <a:tc hMerge="1">
                  <a:txBody>
                    <a:bodyPr/>
                    <a:lstStyle/>
                    <a:p>
                      <a:endParaRPr kumimoji="1" lang="ja-JP" altLang="en-US" sz="1200" b="1">
                        <a:solidFill>
                          <a:schemeClr val="bg1"/>
                        </a:solidFill>
                      </a:endParaRPr>
                    </a:p>
                  </a:txBody>
                  <a:tcPr>
                    <a:solidFill>
                      <a:srgbClr val="004386"/>
                    </a:solidFill>
                  </a:tcPr>
                </a:tc>
                <a:extLst>
                  <a:ext uri="{0D108BD9-81ED-4DB2-BD59-A6C34878D82A}">
                    <a16:rowId xmlns:a16="http://schemas.microsoft.com/office/drawing/2014/main" val="1864557696"/>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200" b="1">
                          <a:solidFill>
                            <a:schemeClr val="bg1"/>
                          </a:solidFill>
                        </a:rPr>
                        <a:t>1</a:t>
                      </a:r>
                      <a:r>
                        <a:rPr kumimoji="1" lang="ja-JP" altLang="en-US" sz="1200" b="1">
                          <a:solidFill>
                            <a:schemeClr val="bg1"/>
                          </a:solidFill>
                        </a:rPr>
                        <a:t>月</a:t>
                      </a:r>
                    </a:p>
                  </a:txBody>
                  <a:tcPr>
                    <a:lnL w="9525" cap="flat" cmpd="sng" algn="ctr">
                      <a:solidFill>
                        <a:schemeClr val="tx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2</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3</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4</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5</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6</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7</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tc>
                  <a:txBody>
                    <a:bodyPr/>
                    <a:lstStyle/>
                    <a:p>
                      <a:r>
                        <a:rPr kumimoji="1" lang="en-US" altLang="ja-JP" sz="1200" b="1">
                          <a:solidFill>
                            <a:schemeClr val="bg1"/>
                          </a:solidFill>
                        </a:rPr>
                        <a:t>8</a:t>
                      </a:r>
                      <a:r>
                        <a:rPr kumimoji="1" lang="ja-JP" altLang="en-US" sz="1200" b="1">
                          <a:solidFill>
                            <a:schemeClr val="bg1"/>
                          </a:solidFill>
                        </a:rPr>
                        <a:t>月</a:t>
                      </a:r>
                    </a:p>
                  </a:txBody>
                  <a:tcPr>
                    <a:lnL w="6350" cap="flat" cmpd="sng" algn="ctr">
                      <a:solidFill>
                        <a:schemeClr val="bg1">
                          <a:lumMod val="85000"/>
                        </a:schemeClr>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2850008397"/>
                  </a:ext>
                </a:extLst>
              </a:tr>
              <a:tr h="370840">
                <a:tc>
                  <a:txBody>
                    <a:bodyPr/>
                    <a:lstStyle/>
                    <a:p>
                      <a:r>
                        <a:rPr kumimoji="1" lang="en-US" altLang="ja-JP" sz="1400"/>
                        <a:t>1</a:t>
                      </a:r>
                      <a:endParaRPr kumimoji="1" lang="ja-JP" altLang="en-US" sz="1400"/>
                    </a:p>
                  </a:txBody>
                  <a:tcPr>
                    <a:lnL w="9525" cap="flat" cmpd="sng" algn="ctr">
                      <a:solidFill>
                        <a:schemeClr val="tx2"/>
                      </a:solidFill>
                      <a:prstDash val="solid"/>
                      <a:round/>
                      <a:headEnd type="none" w="med" len="med"/>
                      <a:tailEnd type="none" w="med" len="med"/>
                    </a:lnL>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a:latin typeface="メイリオ" panose="020B0604030504040204" pitchFamily="50" charset="-128"/>
                          <a:ea typeface="メイリオ" panose="020B0604030504040204" pitchFamily="50" charset="-128"/>
                        </a:rPr>
                        <a:t>お客様へのご案内</a:t>
                      </a:r>
                      <a:endParaRPr kumimoji="1" lang="ja-JP" altLang="en-US" sz="1400"/>
                    </a:p>
                  </a:txBody>
                  <a:tcP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a:t>弊社</a:t>
                      </a:r>
                    </a:p>
                  </a:txBody>
                  <a:tcP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latin typeface="メイリオ" panose="020B0604030504040204" pitchFamily="50" charset="-128"/>
                          <a:ea typeface="メイリオ" panose="020B0604030504040204" pitchFamily="50" charset="-128"/>
                        </a:rPr>
                        <a:t>作業のご依頼について事前および開始時のご案内をします。</a:t>
                      </a:r>
                      <a:endParaRPr lang="en-US" altLang="ja-JP" sz="14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latin typeface="メイリオ" panose="020B0604030504040204" pitchFamily="50" charset="-128"/>
                        <a:ea typeface="メイリオ" panose="020B0604030504040204" pitchFamily="50" charset="-128"/>
                      </a:endParaRPr>
                    </a:p>
                  </a:txBody>
                  <a:tcPr>
                    <a:lnR w="9525" cap="flat" cmpd="sng" algn="ctr">
                      <a:solidFill>
                        <a:schemeClr val="tx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tx2"/>
                      </a:solidFill>
                      <a:prstDash val="solid"/>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9485573"/>
                  </a:ext>
                </a:extLst>
              </a:tr>
              <a:tr h="370840">
                <a:tc>
                  <a:txBody>
                    <a:bodyPr/>
                    <a:lstStyle/>
                    <a:p>
                      <a:r>
                        <a:rPr kumimoji="1" lang="en-US" altLang="ja-JP" sz="1400"/>
                        <a:t>2</a:t>
                      </a:r>
                      <a:endParaRPr kumimoji="1" lang="ja-JP" altLang="en-US" sz="1400"/>
                    </a:p>
                  </a:txBody>
                  <a:tcP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a:latin typeface="メイリオ" panose="020B0604030504040204" pitchFamily="50" charset="-128"/>
                          <a:ea typeface="メイリオ" panose="020B0604030504040204" pitchFamily="50" charset="-128"/>
                        </a:rPr>
                        <a:t>事前作業</a:t>
                      </a:r>
                      <a:endParaRPr kumimoji="1" lang="ja-JP" altLang="en-US" sz="1400"/>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a:t>弊社</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latin typeface="メイリオ" panose="020B0604030504040204" pitchFamily="50" charset="-128"/>
                          <a:ea typeface="メイリオ" panose="020B0604030504040204" pitchFamily="50" charset="-128"/>
                        </a:rPr>
                        <a:t>作業内容、実施時間等は今後特設サイトにてお知らせします。</a:t>
                      </a:r>
                      <a:endParaRPr lang="en-US" altLang="ja-JP" sz="140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a:latin typeface="メイリオ" panose="020B0604030504040204" pitchFamily="50" charset="-128"/>
                        <a:ea typeface="メイリオ" panose="020B0604030504040204" pitchFamily="50" charset="-128"/>
                      </a:endParaRPr>
                    </a:p>
                  </a:txBody>
                  <a:tcP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tx2"/>
                      </a:solidFill>
                      <a:prstDash val="solid"/>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906096936"/>
                  </a:ext>
                </a:extLst>
              </a:tr>
              <a:tr h="370840">
                <a:tc>
                  <a:txBody>
                    <a:bodyPr/>
                    <a:lstStyle/>
                    <a:p>
                      <a:r>
                        <a:rPr kumimoji="1" lang="en-US" altLang="ja-JP" sz="1400" b="1">
                          <a:solidFill>
                            <a:srgbClr val="C00000"/>
                          </a:solidFill>
                        </a:rPr>
                        <a:t>3</a:t>
                      </a:r>
                    </a:p>
                  </a:txBody>
                  <a:tcP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b="1">
                          <a:solidFill>
                            <a:srgbClr val="C00000"/>
                          </a:solidFill>
                        </a:rPr>
                        <a:t>初回ログイン</a:t>
                      </a:r>
                      <a:r>
                        <a:rPr kumimoji="1" lang="zh-TW" altLang="en-US" sz="1400" b="1">
                          <a:solidFill>
                            <a:srgbClr val="C00000"/>
                          </a:solidFill>
                        </a:rPr>
                        <a:t>作業</a:t>
                      </a:r>
                      <a:endParaRPr kumimoji="1" lang="en-US" altLang="zh-TW" sz="1400" b="1">
                        <a:solidFill>
                          <a:srgbClr val="C00000"/>
                        </a:solidFill>
                      </a:endParaRPr>
                    </a:p>
                    <a:p>
                      <a:r>
                        <a:rPr kumimoji="1" lang="en-US" altLang="ja-JP" sz="1400" b="1">
                          <a:solidFill>
                            <a:srgbClr val="C00000"/>
                          </a:solidFill>
                        </a:rPr>
                        <a:t>(</a:t>
                      </a:r>
                      <a:r>
                        <a:rPr kumimoji="1" lang="ja-JP" altLang="en-US" sz="1400" b="1">
                          <a:solidFill>
                            <a:srgbClr val="C00000"/>
                          </a:solidFill>
                        </a:rPr>
                        <a:t>移行期間</a:t>
                      </a:r>
                      <a:r>
                        <a:rPr kumimoji="1" lang="en-US" altLang="ja-JP" sz="1400" b="1">
                          <a:solidFill>
                            <a:srgbClr val="C00000"/>
                          </a:solidFill>
                        </a:rPr>
                        <a:t>)</a:t>
                      </a:r>
                      <a:endParaRPr kumimoji="1" lang="ja-JP" altLang="en-US" sz="1400" b="1">
                        <a:solidFill>
                          <a:srgbClr val="C00000"/>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b="1">
                          <a:solidFill>
                            <a:srgbClr val="C00000"/>
                          </a:solidFill>
                        </a:rPr>
                        <a:t>お客様</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a:solidFill>
                            <a:srgbClr val="C00000"/>
                          </a:solidFill>
                          <a:latin typeface="メイリオ" panose="020B0604030504040204" pitchFamily="50" charset="-128"/>
                          <a:ea typeface="メイリオ" panose="020B0604030504040204" pitchFamily="50" charset="-128"/>
                        </a:rPr>
                        <a:t>作業のご依頼内容に沿って、実施をお願いします。</a:t>
                      </a:r>
                      <a:endParaRPr lang="en-US" altLang="ja-JP" sz="1400" b="1">
                        <a:solidFill>
                          <a:srgbClr val="C0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a:solidFill>
                          <a:srgbClr val="C00000"/>
                        </a:solidFill>
                        <a:latin typeface="メイリオ" panose="020B0604030504040204" pitchFamily="50" charset="-128"/>
                        <a:ea typeface="メイリオ" panose="020B0604030504040204" pitchFamily="50" charset="-128"/>
                      </a:endParaRPr>
                    </a:p>
                  </a:txBody>
                  <a:tcP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tx2"/>
                      </a:solidFill>
                      <a:prstDash val="solid"/>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49083878"/>
                  </a:ext>
                </a:extLst>
              </a:tr>
              <a:tr h="370840">
                <a:tc>
                  <a:txBody>
                    <a:bodyPr/>
                    <a:lstStyle/>
                    <a:p>
                      <a:r>
                        <a:rPr kumimoji="1" lang="en-US" altLang="ja-JP" sz="1400">
                          <a:solidFill>
                            <a:schemeClr val="tx1"/>
                          </a:solidFill>
                        </a:rPr>
                        <a:t>4</a:t>
                      </a:r>
                      <a:endParaRPr kumimoji="1" lang="ja-JP" altLang="en-US" sz="1400">
                        <a:solidFill>
                          <a:schemeClr val="tx1"/>
                        </a:solidFill>
                      </a:endParaRPr>
                    </a:p>
                  </a:txBody>
                  <a:tcPr>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a:solidFill>
                            <a:schemeClr val="tx1"/>
                          </a:solidFill>
                        </a:rPr>
                        <a:t>ログインポータル</a:t>
                      </a:r>
                      <a:endParaRPr kumimoji="1" lang="en-US" altLang="ja-JP" sz="1400">
                        <a:solidFill>
                          <a:schemeClr val="tx1"/>
                        </a:solidFill>
                      </a:endParaRPr>
                    </a:p>
                    <a:p>
                      <a:r>
                        <a:rPr kumimoji="1" lang="ja-JP" altLang="en-US" sz="1400">
                          <a:solidFill>
                            <a:schemeClr val="tx1"/>
                          </a:solidFill>
                        </a:rPr>
                        <a:t>廃止作業</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r>
                        <a:rPr kumimoji="1" lang="ja-JP" altLang="en-US" sz="1400">
                          <a:solidFill>
                            <a:schemeClr val="tx1"/>
                          </a:solidFill>
                        </a:rPr>
                        <a:t>弊社</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latin typeface="メイリオ" panose="020B0604030504040204" pitchFamily="50" charset="-128"/>
                          <a:ea typeface="メイリオ" panose="020B0604030504040204" pitchFamily="50" charset="-128"/>
                        </a:rPr>
                        <a:t>作業内容、実施時間等は今後特設サイトにてお知らせします</a:t>
                      </a:r>
                      <a:r>
                        <a:rPr lang="ja-JP" altLang="en-US" sz="1400">
                          <a:solidFill>
                            <a:schemeClr val="tx1"/>
                          </a:solidFill>
                          <a:latin typeface="メイリオ" panose="020B0604030504040204" pitchFamily="50" charset="-128"/>
                          <a:ea typeface="メイリオ" panose="020B0604030504040204" pitchFamily="50" charset="-128"/>
                        </a:rPr>
                        <a:t>。</a:t>
                      </a:r>
                      <a:r>
                        <a:rPr lang="ja-JP" altLang="en-US" sz="1400" b="1">
                          <a:solidFill>
                            <a:schemeClr val="tx1"/>
                          </a:solidFill>
                          <a:latin typeface="メイリオ" panose="020B0604030504040204" pitchFamily="50" charset="-128"/>
                          <a:ea typeface="メイリオ" panose="020B0604030504040204" pitchFamily="50" charset="-128"/>
                        </a:rPr>
                        <a:t>本作業後ログインポータルが利用できなくなります。</a:t>
                      </a:r>
                      <a:endParaRPr kumimoji="1" lang="en-US" altLang="ja-JP" sz="1400" b="1">
                        <a:solidFill>
                          <a:schemeClr val="tx1"/>
                        </a:solidFill>
                        <a:latin typeface="メイリオ" panose="020B0604030504040204" pitchFamily="50" charset="-128"/>
                        <a:ea typeface="メイリオ" panose="020B0604030504040204" pitchFamily="50" charset="-128"/>
                      </a:endParaRPr>
                    </a:p>
                  </a:txBody>
                  <a:tcPr>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tx2"/>
                      </a:solidFill>
                      <a:prstDash val="solid"/>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bg1">
                          <a:lumMod val="85000"/>
                        </a:schemeClr>
                      </a:solidFill>
                      <a:prstDash val="sysDot"/>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solidFill>
                          <a:schemeClr val="accent2"/>
                        </a:solidFill>
                        <a:latin typeface="メイリオ" panose="020B0604030504040204" pitchFamily="50" charset="-128"/>
                        <a:ea typeface="メイリオ" panose="020B0604030504040204" pitchFamily="50" charset="-128"/>
                      </a:endParaRPr>
                    </a:p>
                  </a:txBody>
                  <a:tcPr>
                    <a:lnL w="9525" cap="flat" cmpd="sng" algn="ctr">
                      <a:solidFill>
                        <a:schemeClr val="bg1">
                          <a:lumMod val="85000"/>
                        </a:schemeClr>
                      </a:solidFill>
                      <a:prstDash val="sysDot"/>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87601836"/>
                  </a:ext>
                </a:extLst>
              </a:tr>
            </a:tbl>
          </a:graphicData>
        </a:graphic>
      </p:graphicFrame>
      <p:sp>
        <p:nvSpPr>
          <p:cNvPr id="9" name="テキスト ボックス 8">
            <a:extLst>
              <a:ext uri="{FF2B5EF4-FFF2-40B4-BE49-F238E27FC236}">
                <a16:creationId xmlns:a16="http://schemas.microsoft.com/office/drawing/2014/main" id="{672B82E5-7B16-ECAB-C6AA-473B6D3222C4}"/>
              </a:ext>
            </a:extLst>
          </p:cNvPr>
          <p:cNvSpPr txBox="1"/>
          <p:nvPr/>
        </p:nvSpPr>
        <p:spPr>
          <a:xfrm>
            <a:off x="11777891" y="5725499"/>
            <a:ext cx="444068" cy="33855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11" name="直線コネクタ 10">
            <a:extLst>
              <a:ext uri="{FF2B5EF4-FFF2-40B4-BE49-F238E27FC236}">
                <a16:creationId xmlns:a16="http://schemas.microsoft.com/office/drawing/2014/main" id="{3736839D-3533-D1CF-AA4E-466F7E6B3213}"/>
              </a:ext>
            </a:extLst>
          </p:cNvPr>
          <p:cNvCxnSpPr>
            <a:cxnSpLocks/>
          </p:cNvCxnSpPr>
          <p:nvPr/>
        </p:nvCxnSpPr>
        <p:spPr>
          <a:xfrm>
            <a:off x="11978538" y="5092078"/>
            <a:ext cx="0" cy="645872"/>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吹き出し: 四角形 15">
            <a:extLst>
              <a:ext uri="{FF2B5EF4-FFF2-40B4-BE49-F238E27FC236}">
                <a16:creationId xmlns:a16="http://schemas.microsoft.com/office/drawing/2014/main" id="{24092461-782B-3901-2CAE-D1F6C944D866}"/>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子契約向け</a:t>
            </a:r>
          </a:p>
        </p:txBody>
      </p:sp>
      <p:sp>
        <p:nvSpPr>
          <p:cNvPr id="10" name="テキスト ボックス 9">
            <a:extLst>
              <a:ext uri="{FF2B5EF4-FFF2-40B4-BE49-F238E27FC236}">
                <a16:creationId xmlns:a16="http://schemas.microsoft.com/office/drawing/2014/main" id="{A5F01542-FC90-461B-70DF-4699765CF2EF}"/>
              </a:ext>
            </a:extLst>
          </p:cNvPr>
          <p:cNvSpPr txBox="1"/>
          <p:nvPr/>
        </p:nvSpPr>
        <p:spPr>
          <a:xfrm>
            <a:off x="10598823" y="4265126"/>
            <a:ext cx="444068" cy="33855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cxnSp>
        <p:nvCxnSpPr>
          <p:cNvPr id="13" name="直線矢印コネクタ 12">
            <a:extLst>
              <a:ext uri="{FF2B5EF4-FFF2-40B4-BE49-F238E27FC236}">
                <a16:creationId xmlns:a16="http://schemas.microsoft.com/office/drawing/2014/main" id="{5AFAA89F-AF24-AEA0-1848-D699A0E224E2}"/>
              </a:ext>
            </a:extLst>
          </p:cNvPr>
          <p:cNvCxnSpPr>
            <a:cxnSpLocks/>
          </p:cNvCxnSpPr>
          <p:nvPr/>
        </p:nvCxnSpPr>
        <p:spPr>
          <a:xfrm>
            <a:off x="10795690" y="5092078"/>
            <a:ext cx="118284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9B8C89-5A2B-7449-AC1F-1E2DA5565E12}"/>
              </a:ext>
            </a:extLst>
          </p:cNvPr>
          <p:cNvCxnSpPr>
            <a:cxnSpLocks/>
          </p:cNvCxnSpPr>
          <p:nvPr/>
        </p:nvCxnSpPr>
        <p:spPr>
          <a:xfrm>
            <a:off x="10795690" y="4243299"/>
            <a:ext cx="0" cy="84877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2654C4B0-C511-856A-F792-02139B589796}"/>
              </a:ext>
            </a:extLst>
          </p:cNvPr>
          <p:cNvSpPr txBox="1"/>
          <p:nvPr/>
        </p:nvSpPr>
        <p:spPr>
          <a:xfrm>
            <a:off x="10760934" y="5096868"/>
            <a:ext cx="1267078"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移行期間</a:t>
            </a:r>
            <a:endParaRPr kumimoji="1" lang="en-US" altLang="ja-JP" sz="14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rPr>
              <a:t>(7/16~8/27)</a:t>
            </a:r>
            <a:endParaRPr kumimoji="1" lang="ja-JP" altLang="en-US" sz="12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cxnSp>
        <p:nvCxnSpPr>
          <p:cNvPr id="18" name="直線コネクタ 17">
            <a:extLst>
              <a:ext uri="{FF2B5EF4-FFF2-40B4-BE49-F238E27FC236}">
                <a16:creationId xmlns:a16="http://schemas.microsoft.com/office/drawing/2014/main" id="{29964EA2-54AA-0751-13CB-BEF127530B69}"/>
              </a:ext>
            </a:extLst>
          </p:cNvPr>
          <p:cNvCxnSpPr>
            <a:cxnSpLocks/>
          </p:cNvCxnSpPr>
          <p:nvPr/>
        </p:nvCxnSpPr>
        <p:spPr>
          <a:xfrm>
            <a:off x="10795690" y="3445609"/>
            <a:ext cx="0" cy="1646469"/>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54A6FAB6-1848-C7ED-3BFB-7519A1012F20}"/>
              </a:ext>
            </a:extLst>
          </p:cNvPr>
          <p:cNvSpPr txBox="1"/>
          <p:nvPr/>
        </p:nvSpPr>
        <p:spPr>
          <a:xfrm>
            <a:off x="10547122" y="3483592"/>
            <a:ext cx="1182845" cy="4154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移行作業開始時のご案内</a:t>
            </a:r>
            <a:endParaRPr kumimoji="1" lang="en-US" altLang="ja-JP" sz="105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E8ECFF0F-210B-B471-23E0-08FFE0FACF29}"/>
              </a:ext>
            </a:extLst>
          </p:cNvPr>
          <p:cNvSpPr txBox="1"/>
          <p:nvPr/>
        </p:nvSpPr>
        <p:spPr>
          <a:xfrm>
            <a:off x="10612084" y="3276333"/>
            <a:ext cx="444068" cy="33855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a:t>
            </a:r>
            <a:endParaRPr kumimoji="1" lang="en-US" altLang="ja-JP" sz="16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7702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AB38A-9F71-7C38-FCE0-51D6DBF3B12C}"/>
              </a:ext>
            </a:extLst>
          </p:cNvPr>
          <p:cNvSpPr>
            <a:spLocks noGrp="1"/>
          </p:cNvSpPr>
          <p:nvPr>
            <p:ph type="title"/>
          </p:nvPr>
        </p:nvSpPr>
        <p:spPr/>
        <p:txBody>
          <a:bodyPr/>
          <a:lstStyle/>
          <a:p>
            <a:r>
              <a:rPr kumimoji="1" lang="ja-JP" altLang="en-US"/>
              <a:t>主な変更点・お客さまへのお願い事項</a:t>
            </a:r>
          </a:p>
        </p:txBody>
      </p:sp>
      <p:sp>
        <p:nvSpPr>
          <p:cNvPr id="3" name="コンテンツ プレースホルダー 2">
            <a:extLst>
              <a:ext uri="{FF2B5EF4-FFF2-40B4-BE49-F238E27FC236}">
                <a16:creationId xmlns:a16="http://schemas.microsoft.com/office/drawing/2014/main" id="{BF61C90B-B09B-E9D1-638C-E21A54FC8D9B}"/>
              </a:ext>
            </a:extLst>
          </p:cNvPr>
          <p:cNvSpPr>
            <a:spLocks noGrp="1"/>
          </p:cNvSpPr>
          <p:nvPr>
            <p:ph idx="1"/>
          </p:nvPr>
        </p:nvSpPr>
        <p:spPr>
          <a:xfrm>
            <a:off x="264000" y="975609"/>
            <a:ext cx="11664000" cy="1583107"/>
          </a:xfrm>
        </p:spPr>
        <p:txBody>
          <a:bodyPr>
            <a:noAutofit/>
          </a:bodyPr>
          <a:lstStyle/>
          <a:p>
            <a:pPr marL="0" indent="0">
              <a:lnSpc>
                <a:spcPct val="100000"/>
              </a:lnSpc>
              <a:buNone/>
            </a:pPr>
            <a:r>
              <a:rPr lang="ja-JP" altLang="en-US">
                <a:solidFill>
                  <a:schemeClr val="tx1"/>
                </a:solidFill>
                <a:latin typeface="メイリオ" panose="020B0604030504040204" pitchFamily="50" charset="-128"/>
                <a:ea typeface="メイリオ" panose="020B0604030504040204" pitchFamily="50" charset="-128"/>
              </a:rPr>
              <a:t>ログイン方法が変更となるため、新ログインシステム（ログイン先</a:t>
            </a:r>
            <a:r>
              <a:rPr lang="en-US" altLang="ja-JP">
                <a:solidFill>
                  <a:schemeClr val="tx1"/>
                </a:solidFill>
                <a:latin typeface="メイリオ" panose="020B0604030504040204" pitchFamily="50" charset="-128"/>
                <a:ea typeface="メイリオ" panose="020B0604030504040204" pitchFamily="50" charset="-128"/>
              </a:rPr>
              <a:t>URL</a:t>
            </a:r>
            <a:r>
              <a:rPr lang="ja-JP" altLang="en-US">
                <a:solidFill>
                  <a:schemeClr val="tx1"/>
                </a:solidFill>
                <a:latin typeface="メイリオ" panose="020B0604030504040204" pitchFamily="50" charset="-128"/>
                <a:ea typeface="メイリオ" panose="020B0604030504040204" pitchFamily="50" charset="-128"/>
              </a:rPr>
              <a:t>変更有）にて、</a:t>
            </a:r>
            <a:br>
              <a:rPr lang="en-US" altLang="ja-JP">
                <a:solidFill>
                  <a:schemeClr val="tx1"/>
                </a:solidFill>
                <a:latin typeface="メイリオ" panose="020B0604030504040204" pitchFamily="50" charset="-128"/>
                <a:ea typeface="メイリオ" panose="020B0604030504040204" pitchFamily="50" charset="-128"/>
              </a:rPr>
            </a:br>
            <a:r>
              <a:rPr lang="ja-JP" altLang="en-US">
                <a:solidFill>
                  <a:schemeClr val="tx1"/>
                </a:solidFill>
                <a:latin typeface="メイリオ" panose="020B0604030504040204" pitchFamily="50" charset="-128"/>
                <a:ea typeface="メイリオ" panose="020B0604030504040204" pitchFamily="50" charset="-128"/>
              </a:rPr>
              <a:t>初回ログイン作業（パスワード設定、二段階認証の設定等）を</a:t>
            </a:r>
            <a:r>
              <a:rPr lang="en-US" altLang="ja-JP">
                <a:solidFill>
                  <a:schemeClr val="tx1"/>
                </a:solidFill>
                <a:latin typeface="メイリオ" panose="020B0604030504040204" pitchFamily="50" charset="-128"/>
                <a:ea typeface="メイリオ" panose="020B0604030504040204" pitchFamily="50" charset="-128"/>
              </a:rPr>
              <a:t>【</a:t>
            </a:r>
            <a:r>
              <a:rPr lang="ja-JP" altLang="en-US">
                <a:solidFill>
                  <a:schemeClr val="tx1"/>
                </a:solidFill>
                <a:latin typeface="メイリオ" panose="020B0604030504040204" pitchFamily="50" charset="-128"/>
                <a:ea typeface="メイリオ" panose="020B0604030504040204" pitchFamily="50" charset="-128"/>
              </a:rPr>
              <a:t>移行期間</a:t>
            </a:r>
            <a:r>
              <a:rPr lang="en-US" altLang="ja-JP">
                <a:solidFill>
                  <a:schemeClr val="tx1"/>
                </a:solidFill>
                <a:latin typeface="メイリオ" panose="020B0604030504040204" pitchFamily="50" charset="-128"/>
                <a:ea typeface="メイリオ" panose="020B0604030504040204" pitchFamily="50" charset="-128"/>
              </a:rPr>
              <a:t>】</a:t>
            </a:r>
            <a:r>
              <a:rPr lang="ja-JP" altLang="en-US">
                <a:solidFill>
                  <a:schemeClr val="tx1"/>
                </a:solidFill>
                <a:latin typeface="メイリオ" panose="020B0604030504040204" pitchFamily="50" charset="-128"/>
                <a:ea typeface="メイリオ" panose="020B0604030504040204" pitchFamily="50" charset="-128"/>
              </a:rPr>
              <a:t>に必ず実施お願いします。</a:t>
            </a:r>
            <a:endParaRPr lang="en-US" altLang="ja-JP">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r>
              <a:rPr lang="ja-JP" altLang="en-US" sz="1800">
                <a:solidFill>
                  <a:schemeClr val="tx1"/>
                </a:solidFill>
                <a:latin typeface="メイリオ" panose="020B0604030504040204" pitchFamily="50" charset="-128"/>
                <a:ea typeface="メイリオ" panose="020B0604030504040204" pitchFamily="50" charset="-128"/>
              </a:rPr>
              <a:t>作業詳細は、作業詳細資料</a:t>
            </a:r>
            <a:r>
              <a:rPr lang="en-US" altLang="ja-JP" sz="1800">
                <a:solidFill>
                  <a:schemeClr val="tx1"/>
                </a:solidFill>
                <a:latin typeface="メイリオ" panose="020B0604030504040204" pitchFamily="50" charset="-128"/>
                <a:ea typeface="メイリオ" panose="020B0604030504040204" pitchFamily="50" charset="-128"/>
              </a:rPr>
              <a:t>(</a:t>
            </a:r>
            <a:r>
              <a:rPr lang="ja-JP" altLang="en-US" sz="1800">
                <a:solidFill>
                  <a:schemeClr val="tx1"/>
                </a:solidFill>
                <a:latin typeface="メイリオ" panose="020B0604030504040204" pitchFamily="50" charset="-128"/>
                <a:ea typeface="メイリオ" panose="020B0604030504040204" pitchFamily="50" charset="-128"/>
              </a:rPr>
              <a:t>リンク</a:t>
            </a:r>
            <a:r>
              <a:rPr lang="en-US" altLang="ja-JP" sz="1800">
                <a:solidFill>
                  <a:schemeClr val="tx1"/>
                </a:solidFill>
                <a:latin typeface="メイリオ" panose="020B0604030504040204" pitchFamily="50" charset="-128"/>
                <a:ea typeface="メイリオ" panose="020B0604030504040204" pitchFamily="50" charset="-128"/>
              </a:rPr>
              <a:t>)</a:t>
            </a:r>
            <a:r>
              <a:rPr lang="ja-JP" altLang="en-US" sz="1800">
                <a:solidFill>
                  <a:schemeClr val="tx1"/>
                </a:solidFill>
                <a:latin typeface="メイリオ" panose="020B0604030504040204" pitchFamily="50" charset="-128"/>
                <a:ea typeface="メイリオ" panose="020B0604030504040204" pitchFamily="50" charset="-128"/>
              </a:rPr>
              <a:t>をご参照ください。</a:t>
            </a:r>
            <a:endParaRPr lang="en-US" altLang="ja-JP" sz="1800">
              <a:solidFill>
                <a:schemeClr val="tx1"/>
              </a:solidFill>
              <a:latin typeface="メイリオ" panose="020B0604030504040204" pitchFamily="50" charset="-128"/>
              <a:ea typeface="メイリオ" panose="020B0604030504040204" pitchFamily="50" charset="-128"/>
            </a:endParaRPr>
          </a:p>
          <a:p>
            <a:pPr marL="0" indent="0">
              <a:lnSpc>
                <a:spcPct val="100000"/>
              </a:lnSpc>
              <a:buNone/>
            </a:pPr>
            <a:r>
              <a:rPr lang="ja-JP" altLang="en-US" sz="1800" b="1">
                <a:solidFill>
                  <a:srgbClr val="C00000"/>
                </a:solidFill>
                <a:latin typeface="メイリオ" panose="020B0604030504040204" pitchFamily="50" charset="-128"/>
                <a:ea typeface="メイリオ" panose="020B0604030504040204" pitchFamily="50" charset="-128"/>
              </a:rPr>
              <a:t>移行前後の機能差分や各種設定情報の移行方針の詳細については、補足資料</a:t>
            </a:r>
            <a:r>
              <a:rPr lang="en-US" altLang="ja-JP" sz="1800" b="1">
                <a:solidFill>
                  <a:srgbClr val="C00000"/>
                </a:solidFill>
                <a:latin typeface="メイリオ" panose="020B0604030504040204" pitchFamily="50" charset="-128"/>
                <a:ea typeface="メイリオ" panose="020B0604030504040204" pitchFamily="50" charset="-128"/>
              </a:rPr>
              <a:t>(</a:t>
            </a:r>
            <a:r>
              <a:rPr lang="ja-JP" altLang="en-US" sz="1800" b="1">
                <a:solidFill>
                  <a:srgbClr val="C00000"/>
                </a:solidFill>
                <a:latin typeface="メイリオ" panose="020B0604030504040204" pitchFamily="50" charset="-128"/>
                <a:ea typeface="メイリオ" panose="020B0604030504040204" pitchFamily="50" charset="-128"/>
              </a:rPr>
              <a:t>リンク</a:t>
            </a:r>
            <a:r>
              <a:rPr lang="en-US" altLang="ja-JP" sz="1800" b="1">
                <a:solidFill>
                  <a:srgbClr val="C00000"/>
                </a:solidFill>
                <a:latin typeface="メイリオ" panose="020B0604030504040204" pitchFamily="50" charset="-128"/>
                <a:ea typeface="メイリオ" panose="020B0604030504040204" pitchFamily="50" charset="-128"/>
              </a:rPr>
              <a:t>)</a:t>
            </a:r>
            <a:r>
              <a:rPr lang="ja-JP" altLang="en-US" sz="1800" b="1">
                <a:solidFill>
                  <a:srgbClr val="C00000"/>
                </a:solidFill>
                <a:latin typeface="メイリオ" panose="020B0604030504040204" pitchFamily="50" charset="-128"/>
                <a:ea typeface="メイリオ" panose="020B0604030504040204" pitchFamily="50" charset="-128"/>
              </a:rPr>
              <a:t>をご覧ください。</a:t>
            </a:r>
          </a:p>
          <a:p>
            <a:pPr marL="0" indent="0">
              <a:lnSpc>
                <a:spcPct val="100000"/>
              </a:lnSpc>
              <a:buNone/>
            </a:pPr>
            <a:endParaRPr lang="ja-JP" altLang="en-US" sz="1800">
              <a:solidFill>
                <a:schemeClr val="tx1"/>
              </a:solidFill>
              <a:latin typeface="メイリオ" panose="020B0604030504040204" pitchFamily="50" charset="-128"/>
              <a:ea typeface="メイリオ" panose="020B0604030504040204" pitchFamily="50" charset="-128"/>
            </a:endParaRPr>
          </a:p>
        </p:txBody>
      </p:sp>
      <p:graphicFrame>
        <p:nvGraphicFramePr>
          <p:cNvPr id="16" name="表 5">
            <a:extLst>
              <a:ext uri="{FF2B5EF4-FFF2-40B4-BE49-F238E27FC236}">
                <a16:creationId xmlns:a16="http://schemas.microsoft.com/office/drawing/2014/main" id="{DEB8A29F-97EF-AEF9-C889-8D5732A7A01D}"/>
              </a:ext>
            </a:extLst>
          </p:cNvPr>
          <p:cNvGraphicFramePr>
            <a:graphicFrameLocks noGrp="1"/>
          </p:cNvGraphicFramePr>
          <p:nvPr>
            <p:extLst>
              <p:ext uri="{D42A27DB-BD31-4B8C-83A1-F6EECF244321}">
                <p14:modId xmlns:p14="http://schemas.microsoft.com/office/powerpoint/2010/main" val="751775634"/>
              </p:ext>
            </p:extLst>
          </p:nvPr>
        </p:nvGraphicFramePr>
        <p:xfrm>
          <a:off x="370865" y="2338089"/>
          <a:ext cx="11458935" cy="3686388"/>
        </p:xfrm>
        <a:graphic>
          <a:graphicData uri="http://schemas.openxmlformats.org/drawingml/2006/table">
            <a:tbl>
              <a:tblPr firstRow="1">
                <a:tableStyleId>{5940675A-B579-460E-94D1-54222C63F5DA}</a:tableStyleId>
              </a:tblPr>
              <a:tblGrid>
                <a:gridCol w="392896">
                  <a:extLst>
                    <a:ext uri="{9D8B030D-6E8A-4147-A177-3AD203B41FA5}">
                      <a16:colId xmlns:a16="http://schemas.microsoft.com/office/drawing/2014/main" val="1949874854"/>
                    </a:ext>
                  </a:extLst>
                </a:gridCol>
                <a:gridCol w="3206660">
                  <a:extLst>
                    <a:ext uri="{9D8B030D-6E8A-4147-A177-3AD203B41FA5}">
                      <a16:colId xmlns:a16="http://schemas.microsoft.com/office/drawing/2014/main" val="1875431155"/>
                    </a:ext>
                  </a:extLst>
                </a:gridCol>
                <a:gridCol w="7859379">
                  <a:extLst>
                    <a:ext uri="{9D8B030D-6E8A-4147-A177-3AD203B41FA5}">
                      <a16:colId xmlns:a16="http://schemas.microsoft.com/office/drawing/2014/main" val="1307385387"/>
                    </a:ext>
                  </a:extLst>
                </a:gridCol>
              </a:tblGrid>
              <a:tr h="446388">
                <a:tc>
                  <a:txBody>
                    <a:bodyPr/>
                    <a:lstStyle/>
                    <a:p>
                      <a:pPr algn="ctr"/>
                      <a:endParaRPr kumimoji="1" lang="ja-JP" altLang="en-US" sz="1600" b="1">
                        <a:solidFill>
                          <a:schemeClr val="bg1"/>
                        </a:solidFill>
                        <a:latin typeface="+mn-lt"/>
                      </a:endParaRPr>
                    </a:p>
                  </a:txBody>
                  <a:tcPr marL="60960" marR="60960" marT="30480" marB="3048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kumimoji="1" lang="ja-JP" altLang="en-US" sz="1600" b="1">
                          <a:solidFill>
                            <a:schemeClr val="bg1"/>
                          </a:solidFill>
                          <a:latin typeface="+mn-lt"/>
                        </a:rPr>
                        <a:t>変更点</a:t>
                      </a:r>
                    </a:p>
                  </a:txBody>
                  <a:tcPr marL="60960" marR="60960" marT="30480" marB="304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algn="ctr"/>
                      <a:r>
                        <a:rPr kumimoji="1" lang="ja-JP" altLang="en-US" sz="1600" b="1">
                          <a:solidFill>
                            <a:schemeClr val="bg1"/>
                          </a:solidFill>
                        </a:rPr>
                        <a:t>お願い事項</a:t>
                      </a: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837709235"/>
                  </a:ext>
                </a:extLst>
              </a:tr>
              <a:tr h="1080000">
                <a:tc>
                  <a:txBody>
                    <a:bodyPr/>
                    <a:lstStyle/>
                    <a:p>
                      <a:r>
                        <a:rPr kumimoji="1" lang="en-US" altLang="ja-JP" sz="1600">
                          <a:latin typeface="+mn-lt"/>
                        </a:rPr>
                        <a:t>1</a:t>
                      </a:r>
                      <a:endParaRPr kumimoji="1" lang="ja-JP" altLang="en-US" sz="1600">
                        <a:latin typeface="+mn-lt"/>
                      </a:endParaRPr>
                    </a:p>
                  </a:txBody>
                  <a:tcPr marL="60960" marR="60960" marT="30480" marB="30480">
                    <a:lnT w="12700" cmpd="sng">
                      <a:noFill/>
                    </a:lnT>
                    <a:solidFill>
                      <a:schemeClr val="bg1"/>
                    </a:solidFill>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lt"/>
                          <a:cs typeface="Courier New"/>
                        </a:rPr>
                        <a:t>ログイン先</a:t>
                      </a:r>
                      <a:r>
                        <a:rPr lang="en-US" altLang="ja-JP" sz="1600" kern="100">
                          <a:effectLst/>
                          <a:latin typeface="+mn-lt"/>
                          <a:cs typeface="Courier New"/>
                        </a:rPr>
                        <a:t>URL</a:t>
                      </a:r>
                      <a:r>
                        <a:rPr lang="ja-JP" altLang="en-US" sz="1600" kern="100">
                          <a:effectLst/>
                          <a:latin typeface="+mn-lt"/>
                          <a:cs typeface="Courier New"/>
                        </a:rPr>
                        <a:t>の変更</a:t>
                      </a:r>
                      <a:endParaRPr lang="en-US" altLang="ja-JP" sz="1600" kern="100">
                        <a:effectLst/>
                        <a:latin typeface="+mn-lt"/>
                        <a:cs typeface="Courier New"/>
                      </a:endParaRPr>
                    </a:p>
                  </a:txBody>
                  <a:tcPr marL="48000" marR="24000" marT="48000" marB="24000">
                    <a:lnT w="12700" cmpd="sng">
                      <a:noFill/>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a:solidFill>
                            <a:schemeClr val="tx1"/>
                          </a:solidFill>
                          <a:latin typeface="+mn-lt"/>
                          <a:cs typeface="Courier New"/>
                        </a:rPr>
                        <a:t>現行のログインポータルから</a:t>
                      </a:r>
                      <a:r>
                        <a:rPr lang="en-US" altLang="ja-JP" sz="1600">
                          <a:solidFill>
                            <a:schemeClr val="tx1"/>
                          </a:solidFill>
                          <a:latin typeface="+mn-lt"/>
                        </a:rPr>
                        <a:t>SDPF</a:t>
                      </a:r>
                      <a:r>
                        <a:rPr lang="ja-JP" altLang="en-US" sz="1600">
                          <a:solidFill>
                            <a:schemeClr val="tx1"/>
                          </a:solidFill>
                          <a:latin typeface="+mn-lt"/>
                        </a:rPr>
                        <a:t>ポータル</a:t>
                      </a:r>
                      <a:r>
                        <a:rPr lang="ja-JP" altLang="en-US" sz="1600" kern="100">
                          <a:solidFill>
                            <a:schemeClr val="tx1"/>
                          </a:solidFill>
                          <a:latin typeface="+mn-lt"/>
                          <a:cs typeface="Courier New"/>
                        </a:rPr>
                        <a:t>の</a:t>
                      </a:r>
                      <a:r>
                        <a:rPr lang="en-US" altLang="ja-JP" sz="1600" kern="100">
                          <a:solidFill>
                            <a:schemeClr val="tx1"/>
                          </a:solidFill>
                          <a:latin typeface="+mn-lt"/>
                          <a:cs typeface="Courier New"/>
                        </a:rPr>
                        <a:t>URL ( </a:t>
                      </a:r>
                      <a:r>
                        <a:rPr lang="en-US" altLang="ja-JP" sz="1600" kern="100">
                          <a:solidFill>
                            <a:schemeClr val="tx1"/>
                          </a:solidFill>
                          <a:latin typeface="+mn-ea"/>
                          <a:cs typeface="Courier New"/>
                          <a:hlinkClick r:id="rId2"/>
                        </a:rPr>
                        <a:t>https://auth.sdpf.ntt.com/</a:t>
                      </a:r>
                      <a:r>
                        <a:rPr lang="en-US" altLang="ja-JP" sz="1600" kern="100">
                          <a:solidFill>
                            <a:schemeClr val="tx1"/>
                          </a:solidFill>
                          <a:latin typeface="+mn-ea"/>
                          <a:cs typeface="Courier New"/>
                        </a:rPr>
                        <a:t> </a:t>
                      </a:r>
                      <a:r>
                        <a:rPr lang="en-US" altLang="ja-JP" sz="1600" kern="100">
                          <a:solidFill>
                            <a:schemeClr val="tx1"/>
                          </a:solidFill>
                          <a:latin typeface="+mn-lt"/>
                          <a:cs typeface="Courier New"/>
                        </a:rPr>
                        <a:t>) </a:t>
                      </a:r>
                      <a:r>
                        <a:rPr lang="ja-JP" altLang="en-US" sz="1600" kern="100">
                          <a:solidFill>
                            <a:schemeClr val="tx1"/>
                          </a:solidFill>
                          <a:latin typeface="+mn-lt"/>
                          <a:cs typeface="Courier New"/>
                        </a:rPr>
                        <a:t>へ変更となります。</a:t>
                      </a:r>
                      <a:endParaRPr lang="en-US" altLang="ja-JP" sz="1600" b="1" kern="100">
                        <a:effectLst/>
                        <a:latin typeface="+mn-lt"/>
                        <a:cs typeface="Courier New"/>
                      </a:endParaRPr>
                    </a:p>
                  </a:txBody>
                  <a:tcPr marL="48000" marR="24000" marT="48000" marB="24000">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815779976"/>
                  </a:ext>
                </a:extLst>
              </a:tr>
              <a:tr h="1080000">
                <a:tc>
                  <a:txBody>
                    <a:bodyPr/>
                    <a:lstStyle/>
                    <a:p>
                      <a:r>
                        <a:rPr kumimoji="1" lang="en-US" altLang="ja-JP" sz="1600">
                          <a:latin typeface="+mn-lt"/>
                        </a:rPr>
                        <a:t>2</a:t>
                      </a:r>
                      <a:endParaRPr kumimoji="1" lang="ja-JP" altLang="en-US" sz="1600">
                        <a:latin typeface="+mn-lt"/>
                      </a:endParaRPr>
                    </a:p>
                  </a:txBody>
                  <a:tcPr marL="60960" marR="60960" marT="30480" marB="30480">
                    <a:solidFill>
                      <a:schemeClr val="bg1"/>
                    </a:solidFill>
                  </a:tcPr>
                </a:tc>
                <a:tc>
                  <a:txBody>
                    <a:bodyPr/>
                    <a:lstStyle/>
                    <a:p>
                      <a:r>
                        <a:rPr kumimoji="1" lang="ja-JP" altLang="en-US" sz="1600">
                          <a:solidFill>
                            <a:schemeClr val="tx1"/>
                          </a:solidFill>
                          <a:latin typeface="+mn-lt"/>
                        </a:rPr>
                        <a:t>初回ログインに必要な情報の変更</a:t>
                      </a:r>
                    </a:p>
                  </a:txBody>
                  <a:tcPr marL="48000" marR="24000" marT="48000" marB="24000">
                    <a:solidFill>
                      <a:schemeClr val="bg1"/>
                    </a:solidFill>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lt"/>
                          <a:cs typeface="Courier New" panose="02070309020205020404" pitchFamily="49" charset="0"/>
                        </a:rPr>
                        <a:t>現在のご登録情報の確認、有効な情報への変更</a:t>
                      </a:r>
                      <a:r>
                        <a:rPr lang="en-US" altLang="ja-JP" sz="1600" kern="100">
                          <a:effectLst/>
                          <a:latin typeface="+mn-lt"/>
                          <a:cs typeface="Courier New" panose="02070309020205020404" pitchFamily="49" charset="0"/>
                        </a:rPr>
                        <a:t>(</a:t>
                      </a:r>
                      <a:r>
                        <a:rPr lang="ja-JP" altLang="en-US" sz="1600" kern="100">
                          <a:effectLst/>
                          <a:latin typeface="+mn-lt"/>
                          <a:cs typeface="Courier New" panose="02070309020205020404" pitchFamily="49" charset="0"/>
                        </a:rPr>
                        <a:t>ログイン</a:t>
                      </a:r>
                      <a:r>
                        <a:rPr lang="en-US" altLang="ja-JP" sz="1600" kern="100">
                          <a:effectLst/>
                          <a:latin typeface="+mn-lt"/>
                          <a:cs typeface="Courier New" panose="02070309020205020404" pitchFamily="49" charset="0"/>
                        </a:rPr>
                        <a:t>ID</a:t>
                      </a:r>
                      <a:r>
                        <a:rPr lang="ja-JP" altLang="en-US" sz="1600" kern="100">
                          <a:effectLst/>
                          <a:latin typeface="+mn-lt"/>
                          <a:cs typeface="Courier New" panose="02070309020205020404" pitchFamily="49" charset="0"/>
                        </a:rPr>
                        <a:t>を除く</a:t>
                      </a:r>
                      <a:r>
                        <a:rPr lang="en-US" altLang="ja-JP" sz="1600" kern="100">
                          <a:effectLst/>
                          <a:latin typeface="+mn-lt"/>
                          <a:cs typeface="Courier New" panose="02070309020205020404" pitchFamily="49" charset="0"/>
                        </a:rPr>
                        <a:t>)</a:t>
                      </a:r>
                      <a:r>
                        <a:rPr lang="ja-JP" altLang="en-US" sz="1600" kern="100">
                          <a:effectLst/>
                          <a:latin typeface="+mn-lt"/>
                          <a:cs typeface="Courier New" panose="02070309020205020404" pitchFamily="49" charset="0"/>
                        </a:rPr>
                        <a:t>をお願いします。</a:t>
                      </a:r>
                      <a:endParaRPr lang="en-US" altLang="ja-JP" sz="1600" kern="100">
                        <a:effectLst/>
                        <a:latin typeface="+mn-lt"/>
                        <a:cs typeface="Courier New" panose="02070309020205020404" pitchFamily="49" charset="0"/>
                      </a:endParaRPr>
                    </a:p>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lt"/>
                          <a:cs typeface="Courier New"/>
                        </a:rPr>
                        <a:t>・ログイン</a:t>
                      </a:r>
                      <a:r>
                        <a:rPr lang="en-US" altLang="ja-JP" sz="1600" kern="100">
                          <a:effectLst/>
                          <a:latin typeface="+mn-lt"/>
                          <a:cs typeface="Courier New"/>
                        </a:rPr>
                        <a:t>ID</a:t>
                      </a:r>
                    </a:p>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lt"/>
                          <a:cs typeface="Courier New" panose="02070309020205020404" pitchFamily="49" charset="0"/>
                        </a:rPr>
                        <a:t>・メールアドレス</a:t>
                      </a:r>
                      <a:endParaRPr lang="en-US" altLang="ja-JP" sz="1600" kern="100">
                        <a:effectLst/>
                        <a:latin typeface="+mn-lt"/>
                        <a:cs typeface="Courier New" panose="02070309020205020404" pitchFamily="49" charset="0"/>
                      </a:endParaRPr>
                    </a:p>
                  </a:txBody>
                  <a:tcPr marL="48000" marR="24000" marT="48000" marB="24000">
                    <a:solidFill>
                      <a:schemeClr val="bg1"/>
                    </a:solidFill>
                  </a:tcPr>
                </a:tc>
                <a:extLst>
                  <a:ext uri="{0D108BD9-81ED-4DB2-BD59-A6C34878D82A}">
                    <a16:rowId xmlns:a16="http://schemas.microsoft.com/office/drawing/2014/main" val="4229762645"/>
                  </a:ext>
                </a:extLst>
              </a:tr>
              <a:tr h="1080000">
                <a:tc>
                  <a:txBody>
                    <a:bodyPr/>
                    <a:lstStyle/>
                    <a:p>
                      <a:r>
                        <a:rPr kumimoji="1" lang="en-US" altLang="ja-JP" sz="1600">
                          <a:latin typeface="+mn-lt"/>
                        </a:rPr>
                        <a:t>3</a:t>
                      </a:r>
                      <a:endParaRPr kumimoji="1" lang="ja-JP" altLang="en-US" sz="1600">
                        <a:latin typeface="+mn-lt"/>
                      </a:endParaRPr>
                    </a:p>
                  </a:txBody>
                  <a:tcPr marL="60960" marR="60960" marT="30480" marB="30480">
                    <a:solidFill>
                      <a:schemeClr val="bg1"/>
                    </a:solidFill>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lt"/>
                          <a:cs typeface="Courier New" panose="02070309020205020404" pitchFamily="49" charset="0"/>
                        </a:rPr>
                        <a:t>パスワード初期化・</a:t>
                      </a:r>
                      <a:endParaRPr lang="en-US" altLang="ja-JP" sz="1600" kern="100">
                        <a:effectLst/>
                        <a:latin typeface="+mn-lt"/>
                        <a:cs typeface="Courier New" panose="02070309020205020404" pitchFamily="49" charset="0"/>
                      </a:endParaRPr>
                    </a:p>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lt"/>
                          <a:cs typeface="Courier New" panose="02070309020205020404" pitchFamily="49" charset="0"/>
                        </a:rPr>
                        <a:t>二段階認証必須化</a:t>
                      </a:r>
                      <a:endParaRPr lang="ja-JP" altLang="ja-JP" sz="1600" kern="100">
                        <a:effectLst/>
                        <a:latin typeface="+mn-lt"/>
                        <a:cs typeface="Courier New" panose="02070309020205020404" pitchFamily="49" charset="0"/>
                      </a:endParaRPr>
                    </a:p>
                  </a:txBody>
                  <a:tcPr marL="48000" marR="24000" marT="48000" marB="24000">
                    <a:solidFill>
                      <a:schemeClr val="bg1"/>
                    </a:solidFill>
                  </a:tcPr>
                </a:tc>
                <a:tc>
                  <a:txBody>
                    <a:bodyPr/>
                    <a:lstStyle/>
                    <a:p>
                      <a:r>
                        <a:rPr lang="ja-JP" altLang="ja-JP" sz="1600" kern="100">
                          <a:effectLst/>
                          <a:latin typeface="+mn-lt"/>
                          <a:cs typeface="Courier New"/>
                        </a:rPr>
                        <a:t>初回ログイン時</a:t>
                      </a:r>
                      <a:r>
                        <a:rPr lang="ja-JP" altLang="en-US" sz="1600" kern="100">
                          <a:effectLst/>
                          <a:latin typeface="+mn-lt"/>
                          <a:cs typeface="Courier New"/>
                        </a:rPr>
                        <a:t>の</a:t>
                      </a:r>
                      <a:r>
                        <a:rPr lang="ja-JP" altLang="ja-JP" sz="1600" kern="100">
                          <a:effectLst/>
                          <a:latin typeface="+mn-lt"/>
                          <a:cs typeface="Courier New"/>
                        </a:rPr>
                        <a:t>パスワード</a:t>
                      </a:r>
                      <a:r>
                        <a:rPr lang="ja-JP" altLang="en-US" sz="1600" kern="100">
                          <a:effectLst/>
                          <a:latin typeface="+mn-lt"/>
                          <a:cs typeface="Courier New"/>
                        </a:rPr>
                        <a:t>設定、二段階</a:t>
                      </a:r>
                      <a:r>
                        <a:rPr lang="ja-JP" altLang="ja-JP" sz="1600" kern="100">
                          <a:effectLst/>
                          <a:latin typeface="+mn-lt"/>
                          <a:cs typeface="Courier New"/>
                        </a:rPr>
                        <a:t>認証の設定</a:t>
                      </a:r>
                      <a:r>
                        <a:rPr lang="ja-JP" altLang="en-US" sz="1600" kern="100">
                          <a:effectLst/>
                          <a:latin typeface="+mn-lt"/>
                          <a:cs typeface="Courier New"/>
                        </a:rPr>
                        <a:t>（</a:t>
                      </a:r>
                      <a:r>
                        <a:rPr lang="en-US" altLang="ja-JP" sz="1600" kern="100">
                          <a:effectLst/>
                          <a:latin typeface="+mn-lt"/>
                          <a:cs typeface="Courier New"/>
                        </a:rPr>
                        <a:t>TOTP</a:t>
                      </a:r>
                      <a:r>
                        <a:rPr lang="ja-JP" altLang="en-US" sz="1600" kern="100">
                          <a:effectLst/>
                          <a:latin typeface="+mn-lt"/>
                          <a:cs typeface="Courier New"/>
                        </a:rPr>
                        <a:t>または</a:t>
                      </a:r>
                      <a:r>
                        <a:rPr lang="en-US" altLang="ja-JP" sz="1600" kern="100" err="1">
                          <a:effectLst/>
                          <a:latin typeface="+mn-lt"/>
                          <a:cs typeface="Courier New"/>
                        </a:rPr>
                        <a:t>MailOTP</a:t>
                      </a:r>
                      <a:r>
                        <a:rPr lang="en-US" altLang="ja-JP" sz="1600" kern="100" baseline="30000">
                          <a:effectLst/>
                          <a:latin typeface="+mn-lt"/>
                          <a:cs typeface="Courier New"/>
                        </a:rPr>
                        <a:t>※</a:t>
                      </a:r>
                      <a:r>
                        <a:rPr lang="ja-JP" altLang="en-US" sz="1600" kern="100">
                          <a:effectLst/>
                          <a:latin typeface="+mn-lt"/>
                          <a:cs typeface="Courier New"/>
                        </a:rPr>
                        <a:t>）をお願いします。二段階認証は必須となります。</a:t>
                      </a:r>
                      <a:r>
                        <a:rPr lang="en-US" altLang="ja-JP" sz="1200" kern="100">
                          <a:effectLst/>
                          <a:latin typeface="+mn-lt"/>
                          <a:cs typeface="Courier New"/>
                        </a:rPr>
                        <a:t>※</a:t>
                      </a:r>
                      <a:r>
                        <a:rPr lang="ja-JP" altLang="en-US" sz="1200" kern="100">
                          <a:effectLst/>
                          <a:latin typeface="+mn-lt"/>
                          <a:cs typeface="Courier New"/>
                        </a:rPr>
                        <a:t>メールによるワンタイムパスワード認証</a:t>
                      </a:r>
                      <a:endParaRPr lang="ja-JP" altLang="ja-JP" sz="1600" kern="100">
                        <a:effectLst/>
                        <a:latin typeface="+mn-lt"/>
                        <a:cs typeface="Courier New"/>
                      </a:endParaRPr>
                    </a:p>
                  </a:txBody>
                  <a:tcPr marL="48000" marR="24000" marT="48000" marB="24000">
                    <a:solidFill>
                      <a:schemeClr val="bg1"/>
                    </a:solidFill>
                  </a:tcPr>
                </a:tc>
                <a:extLst>
                  <a:ext uri="{0D108BD9-81ED-4DB2-BD59-A6C34878D82A}">
                    <a16:rowId xmlns:a16="http://schemas.microsoft.com/office/drawing/2014/main" val="2624696546"/>
                  </a:ext>
                </a:extLst>
              </a:tr>
            </a:tbl>
          </a:graphicData>
        </a:graphic>
      </p:graphicFrame>
      <p:sp>
        <p:nvSpPr>
          <p:cNvPr id="7" name="吹き出し: 四角形 6">
            <a:extLst>
              <a:ext uri="{FF2B5EF4-FFF2-40B4-BE49-F238E27FC236}">
                <a16:creationId xmlns:a16="http://schemas.microsoft.com/office/drawing/2014/main" id="{221DB596-C880-46F3-41E1-4B4AF85043FF}"/>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390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0AB38A-9F71-7C38-FCE0-51D6DBF3B12C}"/>
              </a:ext>
            </a:extLst>
          </p:cNvPr>
          <p:cNvSpPr>
            <a:spLocks noGrp="1"/>
          </p:cNvSpPr>
          <p:nvPr>
            <p:ph type="title"/>
          </p:nvPr>
        </p:nvSpPr>
        <p:spPr/>
        <p:txBody>
          <a:bodyPr/>
          <a:lstStyle/>
          <a:p>
            <a:r>
              <a:rPr kumimoji="1" lang="ja-JP" altLang="en-US"/>
              <a:t>その他の機能改善等</a:t>
            </a:r>
          </a:p>
        </p:txBody>
      </p:sp>
      <p:sp>
        <p:nvSpPr>
          <p:cNvPr id="3" name="コンテンツ プレースホルダー 2">
            <a:extLst>
              <a:ext uri="{FF2B5EF4-FFF2-40B4-BE49-F238E27FC236}">
                <a16:creationId xmlns:a16="http://schemas.microsoft.com/office/drawing/2014/main" id="{BF61C90B-B09B-E9D1-638C-E21A54FC8D9B}"/>
              </a:ext>
            </a:extLst>
          </p:cNvPr>
          <p:cNvSpPr>
            <a:spLocks noGrp="1"/>
          </p:cNvSpPr>
          <p:nvPr>
            <p:ph idx="1"/>
          </p:nvPr>
        </p:nvSpPr>
        <p:spPr>
          <a:xfrm>
            <a:off x="275575" y="956223"/>
            <a:ext cx="11664000" cy="307166"/>
          </a:xfrm>
        </p:spPr>
        <p:txBody>
          <a:bodyPr>
            <a:noAutofit/>
          </a:bodyPr>
          <a:lstStyle/>
          <a:p>
            <a:pPr marL="0" indent="0">
              <a:buNone/>
            </a:pPr>
            <a:r>
              <a:rPr lang="ja-JP" altLang="en-US">
                <a:solidFill>
                  <a:schemeClr val="tx1"/>
                </a:solidFill>
                <a:latin typeface="メイリオ" panose="020B0604030504040204" pitchFamily="50" charset="-128"/>
                <a:ea typeface="メイリオ" panose="020B0604030504040204" pitchFamily="50" charset="-128"/>
              </a:rPr>
              <a:t>その他、下記の通り仕様が変更となります。一部変更の詳細については次頁以降をご参照ください。</a:t>
            </a:r>
          </a:p>
        </p:txBody>
      </p:sp>
      <p:sp>
        <p:nvSpPr>
          <p:cNvPr id="6" name="吹き出し: 四角形 5">
            <a:extLst>
              <a:ext uri="{FF2B5EF4-FFF2-40B4-BE49-F238E27FC236}">
                <a16:creationId xmlns:a16="http://schemas.microsoft.com/office/drawing/2014/main" id="{2BDDE5A4-E848-F60E-B0CB-D69E5CBE2B9C}"/>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7C76735F-B159-D754-8509-4887EC1678DD}"/>
              </a:ext>
            </a:extLst>
          </p:cNvPr>
          <p:cNvGraphicFramePr>
            <a:graphicFrameLocks noGrp="1"/>
          </p:cNvGraphicFramePr>
          <p:nvPr>
            <p:extLst>
              <p:ext uri="{D42A27DB-BD31-4B8C-83A1-F6EECF244321}">
                <p14:modId xmlns:p14="http://schemas.microsoft.com/office/powerpoint/2010/main" val="3005633118"/>
              </p:ext>
            </p:extLst>
          </p:nvPr>
        </p:nvGraphicFramePr>
        <p:xfrm>
          <a:off x="381965" y="2000406"/>
          <a:ext cx="11458936" cy="4316045"/>
        </p:xfrm>
        <a:graphic>
          <a:graphicData uri="http://schemas.openxmlformats.org/drawingml/2006/table">
            <a:tbl>
              <a:tblPr firstRow="1">
                <a:tableStyleId>{5940675A-B579-460E-94D1-54222C63F5DA}</a:tableStyleId>
              </a:tblPr>
              <a:tblGrid>
                <a:gridCol w="392311">
                  <a:extLst>
                    <a:ext uri="{9D8B030D-6E8A-4147-A177-3AD203B41FA5}">
                      <a16:colId xmlns:a16="http://schemas.microsoft.com/office/drawing/2014/main" val="1949874854"/>
                    </a:ext>
                  </a:extLst>
                </a:gridCol>
                <a:gridCol w="3415759">
                  <a:extLst>
                    <a:ext uri="{9D8B030D-6E8A-4147-A177-3AD203B41FA5}">
                      <a16:colId xmlns:a16="http://schemas.microsoft.com/office/drawing/2014/main" val="1875431155"/>
                    </a:ext>
                  </a:extLst>
                </a:gridCol>
                <a:gridCol w="7650866">
                  <a:extLst>
                    <a:ext uri="{9D8B030D-6E8A-4147-A177-3AD203B41FA5}">
                      <a16:colId xmlns:a16="http://schemas.microsoft.com/office/drawing/2014/main" val="1307385387"/>
                    </a:ext>
                  </a:extLst>
                </a:gridCol>
              </a:tblGrid>
              <a:tr h="536045">
                <a:tc>
                  <a:txBody>
                    <a:bodyPr/>
                    <a:lstStyle/>
                    <a:p>
                      <a:endParaRPr kumimoji="1" lang="ja-JP" altLang="en-US" sz="1600" dirty="0">
                        <a:solidFill>
                          <a:schemeClr val="bg1"/>
                        </a:solidFill>
                      </a:endParaRPr>
                    </a:p>
                  </a:txBody>
                  <a:tcPr marL="60960" marR="60960" marT="30480" marB="30480" anchor="ctr">
                    <a:lnR w="12700" cap="flat" cmpd="sng" algn="ctr">
                      <a:solidFill>
                        <a:schemeClr val="bg1"/>
                      </a:solidFill>
                      <a:prstDash val="solid"/>
                      <a:round/>
                      <a:headEnd type="none" w="med" len="med"/>
                      <a:tailEnd type="none" w="med" len="med"/>
                    </a:lnR>
                    <a:solidFill>
                      <a:schemeClr val="accent3"/>
                    </a:solidFill>
                  </a:tcPr>
                </a:tc>
                <a:tc>
                  <a:txBody>
                    <a:bodyPr/>
                    <a:lstStyle/>
                    <a:p>
                      <a:pPr algn="ctr"/>
                      <a:r>
                        <a:rPr kumimoji="1" lang="ja-JP" altLang="en-US" sz="1600" b="1">
                          <a:solidFill>
                            <a:schemeClr val="bg1"/>
                          </a:solidFill>
                        </a:rPr>
                        <a:t>変更点</a:t>
                      </a:r>
                    </a:p>
                  </a:txBody>
                  <a:tcPr marL="60960" marR="60960" marT="30480" marB="304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solidFill>
                  </a:tcPr>
                </a:tc>
                <a:tc>
                  <a:txBody>
                    <a:bodyPr/>
                    <a:lstStyle/>
                    <a:p>
                      <a:pPr algn="ctr"/>
                      <a:r>
                        <a:rPr kumimoji="1" lang="ja-JP" altLang="en-US" sz="1600" b="1">
                          <a:solidFill>
                            <a:schemeClr val="bg1"/>
                          </a:solidFill>
                        </a:rPr>
                        <a:t>内容</a:t>
                      </a:r>
                      <a:endParaRPr kumimoji="1" lang="en-US" altLang="ja-JP" sz="1600" b="1">
                        <a:solidFill>
                          <a:schemeClr val="bg1"/>
                        </a:solidFill>
                      </a:endParaRPr>
                    </a:p>
                  </a:txBody>
                  <a:tcPr anchor="ctr">
                    <a:lnL w="12700" cap="flat" cmpd="sng" algn="ctr">
                      <a:solidFill>
                        <a:schemeClr val="bg1"/>
                      </a:solidFill>
                      <a:prstDash val="solid"/>
                      <a:round/>
                      <a:headEnd type="none" w="med" len="med"/>
                      <a:tailEnd type="none" w="med" len="med"/>
                    </a:lnL>
                    <a:solidFill>
                      <a:schemeClr val="accent3"/>
                    </a:solidFill>
                  </a:tcPr>
                </a:tc>
                <a:extLst>
                  <a:ext uri="{0D108BD9-81ED-4DB2-BD59-A6C34878D82A}">
                    <a16:rowId xmlns:a16="http://schemas.microsoft.com/office/drawing/2014/main" val="837709235"/>
                  </a:ext>
                </a:extLst>
              </a:tr>
              <a:tr h="1260000">
                <a:tc>
                  <a:txBody>
                    <a:bodyPr/>
                    <a:lstStyle/>
                    <a:p>
                      <a:r>
                        <a:rPr kumimoji="1" lang="en-US" altLang="ja-JP" sz="1600"/>
                        <a:t>1</a:t>
                      </a:r>
                      <a:endParaRPr kumimoji="1" lang="ja-JP" altLang="en-US" sz="1600"/>
                    </a:p>
                  </a:txBody>
                  <a:tcPr marL="60960" marR="60960" marT="30480" marB="30480">
                    <a:solidFill>
                      <a:schemeClr val="bg1"/>
                    </a:solidFill>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effectLst/>
                          <a:latin typeface="+mn-ea"/>
                          <a:cs typeface="Courier New" panose="02070309020205020404" pitchFamily="49" charset="0"/>
                        </a:rPr>
                        <a:t>二段階認証必須化（</a:t>
                      </a:r>
                      <a:r>
                        <a:rPr lang="en-US" altLang="ja-JP" sz="1600" kern="100" err="1">
                          <a:effectLst/>
                          <a:latin typeface="+mn-ea"/>
                          <a:cs typeface="Courier New" panose="02070309020205020404" pitchFamily="49" charset="0"/>
                        </a:rPr>
                        <a:t>MailOTP</a:t>
                      </a:r>
                      <a:r>
                        <a:rPr lang="ja-JP" altLang="en-US" sz="1600" kern="100">
                          <a:effectLst/>
                          <a:latin typeface="+mn-ea"/>
                          <a:cs typeface="Courier New" panose="02070309020205020404" pitchFamily="49" charset="0"/>
                        </a:rPr>
                        <a:t>対応）によるセキュリティ強化</a:t>
                      </a:r>
                      <a:endParaRPr lang="ja-JP" altLang="ja-JP" sz="1600" kern="100">
                        <a:effectLst/>
                        <a:latin typeface="+mn-ea"/>
                        <a:cs typeface="Courier New" panose="02070309020205020404" pitchFamily="49" charset="0"/>
                      </a:endParaRPr>
                    </a:p>
                  </a:txBody>
                  <a:tcPr marL="48000" marR="24000" marT="48000" marB="24000">
                    <a:solidFill>
                      <a:schemeClr val="bg1"/>
                    </a:solidFill>
                  </a:tcPr>
                </a:tc>
                <a:tc>
                  <a:txBody>
                    <a:bodyPr/>
                    <a:lstStyle/>
                    <a:p>
                      <a:r>
                        <a:rPr lang="ja-JP" altLang="en-US" sz="1600" kern="100">
                          <a:effectLst/>
                          <a:latin typeface="+mn-ea"/>
                          <a:cs typeface="Courier New" panose="02070309020205020404" pitchFamily="49" charset="0"/>
                        </a:rPr>
                        <a:t>これまで</a:t>
                      </a:r>
                      <a:r>
                        <a:rPr lang="en-US" altLang="ja-JP" sz="1600" kern="100">
                          <a:effectLst/>
                          <a:latin typeface="+mn-ea"/>
                          <a:cs typeface="Courier New" panose="02070309020205020404" pitchFamily="49" charset="0"/>
                        </a:rPr>
                        <a:t>TOTP</a:t>
                      </a:r>
                      <a:r>
                        <a:rPr lang="ja-JP" altLang="en-US" sz="1600" kern="100">
                          <a:effectLst/>
                          <a:latin typeface="+mn-ea"/>
                          <a:cs typeface="Courier New" panose="02070309020205020404" pitchFamily="49" charset="0"/>
                        </a:rPr>
                        <a:t>のみ提供していた二段階認証方式を、</a:t>
                      </a:r>
                      <a:r>
                        <a:rPr lang="en-US" altLang="ja-JP" sz="1600" kern="100">
                          <a:effectLst/>
                          <a:latin typeface="+mn-ea"/>
                          <a:cs typeface="Courier New" panose="02070309020205020404" pitchFamily="49" charset="0"/>
                        </a:rPr>
                        <a:t>SDPF</a:t>
                      </a:r>
                      <a:r>
                        <a:rPr lang="ja-JP" altLang="en-US" sz="1600" kern="100">
                          <a:effectLst/>
                          <a:latin typeface="+mn-ea"/>
                          <a:cs typeface="Courier New" panose="02070309020205020404" pitchFamily="49" charset="0"/>
                        </a:rPr>
                        <a:t>ポータルに移行に伴い</a:t>
                      </a:r>
                      <a:r>
                        <a:rPr lang="en-US" altLang="ja-JP" sz="1600" kern="100" err="1">
                          <a:effectLst/>
                          <a:latin typeface="+mn-ea"/>
                          <a:cs typeface="Courier New" panose="02070309020205020404" pitchFamily="49" charset="0"/>
                        </a:rPr>
                        <a:t>MailOTP</a:t>
                      </a:r>
                      <a:r>
                        <a:rPr lang="ja-JP" altLang="en-US" sz="1600" kern="100">
                          <a:effectLst/>
                          <a:latin typeface="+mn-ea"/>
                          <a:cs typeface="Courier New" panose="02070309020205020404" pitchFamily="49" charset="0"/>
                        </a:rPr>
                        <a:t>にも対応します。すべてのお客様において二段階認証を必須化することでセキュリティを強化します。</a:t>
                      </a:r>
                      <a:endParaRPr lang="ja-JP" altLang="ja-JP" sz="1600" kern="100">
                        <a:effectLst/>
                        <a:latin typeface="+mn-ea"/>
                        <a:cs typeface="Courier New" panose="02070309020205020404" pitchFamily="49" charset="0"/>
                      </a:endParaRPr>
                    </a:p>
                  </a:txBody>
                  <a:tcPr marL="48000" marR="24000" marT="48000" marB="24000">
                    <a:solidFill>
                      <a:schemeClr val="bg1"/>
                    </a:solidFill>
                  </a:tcPr>
                </a:tc>
                <a:extLst>
                  <a:ext uri="{0D108BD9-81ED-4DB2-BD59-A6C34878D82A}">
                    <a16:rowId xmlns:a16="http://schemas.microsoft.com/office/drawing/2014/main" val="2624696546"/>
                  </a:ext>
                </a:extLst>
              </a:tr>
              <a:tr h="1260000">
                <a:tc>
                  <a:txBody>
                    <a:bodyPr/>
                    <a:lstStyle/>
                    <a:p>
                      <a:r>
                        <a:rPr kumimoji="1" lang="en-US" altLang="ja-JP" sz="1600">
                          <a:solidFill>
                            <a:schemeClr val="tx1"/>
                          </a:solidFill>
                        </a:rPr>
                        <a:t>2</a:t>
                      </a:r>
                      <a:endParaRPr kumimoji="1" lang="ja-JP" altLang="en-US" sz="1600">
                        <a:solidFill>
                          <a:schemeClr val="tx1"/>
                        </a:solidFill>
                      </a:endParaRPr>
                    </a:p>
                  </a:txBody>
                  <a:tcPr marL="60960" marR="60960" marT="30480" marB="30480">
                    <a:solidFill>
                      <a:schemeClr val="bg1"/>
                    </a:solidFill>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solidFill>
                            <a:schemeClr val="tx1"/>
                          </a:solidFill>
                          <a:effectLst/>
                          <a:latin typeface="+mn-ea"/>
                          <a:cs typeface="Courier New" panose="02070309020205020404" pitchFamily="49" charset="0"/>
                        </a:rPr>
                        <a:t>ユーザー情報の追加・一部表記変更</a:t>
                      </a:r>
                      <a:endParaRPr lang="en-US" altLang="ja-JP" sz="1600" kern="100">
                        <a:solidFill>
                          <a:schemeClr val="tx1"/>
                        </a:solidFill>
                        <a:effectLst/>
                        <a:latin typeface="+mn-ea"/>
                        <a:cs typeface="Courier New" panose="02070309020205020404" pitchFamily="49" charset="0"/>
                      </a:endParaRPr>
                    </a:p>
                  </a:txBody>
                  <a:tcPr marL="48000" marR="24000" marT="48000" marB="24000">
                    <a:solidFill>
                      <a:schemeClr val="bg1"/>
                    </a:solidFill>
                  </a:tcPr>
                </a:tc>
                <a:tc>
                  <a:txBody>
                    <a:bodyPr/>
                    <a:lstStyle/>
                    <a:p>
                      <a:r>
                        <a:rPr lang="en-US" altLang="ja-JP" sz="1600" kern="100" dirty="0">
                          <a:effectLst/>
                          <a:latin typeface="+mn-ea"/>
                          <a:cs typeface="Courier New" panose="02070309020205020404" pitchFamily="49" charset="0"/>
                        </a:rPr>
                        <a:t>SDPF</a:t>
                      </a:r>
                      <a:r>
                        <a:rPr lang="ja-JP" altLang="en-US" sz="1600" kern="100" dirty="0">
                          <a:effectLst/>
                          <a:latin typeface="+mn-ea"/>
                          <a:cs typeface="Courier New" panose="02070309020205020404" pitchFamily="49" charset="0"/>
                        </a:rPr>
                        <a:t>ポータル上でのユーザー情報項目に「名前」「コメント」が追加となります。また、「ログイン</a:t>
                      </a:r>
                      <a:r>
                        <a:rPr lang="en-US" altLang="ja-JP" sz="1600" kern="100" dirty="0">
                          <a:effectLst/>
                          <a:latin typeface="+mn-ea"/>
                          <a:cs typeface="Courier New" panose="02070309020205020404" pitchFamily="49" charset="0"/>
                        </a:rPr>
                        <a:t>ID</a:t>
                      </a:r>
                      <a:r>
                        <a:rPr lang="ja-JP" altLang="en-US" sz="1600" kern="100" dirty="0">
                          <a:effectLst/>
                          <a:latin typeface="+mn-ea"/>
                          <a:cs typeface="Courier New" panose="02070309020205020404" pitchFamily="49" charset="0"/>
                        </a:rPr>
                        <a:t>」の表記は、これまでメールアドレス</a:t>
                      </a:r>
                      <a:r>
                        <a:rPr lang="en-US" altLang="ja-JP" sz="1600" kern="100" dirty="0">
                          <a:effectLst/>
                          <a:latin typeface="+mn-ea"/>
                          <a:cs typeface="Courier New" panose="02070309020205020404" pitchFamily="49" charset="0"/>
                        </a:rPr>
                        <a:t>+</a:t>
                      </a:r>
                      <a:r>
                        <a:rPr lang="en-US" altLang="ja-JP" sz="1600" kern="100" dirty="0" err="1">
                          <a:effectLst/>
                          <a:latin typeface="+mn-ea"/>
                          <a:cs typeface="Courier New" panose="02070309020205020404" pitchFamily="49" charset="0"/>
                        </a:rPr>
                        <a:t>ecid</a:t>
                      </a:r>
                      <a:r>
                        <a:rPr lang="ja-JP" altLang="en-US" sz="1600" kern="100" dirty="0">
                          <a:effectLst/>
                          <a:latin typeface="+mn-ea"/>
                          <a:cs typeface="Courier New" panose="02070309020205020404" pitchFamily="49" charset="0"/>
                        </a:rPr>
                        <a:t>でしたが、</a:t>
                      </a:r>
                      <a:r>
                        <a:rPr lang="ja-JP" altLang="en-US" sz="1600" kern="100" dirty="0">
                          <a:effectLst/>
                          <a:latin typeface="+mn-ea"/>
                          <a:ea typeface="+mn-ea"/>
                          <a:cs typeface="Courier New" panose="02070309020205020404" pitchFamily="49" charset="0"/>
                        </a:rPr>
                        <a:t>ログイン時の</a:t>
                      </a:r>
                      <a:r>
                        <a:rPr lang="en-US" altLang="ja-JP" sz="1600" kern="100" dirty="0">
                          <a:effectLst/>
                          <a:latin typeface="+mn-ea"/>
                          <a:cs typeface="Courier New" panose="02070309020205020404" pitchFamily="49" charset="0"/>
                        </a:rPr>
                        <a:t>ID</a:t>
                      </a:r>
                      <a:r>
                        <a:rPr lang="ja-JP" altLang="en-US" sz="1600" kern="100" dirty="0">
                          <a:effectLst/>
                          <a:latin typeface="+mn-ea"/>
                          <a:cs typeface="Courier New" panose="02070309020205020404" pitchFamily="49" charset="0"/>
                        </a:rPr>
                        <a:t>に変更となります。</a:t>
                      </a:r>
                      <a:endParaRPr lang="en-US" altLang="ja-JP" sz="1600" kern="100" dirty="0">
                        <a:effectLst/>
                        <a:latin typeface="+mn-ea"/>
                        <a:cs typeface="Courier New" panose="02070309020205020404" pitchFamily="49" charset="0"/>
                      </a:endParaRPr>
                    </a:p>
                    <a:p>
                      <a:r>
                        <a:rPr lang="en-US" altLang="ja-JP" sz="1600" b="1" kern="100" dirty="0">
                          <a:effectLst/>
                          <a:latin typeface="+mn-lt"/>
                          <a:cs typeface="Courier New"/>
                        </a:rPr>
                        <a:t>【</a:t>
                      </a:r>
                      <a:r>
                        <a:rPr lang="ja-JP" altLang="en-US" sz="1600" b="1" kern="100" dirty="0">
                          <a:effectLst/>
                          <a:latin typeface="+mn-lt"/>
                          <a:cs typeface="Courier New"/>
                        </a:rPr>
                        <a:t>詳細</a:t>
                      </a:r>
                      <a:r>
                        <a:rPr lang="en-US" altLang="ja-JP" sz="1600" b="1" kern="100" dirty="0">
                          <a:effectLst/>
                          <a:latin typeface="+mn-lt"/>
                          <a:cs typeface="Courier New"/>
                        </a:rPr>
                        <a:t>:</a:t>
                      </a:r>
                      <a:r>
                        <a:rPr lang="ja-JP" altLang="en-US" sz="1600" b="1" kern="100" dirty="0">
                          <a:effectLst/>
                          <a:latin typeface="+mn-lt"/>
                          <a:cs typeface="Courier New"/>
                        </a:rPr>
                        <a:t> </a:t>
                      </a:r>
                      <a:r>
                        <a:rPr lang="en-US" altLang="ja-JP" sz="1600" b="1" kern="100">
                          <a:effectLst/>
                          <a:latin typeface="+mn-lt"/>
                          <a:cs typeface="Courier New"/>
                        </a:rPr>
                        <a:t>p.8】</a:t>
                      </a:r>
                      <a:endParaRPr lang="en-US" altLang="ja-JP" sz="1600" b="1" kern="100" dirty="0">
                        <a:effectLst/>
                        <a:latin typeface="+mn-lt"/>
                        <a:cs typeface="Courier New"/>
                      </a:endParaRPr>
                    </a:p>
                  </a:txBody>
                  <a:tcPr marL="48000" marR="24000" marT="48000" marB="24000">
                    <a:solidFill>
                      <a:schemeClr val="bg1"/>
                    </a:solidFill>
                  </a:tcPr>
                </a:tc>
                <a:extLst>
                  <a:ext uri="{0D108BD9-81ED-4DB2-BD59-A6C34878D82A}">
                    <a16:rowId xmlns:a16="http://schemas.microsoft.com/office/drawing/2014/main" val="4199207120"/>
                  </a:ext>
                </a:extLst>
              </a:tr>
              <a:tr h="1260000">
                <a:tc>
                  <a:txBody>
                    <a:bodyPr/>
                    <a:lstStyle/>
                    <a:p>
                      <a:r>
                        <a:rPr kumimoji="1" lang="en-US" altLang="ja-JP" sz="1600">
                          <a:solidFill>
                            <a:schemeClr val="tx1"/>
                          </a:solidFill>
                        </a:rPr>
                        <a:t>3</a:t>
                      </a:r>
                      <a:endParaRPr kumimoji="1" lang="ja-JP" altLang="en-US" sz="1600">
                        <a:solidFill>
                          <a:schemeClr val="tx1"/>
                        </a:solidFill>
                      </a:endParaRPr>
                    </a:p>
                  </a:txBody>
                  <a:tcPr marL="60960" marR="60960" marT="30480" marB="30480">
                    <a:solidFill>
                      <a:schemeClr val="bg1"/>
                    </a:solidFill>
                  </a:tcPr>
                </a:tc>
                <a:tc>
                  <a:txBody>
                    <a:bodyPr/>
                    <a:lstStyle/>
                    <a:p>
                      <a:pPr marL="0" marR="0" lvl="0" indent="0" algn="l" defTabSz="1371417" rtl="0" eaLnBrk="1" fontAlgn="auto" latinLnBrk="0" hangingPunct="1">
                        <a:lnSpc>
                          <a:spcPct val="100000"/>
                        </a:lnSpc>
                        <a:spcBef>
                          <a:spcPts val="0"/>
                        </a:spcBef>
                        <a:spcAft>
                          <a:spcPts val="0"/>
                        </a:spcAft>
                        <a:buClrTx/>
                        <a:buSzTx/>
                        <a:buFontTx/>
                        <a:buNone/>
                        <a:tabLst/>
                        <a:defRPr/>
                      </a:pPr>
                      <a:r>
                        <a:rPr lang="ja-JP" altLang="en-US" sz="1600" kern="100">
                          <a:solidFill>
                            <a:schemeClr val="tx1"/>
                          </a:solidFill>
                          <a:effectLst/>
                          <a:latin typeface="+mn-ea"/>
                          <a:cs typeface="Courier New" panose="02070309020205020404" pitchFamily="49" charset="0"/>
                        </a:rPr>
                        <a:t>ユーザー管理画面変更</a:t>
                      </a:r>
                      <a:endParaRPr lang="en-US" altLang="ja-JP" sz="1600" kern="100">
                        <a:solidFill>
                          <a:schemeClr val="tx1"/>
                        </a:solidFill>
                        <a:effectLst/>
                        <a:latin typeface="+mn-ea"/>
                        <a:cs typeface="Courier New" panose="02070309020205020404" pitchFamily="49" charset="0"/>
                      </a:endParaRPr>
                    </a:p>
                  </a:txBody>
                  <a:tcPr marL="48000" marR="24000" marT="48000" marB="2400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a:solidFill>
                            <a:schemeClr val="tx1"/>
                          </a:solidFill>
                          <a:effectLst/>
                          <a:latin typeface="+mn-ea"/>
                          <a:cs typeface="Courier New" panose="02070309020205020404" pitchFamily="49" charset="0"/>
                        </a:rPr>
                        <a:t>ユーザー管理等</a:t>
                      </a:r>
                      <a:r>
                        <a:rPr lang="ja-JP" altLang="en-US" sz="1600" b="0" kern="100">
                          <a:effectLst/>
                          <a:latin typeface="+mn-lt"/>
                          <a:cs typeface="Courier New"/>
                        </a:rPr>
                        <a:t>の設定につきましては、今後</a:t>
                      </a:r>
                      <a:r>
                        <a:rPr lang="en-US" altLang="ja-JP" sz="1600" b="0" kern="100">
                          <a:effectLst/>
                          <a:latin typeface="+mn-lt"/>
                          <a:cs typeface="Courier New"/>
                        </a:rPr>
                        <a:t>SDPF</a:t>
                      </a:r>
                      <a:r>
                        <a:rPr lang="ja-JP" altLang="en-US" sz="1600" b="0" kern="100">
                          <a:effectLst/>
                          <a:latin typeface="+mn-lt"/>
                          <a:cs typeface="Courier New"/>
                        </a:rPr>
                        <a:t>ポータル上で実施してください。</a:t>
                      </a:r>
                      <a:endParaRPr lang="en-US" altLang="ja-JP" sz="1600" b="0" kern="100">
                        <a:effectLst/>
                        <a:latin typeface="+mn-lt"/>
                        <a:cs typeface="Courier New"/>
                      </a:endParaRPr>
                    </a:p>
                  </a:txBody>
                  <a:tcPr marL="48000" marR="24000" marT="48000" marB="24000">
                    <a:solidFill>
                      <a:schemeClr val="bg1"/>
                    </a:solidFill>
                  </a:tcPr>
                </a:tc>
                <a:extLst>
                  <a:ext uri="{0D108BD9-81ED-4DB2-BD59-A6C34878D82A}">
                    <a16:rowId xmlns:a16="http://schemas.microsoft.com/office/drawing/2014/main" val="3293061413"/>
                  </a:ext>
                </a:extLst>
              </a:tr>
            </a:tbl>
          </a:graphicData>
        </a:graphic>
      </p:graphicFrame>
    </p:spTree>
    <p:extLst>
      <p:ext uri="{BB962C8B-B14F-4D97-AF65-F5344CB8AC3E}">
        <p14:creationId xmlns:p14="http://schemas.microsoft.com/office/powerpoint/2010/main" val="723230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F61C90B-B09B-E9D1-638C-E21A54FC8D9B}"/>
              </a:ext>
            </a:extLst>
          </p:cNvPr>
          <p:cNvSpPr>
            <a:spLocks noGrp="1"/>
          </p:cNvSpPr>
          <p:nvPr>
            <p:ph idx="1"/>
          </p:nvPr>
        </p:nvSpPr>
        <p:spPr>
          <a:xfrm>
            <a:off x="264000" y="996511"/>
            <a:ext cx="11664000" cy="5490288"/>
          </a:xfrm>
        </p:spPr>
        <p:txBody>
          <a:bodyPr>
            <a:noAutofit/>
          </a:bodyPr>
          <a:lstStyle/>
          <a:p>
            <a:pPr marL="0" indent="0">
              <a:lnSpc>
                <a:spcPct val="100000"/>
              </a:lnSpc>
              <a:buNone/>
            </a:pPr>
            <a:r>
              <a:rPr lang="ja-JP" altLang="en-US" sz="1700"/>
              <a:t>本変更に伴い、子契約のお客様のログインポータルのユーザーを</a:t>
            </a:r>
            <a:r>
              <a:rPr lang="en-US" altLang="ja-JP" sz="1700"/>
              <a:t>SDPF</a:t>
            </a:r>
            <a:r>
              <a:rPr lang="ja-JP" altLang="en-US" sz="1700"/>
              <a:t>ポータルに移行いたします。</a:t>
            </a:r>
            <a:endParaRPr lang="en-US" altLang="ja-JP" sz="1700"/>
          </a:p>
          <a:p>
            <a:pPr marL="0" indent="0">
              <a:lnSpc>
                <a:spcPct val="100000"/>
              </a:lnSpc>
              <a:buNone/>
            </a:pPr>
            <a:r>
              <a:rPr lang="ja-JP" altLang="en-US" sz="1700"/>
              <a:t>移行後はログインポータルを経由せず、</a:t>
            </a:r>
            <a:r>
              <a:rPr lang="en-US" altLang="ja-JP" sz="1700"/>
              <a:t>SDPF</a:t>
            </a:r>
            <a:r>
              <a:rPr lang="ja-JP" altLang="en-US" sz="1700"/>
              <a:t>ポータルへ直接ログインしていただきます。</a:t>
            </a:r>
            <a:endParaRPr lang="en-US" altLang="ja-JP"/>
          </a:p>
        </p:txBody>
      </p:sp>
      <p:pic>
        <p:nvPicPr>
          <p:cNvPr id="4" name="図 3">
            <a:extLst>
              <a:ext uri="{FF2B5EF4-FFF2-40B4-BE49-F238E27FC236}">
                <a16:creationId xmlns:a16="http://schemas.microsoft.com/office/drawing/2014/main" id="{F97169D7-3CAF-C9AC-7CF2-A7DC8C9C3580}"/>
              </a:ext>
            </a:extLst>
          </p:cNvPr>
          <p:cNvPicPr>
            <a:picLocks noChangeAspect="1"/>
          </p:cNvPicPr>
          <p:nvPr/>
        </p:nvPicPr>
        <p:blipFill>
          <a:blip r:embed="rId2"/>
          <a:stretch>
            <a:fillRect/>
          </a:stretch>
        </p:blipFill>
        <p:spPr>
          <a:xfrm>
            <a:off x="4511630" y="4839483"/>
            <a:ext cx="488269" cy="517565"/>
          </a:xfrm>
          <a:prstGeom prst="rect">
            <a:avLst/>
          </a:prstGeom>
        </p:spPr>
      </p:pic>
      <p:sp>
        <p:nvSpPr>
          <p:cNvPr id="5" name="テキスト ボックス 4">
            <a:extLst>
              <a:ext uri="{FF2B5EF4-FFF2-40B4-BE49-F238E27FC236}">
                <a16:creationId xmlns:a16="http://schemas.microsoft.com/office/drawing/2014/main" id="{FAD30FD1-3987-8E0C-E416-6E8927F58919}"/>
              </a:ext>
            </a:extLst>
          </p:cNvPr>
          <p:cNvSpPr txBox="1"/>
          <p:nvPr/>
        </p:nvSpPr>
        <p:spPr>
          <a:xfrm>
            <a:off x="4051913" y="5357048"/>
            <a:ext cx="1563248" cy="523220"/>
          </a:xfrm>
          <a:prstGeom prst="rect">
            <a:avLst/>
          </a:prstGeom>
          <a:noFill/>
        </p:spPr>
        <p:txBody>
          <a:bodyPr wrap="none" rtlCol="0">
            <a:spAutoFit/>
          </a:bodyPr>
          <a:lstStyle/>
          <a:p>
            <a:pPr algn="ctr"/>
            <a:r>
              <a:rPr lang="ja-JP" altLang="en-US" sz="1400"/>
              <a:t>利用者</a:t>
            </a:r>
            <a:endParaRPr kumimoji="1" lang="en-US" altLang="ja-JP" sz="1400"/>
          </a:p>
          <a:p>
            <a:pPr algn="ctr"/>
            <a:r>
              <a:rPr lang="en-US" altLang="ja-JP" sz="1400"/>
              <a:t>(</a:t>
            </a:r>
            <a:r>
              <a:rPr lang="ja-JP" altLang="en-US" sz="1400"/>
              <a:t>ユーザー</a:t>
            </a:r>
            <a:r>
              <a:rPr lang="en-US" altLang="ja-JP" sz="1400"/>
              <a:t>: A, C)</a:t>
            </a:r>
            <a:endParaRPr kumimoji="1" lang="ja-JP" altLang="en-US" sz="1400"/>
          </a:p>
        </p:txBody>
      </p:sp>
      <p:sp>
        <p:nvSpPr>
          <p:cNvPr id="8" name="Google Shape;466;p22">
            <a:extLst>
              <a:ext uri="{FF2B5EF4-FFF2-40B4-BE49-F238E27FC236}">
                <a16:creationId xmlns:a16="http://schemas.microsoft.com/office/drawing/2014/main" id="{AA51AA70-F850-07F1-11BB-9CFA8F56C7E4}"/>
              </a:ext>
            </a:extLst>
          </p:cNvPr>
          <p:cNvSpPr/>
          <p:nvPr/>
        </p:nvSpPr>
        <p:spPr>
          <a:xfrm>
            <a:off x="697632" y="318853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r>
              <a:rPr lang="ja-JP" altLang="en-US" sz="1400">
                <a:solidFill>
                  <a:schemeClr val="dk1"/>
                </a:solidFill>
              </a:rPr>
              <a:t>①</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パートナー子</a:t>
            </a:r>
            <a:r>
              <a:rPr lang="en-US" sz="1400">
                <a:solidFill>
                  <a:schemeClr val="dk1"/>
                </a:solidFill>
              </a:rPr>
              <a:t>)</a:t>
            </a:r>
          </a:p>
        </p:txBody>
      </p:sp>
      <p:cxnSp>
        <p:nvCxnSpPr>
          <p:cNvPr id="10" name="Google Shape;468;p22">
            <a:extLst>
              <a:ext uri="{FF2B5EF4-FFF2-40B4-BE49-F238E27FC236}">
                <a16:creationId xmlns:a16="http://schemas.microsoft.com/office/drawing/2014/main" id="{F3F320C6-4990-814C-2EE2-3FECC1F59170}"/>
              </a:ext>
            </a:extLst>
          </p:cNvPr>
          <p:cNvCxnSpPr>
            <a:cxnSpLocks/>
            <a:stCxn id="8" idx="3"/>
            <a:endCxn id="20" idx="1"/>
          </p:cNvCxnSpPr>
          <p:nvPr/>
        </p:nvCxnSpPr>
        <p:spPr>
          <a:xfrm flipV="1">
            <a:off x="2164069" y="346070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11" name="Google Shape;482;p23">
            <a:extLst>
              <a:ext uri="{FF2B5EF4-FFF2-40B4-BE49-F238E27FC236}">
                <a16:creationId xmlns:a16="http://schemas.microsoft.com/office/drawing/2014/main" id="{E4105F1D-C37F-0A0F-5B9E-35FF185972B5}"/>
              </a:ext>
            </a:extLst>
          </p:cNvPr>
          <p:cNvSpPr/>
          <p:nvPr/>
        </p:nvSpPr>
        <p:spPr>
          <a:xfrm>
            <a:off x="454859" y="2728846"/>
            <a:ext cx="3139679" cy="1328277"/>
          </a:xfrm>
          <a:prstGeom prst="roundRect">
            <a:avLst>
              <a:gd name="adj" fmla="val 5273"/>
            </a:avLst>
          </a:prstGeom>
          <a:noFill/>
          <a:ln w="38100" cap="flat" cmpd="sng">
            <a:solidFill>
              <a:schemeClr val="tx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latin typeface="Meiryo"/>
                <a:ea typeface="Meiryo"/>
                <a:cs typeface="Meiryo"/>
                <a:sym typeface="Meiryo"/>
              </a:rPr>
              <a:t>ログインポータル</a:t>
            </a:r>
            <a:endParaRPr sz="1400" b="1" i="0" u="none" strike="noStrike" cap="none">
              <a:latin typeface="Meiryo"/>
              <a:ea typeface="Meiryo"/>
              <a:cs typeface="Meiryo"/>
              <a:sym typeface="Meiryo"/>
            </a:endParaRPr>
          </a:p>
        </p:txBody>
      </p:sp>
      <p:sp>
        <p:nvSpPr>
          <p:cNvPr id="20" name="テキスト ボックス 19">
            <a:extLst>
              <a:ext uri="{FF2B5EF4-FFF2-40B4-BE49-F238E27FC236}">
                <a16:creationId xmlns:a16="http://schemas.microsoft.com/office/drawing/2014/main" id="{5623B626-7C7A-B09F-F70E-349CBD1E7B80}"/>
              </a:ext>
            </a:extLst>
          </p:cNvPr>
          <p:cNvSpPr txBox="1"/>
          <p:nvPr/>
        </p:nvSpPr>
        <p:spPr>
          <a:xfrm>
            <a:off x="2428069" y="3322207"/>
            <a:ext cx="792452"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37" name="テキスト ボックス 36">
            <a:extLst>
              <a:ext uri="{FF2B5EF4-FFF2-40B4-BE49-F238E27FC236}">
                <a16:creationId xmlns:a16="http://schemas.microsoft.com/office/drawing/2014/main" id="{5AA93964-2BCB-9E4E-8827-CB7975E69EAC}"/>
              </a:ext>
            </a:extLst>
          </p:cNvPr>
          <p:cNvSpPr txBox="1"/>
          <p:nvPr/>
        </p:nvSpPr>
        <p:spPr>
          <a:xfrm>
            <a:off x="2428069" y="361440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40" name="Google Shape;468;p22">
            <a:extLst>
              <a:ext uri="{FF2B5EF4-FFF2-40B4-BE49-F238E27FC236}">
                <a16:creationId xmlns:a16="http://schemas.microsoft.com/office/drawing/2014/main" id="{A8DB0C41-74C7-B6A5-3A90-2DDD8E34C538}"/>
              </a:ext>
            </a:extLst>
          </p:cNvPr>
          <p:cNvCxnSpPr>
            <a:cxnSpLocks/>
            <a:stCxn id="8" idx="3"/>
            <a:endCxn id="37" idx="1"/>
          </p:cNvCxnSpPr>
          <p:nvPr/>
        </p:nvCxnSpPr>
        <p:spPr>
          <a:xfrm>
            <a:off x="2164069" y="346272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44" name="Google Shape;466;p22">
            <a:extLst>
              <a:ext uri="{FF2B5EF4-FFF2-40B4-BE49-F238E27FC236}">
                <a16:creationId xmlns:a16="http://schemas.microsoft.com/office/drawing/2014/main" id="{55B93556-6647-DB31-5DE6-2E66B53EA499}"/>
              </a:ext>
            </a:extLst>
          </p:cNvPr>
          <p:cNvSpPr/>
          <p:nvPr/>
        </p:nvSpPr>
        <p:spPr>
          <a:xfrm>
            <a:off x="696240" y="4617190"/>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r>
              <a:rPr lang="ja-JP" altLang="en-US" sz="1400">
                <a:solidFill>
                  <a:schemeClr val="dk1"/>
                </a:solidFill>
              </a:rPr>
              <a:t>②</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パートナー子</a:t>
            </a:r>
            <a:r>
              <a:rPr lang="en-US" sz="1400">
                <a:solidFill>
                  <a:schemeClr val="dk1"/>
                </a:solidFill>
              </a:rPr>
              <a:t>)</a:t>
            </a:r>
          </a:p>
        </p:txBody>
      </p:sp>
      <p:cxnSp>
        <p:nvCxnSpPr>
          <p:cNvPr id="45" name="Google Shape;468;p22">
            <a:extLst>
              <a:ext uri="{FF2B5EF4-FFF2-40B4-BE49-F238E27FC236}">
                <a16:creationId xmlns:a16="http://schemas.microsoft.com/office/drawing/2014/main" id="{6A9B21E6-D19E-980B-29E7-45C06620A245}"/>
              </a:ext>
            </a:extLst>
          </p:cNvPr>
          <p:cNvCxnSpPr>
            <a:cxnSpLocks/>
            <a:stCxn id="44" idx="3"/>
            <a:endCxn id="46" idx="1"/>
          </p:cNvCxnSpPr>
          <p:nvPr/>
        </p:nvCxnSpPr>
        <p:spPr>
          <a:xfrm flipV="1">
            <a:off x="2162677" y="4889359"/>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46" name="テキスト ボックス 45">
            <a:extLst>
              <a:ext uri="{FF2B5EF4-FFF2-40B4-BE49-F238E27FC236}">
                <a16:creationId xmlns:a16="http://schemas.microsoft.com/office/drawing/2014/main" id="{F9953530-8A97-C15F-FB95-97235DCEE524}"/>
              </a:ext>
            </a:extLst>
          </p:cNvPr>
          <p:cNvSpPr txBox="1"/>
          <p:nvPr/>
        </p:nvSpPr>
        <p:spPr>
          <a:xfrm>
            <a:off x="2426677" y="4750859"/>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C</a:t>
            </a:r>
            <a:endParaRPr kumimoji="1" lang="en-US" altLang="ja-JP" sz="1200">
              <a:latin typeface="+mn-ea"/>
            </a:endParaRPr>
          </a:p>
        </p:txBody>
      </p:sp>
      <p:sp>
        <p:nvSpPr>
          <p:cNvPr id="54" name="正方形/長方形 53">
            <a:extLst>
              <a:ext uri="{FF2B5EF4-FFF2-40B4-BE49-F238E27FC236}">
                <a16:creationId xmlns:a16="http://schemas.microsoft.com/office/drawing/2014/main" id="{DDDF4519-FF4A-3201-B9AC-2CCA7C385EF6}"/>
              </a:ext>
            </a:extLst>
          </p:cNvPr>
          <p:cNvSpPr/>
          <p:nvPr/>
        </p:nvSpPr>
        <p:spPr bwMode="gray">
          <a:xfrm>
            <a:off x="583660" y="3092229"/>
            <a:ext cx="2866821" cy="805695"/>
          </a:xfrm>
          <a:prstGeom prst="rect">
            <a:avLst/>
          </a:prstGeom>
          <a:noFill/>
          <a:ln w="12700">
            <a:solidFill>
              <a:srgbClr val="FFFFFF">
                <a:lumMod val="50000"/>
              </a:srgb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F638CFB2-BB97-4916-6108-48E6109EDAF0}"/>
              </a:ext>
            </a:extLst>
          </p:cNvPr>
          <p:cNvSpPr/>
          <p:nvPr/>
        </p:nvSpPr>
        <p:spPr bwMode="gray">
          <a:xfrm>
            <a:off x="599425" y="4528743"/>
            <a:ext cx="2866821" cy="742327"/>
          </a:xfrm>
          <a:prstGeom prst="rect">
            <a:avLst/>
          </a:prstGeom>
          <a:noFill/>
          <a:ln w="12700">
            <a:solidFill>
              <a:srgbClr val="FFFFFF">
                <a:lumMod val="50000"/>
              </a:srgb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cxnSp>
        <p:nvCxnSpPr>
          <p:cNvPr id="57" name="直線矢印コネクタ 56">
            <a:extLst>
              <a:ext uri="{FF2B5EF4-FFF2-40B4-BE49-F238E27FC236}">
                <a16:creationId xmlns:a16="http://schemas.microsoft.com/office/drawing/2014/main" id="{BBBF6785-25D6-B080-4DA0-301AF2A0804A}"/>
              </a:ext>
            </a:extLst>
          </p:cNvPr>
          <p:cNvCxnSpPr>
            <a:cxnSpLocks/>
            <a:stCxn id="4" idx="1"/>
            <a:endCxn id="20" idx="3"/>
          </p:cNvCxnSpPr>
          <p:nvPr/>
        </p:nvCxnSpPr>
        <p:spPr>
          <a:xfrm flipH="1" flipV="1">
            <a:off x="3220521" y="3460707"/>
            <a:ext cx="1291109" cy="16375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39BBF8C6-BA24-DD38-D864-CBC773452DC1}"/>
              </a:ext>
            </a:extLst>
          </p:cNvPr>
          <p:cNvCxnSpPr>
            <a:cxnSpLocks/>
            <a:stCxn id="4" idx="1"/>
            <a:endCxn id="46" idx="3"/>
          </p:cNvCxnSpPr>
          <p:nvPr/>
        </p:nvCxnSpPr>
        <p:spPr>
          <a:xfrm flipH="1" flipV="1">
            <a:off x="3219129" y="4889359"/>
            <a:ext cx="1292501" cy="2089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F5686BF1-2863-EB54-8F6E-B301E0851675}"/>
              </a:ext>
            </a:extLst>
          </p:cNvPr>
          <p:cNvCxnSpPr>
            <a:cxnSpLocks/>
          </p:cNvCxnSpPr>
          <p:nvPr/>
        </p:nvCxnSpPr>
        <p:spPr>
          <a:xfrm>
            <a:off x="6096000" y="2314791"/>
            <a:ext cx="0" cy="401220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07610CD9-AC09-78D5-8C60-A2FD76CB6BCE}"/>
              </a:ext>
            </a:extLst>
          </p:cNvPr>
          <p:cNvSpPr txBox="1"/>
          <p:nvPr/>
        </p:nvSpPr>
        <p:spPr>
          <a:xfrm>
            <a:off x="97747" y="2314791"/>
            <a:ext cx="3082253" cy="338554"/>
          </a:xfrm>
          <a:prstGeom prst="rect">
            <a:avLst/>
          </a:prstGeom>
          <a:noFill/>
        </p:spPr>
        <p:txBody>
          <a:bodyPr wrap="square" rtlCol="0">
            <a:spAutoFit/>
          </a:bodyPr>
          <a:lstStyle/>
          <a:p>
            <a:pPr defTabSz="1371018"/>
            <a:r>
              <a:rPr lang="ja-JP" altLang="en-US" sz="1600" b="1">
                <a:solidFill>
                  <a:prstClr val="black"/>
                </a:solidFill>
                <a:latin typeface="+mn-ea"/>
              </a:rPr>
              <a:t>■現在の契約</a:t>
            </a:r>
            <a:r>
              <a:rPr lang="en-US" altLang="ja-JP" sz="1600" b="1">
                <a:solidFill>
                  <a:prstClr val="black"/>
                </a:solidFill>
                <a:latin typeface="+mn-ea"/>
              </a:rPr>
              <a:t>/</a:t>
            </a:r>
            <a:r>
              <a:rPr lang="ja-JP" altLang="en-US" sz="1600" b="1">
                <a:solidFill>
                  <a:prstClr val="black"/>
                </a:solidFill>
                <a:latin typeface="+mn-ea"/>
              </a:rPr>
              <a:t>ユーザー構成</a:t>
            </a:r>
            <a:endParaRPr lang="en-US" altLang="ja-JP" sz="1600" b="1">
              <a:solidFill>
                <a:prstClr val="black"/>
              </a:solidFill>
              <a:latin typeface="+mn-ea"/>
            </a:endParaRPr>
          </a:p>
        </p:txBody>
      </p:sp>
      <p:sp>
        <p:nvSpPr>
          <p:cNvPr id="69" name="テキスト ボックス 68">
            <a:extLst>
              <a:ext uri="{FF2B5EF4-FFF2-40B4-BE49-F238E27FC236}">
                <a16:creationId xmlns:a16="http://schemas.microsoft.com/office/drawing/2014/main" id="{DB33A2B5-9811-DC71-A513-4666FA204F2C}"/>
              </a:ext>
            </a:extLst>
          </p:cNvPr>
          <p:cNvSpPr txBox="1"/>
          <p:nvPr/>
        </p:nvSpPr>
        <p:spPr>
          <a:xfrm>
            <a:off x="6262254" y="2318344"/>
            <a:ext cx="3533498" cy="338554"/>
          </a:xfrm>
          <a:prstGeom prst="rect">
            <a:avLst/>
          </a:prstGeom>
          <a:noFill/>
        </p:spPr>
        <p:txBody>
          <a:bodyPr wrap="square" rtlCol="0">
            <a:spAutoFit/>
          </a:bodyPr>
          <a:lstStyle/>
          <a:p>
            <a:pPr defTabSz="1371018"/>
            <a:r>
              <a:rPr lang="ja-JP" altLang="en-US" sz="1600" b="1">
                <a:solidFill>
                  <a:prstClr val="black"/>
                </a:solidFill>
                <a:latin typeface="+mn-ea"/>
              </a:rPr>
              <a:t>■移行後の契約</a:t>
            </a:r>
            <a:r>
              <a:rPr lang="en-US" altLang="ja-JP" sz="1600" b="1">
                <a:solidFill>
                  <a:prstClr val="black"/>
                </a:solidFill>
                <a:latin typeface="+mn-ea"/>
              </a:rPr>
              <a:t>/</a:t>
            </a:r>
            <a:r>
              <a:rPr lang="ja-JP" altLang="en-US" sz="1600" b="1">
                <a:solidFill>
                  <a:prstClr val="black"/>
                </a:solidFill>
                <a:latin typeface="+mn-ea"/>
              </a:rPr>
              <a:t>ユーザー構成</a:t>
            </a:r>
            <a:endParaRPr lang="en-US" altLang="ja-JP" sz="1600" b="1">
              <a:solidFill>
                <a:prstClr val="black"/>
              </a:solidFill>
              <a:latin typeface="+mn-ea"/>
            </a:endParaRPr>
          </a:p>
        </p:txBody>
      </p:sp>
      <p:pic>
        <p:nvPicPr>
          <p:cNvPr id="70" name="図 69">
            <a:extLst>
              <a:ext uri="{FF2B5EF4-FFF2-40B4-BE49-F238E27FC236}">
                <a16:creationId xmlns:a16="http://schemas.microsoft.com/office/drawing/2014/main" id="{27EBF35D-D038-D5B2-71C7-F7A471F64DE7}"/>
              </a:ext>
            </a:extLst>
          </p:cNvPr>
          <p:cNvPicPr>
            <a:picLocks noChangeAspect="1"/>
          </p:cNvPicPr>
          <p:nvPr/>
        </p:nvPicPr>
        <p:blipFill>
          <a:blip r:embed="rId2"/>
          <a:stretch>
            <a:fillRect/>
          </a:stretch>
        </p:blipFill>
        <p:spPr>
          <a:xfrm>
            <a:off x="10654329" y="4886659"/>
            <a:ext cx="488269" cy="517565"/>
          </a:xfrm>
          <a:prstGeom prst="rect">
            <a:avLst/>
          </a:prstGeom>
        </p:spPr>
      </p:pic>
      <p:sp>
        <p:nvSpPr>
          <p:cNvPr id="71" name="テキスト ボックス 70">
            <a:extLst>
              <a:ext uri="{FF2B5EF4-FFF2-40B4-BE49-F238E27FC236}">
                <a16:creationId xmlns:a16="http://schemas.microsoft.com/office/drawing/2014/main" id="{2B695BEF-8732-3FC2-B462-7CEA98B83C0E}"/>
              </a:ext>
            </a:extLst>
          </p:cNvPr>
          <p:cNvSpPr txBox="1"/>
          <p:nvPr/>
        </p:nvSpPr>
        <p:spPr>
          <a:xfrm>
            <a:off x="10194613" y="5404224"/>
            <a:ext cx="1563248" cy="523220"/>
          </a:xfrm>
          <a:prstGeom prst="rect">
            <a:avLst/>
          </a:prstGeom>
          <a:noFill/>
        </p:spPr>
        <p:txBody>
          <a:bodyPr wrap="none" rtlCol="0">
            <a:spAutoFit/>
          </a:bodyPr>
          <a:lstStyle/>
          <a:p>
            <a:pPr algn="ctr"/>
            <a:r>
              <a:rPr kumimoji="1" lang="ja-JP" altLang="en-US" sz="1400"/>
              <a:t>利用者</a:t>
            </a:r>
            <a:endParaRPr kumimoji="1" lang="en-US" altLang="ja-JP" sz="1400"/>
          </a:p>
          <a:p>
            <a:pPr algn="ctr"/>
            <a:r>
              <a:rPr lang="en-US" altLang="ja-JP" sz="1400"/>
              <a:t>(</a:t>
            </a:r>
            <a:r>
              <a:rPr lang="ja-JP" altLang="en-US" sz="1400"/>
              <a:t>ユーザー</a:t>
            </a:r>
            <a:r>
              <a:rPr lang="en-US" altLang="ja-JP" sz="1400"/>
              <a:t>: A, C)</a:t>
            </a:r>
            <a:endParaRPr kumimoji="1" lang="ja-JP" altLang="en-US" sz="1400"/>
          </a:p>
        </p:txBody>
      </p:sp>
      <p:sp>
        <p:nvSpPr>
          <p:cNvPr id="72" name="Google Shape;466;p22">
            <a:extLst>
              <a:ext uri="{FF2B5EF4-FFF2-40B4-BE49-F238E27FC236}">
                <a16:creationId xmlns:a16="http://schemas.microsoft.com/office/drawing/2014/main" id="{19BABBD5-6011-5C2D-1F9C-596710399A66}"/>
              </a:ext>
            </a:extLst>
          </p:cNvPr>
          <p:cNvSpPr/>
          <p:nvPr/>
        </p:nvSpPr>
        <p:spPr>
          <a:xfrm>
            <a:off x="6840579" y="318853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r>
              <a:rPr lang="ja-JP" altLang="en-US" sz="1400">
                <a:solidFill>
                  <a:schemeClr val="dk1"/>
                </a:solidFill>
              </a:rPr>
              <a:t>①</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パートナー子</a:t>
            </a:r>
            <a:r>
              <a:rPr lang="en-US" sz="1400">
                <a:solidFill>
                  <a:schemeClr val="dk1"/>
                </a:solidFill>
              </a:rPr>
              <a:t>)</a:t>
            </a:r>
          </a:p>
        </p:txBody>
      </p:sp>
      <p:cxnSp>
        <p:nvCxnSpPr>
          <p:cNvPr id="73" name="Google Shape;468;p22">
            <a:extLst>
              <a:ext uri="{FF2B5EF4-FFF2-40B4-BE49-F238E27FC236}">
                <a16:creationId xmlns:a16="http://schemas.microsoft.com/office/drawing/2014/main" id="{BA42CF4E-4D5D-F1D6-56EE-41EEC8305873}"/>
              </a:ext>
            </a:extLst>
          </p:cNvPr>
          <p:cNvCxnSpPr>
            <a:cxnSpLocks/>
            <a:stCxn id="72" idx="3"/>
            <a:endCxn id="76" idx="1"/>
          </p:cNvCxnSpPr>
          <p:nvPr/>
        </p:nvCxnSpPr>
        <p:spPr>
          <a:xfrm flipV="1">
            <a:off x="8307016" y="346070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75" name="Google Shape;482;p23">
            <a:extLst>
              <a:ext uri="{FF2B5EF4-FFF2-40B4-BE49-F238E27FC236}">
                <a16:creationId xmlns:a16="http://schemas.microsoft.com/office/drawing/2014/main" id="{62815BFF-1B76-C33D-4BF0-A187E8C190A3}"/>
              </a:ext>
            </a:extLst>
          </p:cNvPr>
          <p:cNvSpPr/>
          <p:nvPr/>
        </p:nvSpPr>
        <p:spPr>
          <a:xfrm>
            <a:off x="6580648" y="2728990"/>
            <a:ext cx="3183283" cy="1322453"/>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sp>
        <p:nvSpPr>
          <p:cNvPr id="76" name="テキスト ボックス 75">
            <a:extLst>
              <a:ext uri="{FF2B5EF4-FFF2-40B4-BE49-F238E27FC236}">
                <a16:creationId xmlns:a16="http://schemas.microsoft.com/office/drawing/2014/main" id="{544F4D82-956E-579E-9EA4-21FA6181C2BB}"/>
              </a:ext>
            </a:extLst>
          </p:cNvPr>
          <p:cNvSpPr txBox="1"/>
          <p:nvPr/>
        </p:nvSpPr>
        <p:spPr>
          <a:xfrm>
            <a:off x="8571016" y="3322207"/>
            <a:ext cx="792452" cy="276999"/>
          </a:xfrm>
          <a:prstGeom prst="rect">
            <a:avLst/>
          </a:prstGeom>
          <a:noFill/>
        </p:spPr>
        <p:txBody>
          <a:bodyPr wrap="none" lIns="36000" rIns="36000" rtlCol="0">
            <a:spAutoFit/>
          </a:bodyPr>
          <a:lstStyle/>
          <a:p>
            <a:r>
              <a:rPr kumimoji="1" lang="ja-JP" altLang="en-US" sz="1200">
                <a:latin typeface="+mn-ea"/>
              </a:rPr>
              <a:t>ユーザー</a:t>
            </a:r>
            <a:r>
              <a:rPr kumimoji="1" lang="en-US" altLang="ja-JP" sz="1200">
                <a:latin typeface="+mn-ea"/>
              </a:rPr>
              <a:t>A</a:t>
            </a:r>
          </a:p>
        </p:txBody>
      </p:sp>
      <p:sp>
        <p:nvSpPr>
          <p:cNvPr id="77" name="テキスト ボックス 76">
            <a:extLst>
              <a:ext uri="{FF2B5EF4-FFF2-40B4-BE49-F238E27FC236}">
                <a16:creationId xmlns:a16="http://schemas.microsoft.com/office/drawing/2014/main" id="{694C8143-6F08-A634-C539-B76E41003044}"/>
              </a:ext>
            </a:extLst>
          </p:cNvPr>
          <p:cNvSpPr txBox="1"/>
          <p:nvPr/>
        </p:nvSpPr>
        <p:spPr>
          <a:xfrm>
            <a:off x="8571016" y="3614406"/>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B</a:t>
            </a:r>
            <a:endParaRPr kumimoji="1" lang="en-US" altLang="ja-JP" sz="1200">
              <a:latin typeface="+mn-ea"/>
            </a:endParaRPr>
          </a:p>
        </p:txBody>
      </p:sp>
      <p:cxnSp>
        <p:nvCxnSpPr>
          <p:cNvPr id="78" name="Google Shape;468;p22">
            <a:extLst>
              <a:ext uri="{FF2B5EF4-FFF2-40B4-BE49-F238E27FC236}">
                <a16:creationId xmlns:a16="http://schemas.microsoft.com/office/drawing/2014/main" id="{E3CF949D-7E9D-7892-F93C-ED1C42FB9559}"/>
              </a:ext>
            </a:extLst>
          </p:cNvPr>
          <p:cNvCxnSpPr>
            <a:cxnSpLocks/>
            <a:stCxn id="72" idx="3"/>
            <a:endCxn id="77" idx="1"/>
          </p:cNvCxnSpPr>
          <p:nvPr/>
        </p:nvCxnSpPr>
        <p:spPr>
          <a:xfrm>
            <a:off x="8307016" y="3462724"/>
            <a:ext cx="264000" cy="290182"/>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79" name="Google Shape;466;p22">
            <a:extLst>
              <a:ext uri="{FF2B5EF4-FFF2-40B4-BE49-F238E27FC236}">
                <a16:creationId xmlns:a16="http://schemas.microsoft.com/office/drawing/2014/main" id="{D4416FE3-B57F-9BFD-E778-33FA140B6EFD}"/>
              </a:ext>
            </a:extLst>
          </p:cNvPr>
          <p:cNvSpPr/>
          <p:nvPr/>
        </p:nvSpPr>
        <p:spPr>
          <a:xfrm>
            <a:off x="6826534" y="4617198"/>
            <a:ext cx="1466437" cy="548372"/>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ja-JP" sz="1400" err="1">
                <a:solidFill>
                  <a:schemeClr val="dk1"/>
                </a:solidFill>
              </a:rPr>
              <a:t>SDPF契約</a:t>
            </a:r>
            <a:r>
              <a:rPr lang="ja-JP" altLang="en-US" sz="1400">
                <a:solidFill>
                  <a:schemeClr val="dk1"/>
                </a:solidFill>
              </a:rPr>
              <a:t>②</a:t>
            </a:r>
            <a:endParaRPr lang="en-US" altLang="ja-JP" sz="1400">
              <a:solidFill>
                <a:schemeClr val="dk1"/>
              </a:solidFill>
            </a:endParaRPr>
          </a:p>
          <a:p>
            <a:pPr marL="0" lvl="0" indent="0" algn="ctr" rtl="0">
              <a:spcBef>
                <a:spcPts val="0"/>
              </a:spcBef>
              <a:spcAft>
                <a:spcPts val="0"/>
              </a:spcAft>
              <a:buNone/>
            </a:pPr>
            <a:r>
              <a:rPr lang="en-US" sz="1400">
                <a:solidFill>
                  <a:schemeClr val="dk1"/>
                </a:solidFill>
              </a:rPr>
              <a:t>(</a:t>
            </a:r>
            <a:r>
              <a:rPr lang="ja-JP" altLang="en-US" sz="1400">
                <a:solidFill>
                  <a:schemeClr val="dk1"/>
                </a:solidFill>
              </a:rPr>
              <a:t>パートナー子</a:t>
            </a:r>
            <a:r>
              <a:rPr lang="en-US" sz="1400">
                <a:solidFill>
                  <a:schemeClr val="dk1"/>
                </a:solidFill>
              </a:rPr>
              <a:t>)</a:t>
            </a:r>
          </a:p>
        </p:txBody>
      </p:sp>
      <p:cxnSp>
        <p:nvCxnSpPr>
          <p:cNvPr id="80" name="Google Shape;468;p22">
            <a:extLst>
              <a:ext uri="{FF2B5EF4-FFF2-40B4-BE49-F238E27FC236}">
                <a16:creationId xmlns:a16="http://schemas.microsoft.com/office/drawing/2014/main" id="{B8B64B0C-4012-2C8A-49E1-4A122FA947F5}"/>
              </a:ext>
            </a:extLst>
          </p:cNvPr>
          <p:cNvCxnSpPr>
            <a:cxnSpLocks/>
            <a:stCxn id="79" idx="3"/>
            <a:endCxn id="81" idx="1"/>
          </p:cNvCxnSpPr>
          <p:nvPr/>
        </p:nvCxnSpPr>
        <p:spPr>
          <a:xfrm flipV="1">
            <a:off x="8292971" y="4889367"/>
            <a:ext cx="264000" cy="2017"/>
          </a:xfrm>
          <a:prstGeom prst="bentConnector3">
            <a:avLst>
              <a:gd name="adj1" fmla="val 50000"/>
            </a:avLst>
          </a:prstGeom>
          <a:noFill/>
          <a:ln w="19050" cap="flat" cmpd="sng">
            <a:solidFill>
              <a:schemeClr val="dk1"/>
            </a:solidFill>
            <a:prstDash val="solid"/>
            <a:round/>
            <a:headEnd type="none" w="med" len="med"/>
            <a:tailEnd type="none" w="med" len="med"/>
          </a:ln>
        </p:spPr>
      </p:cxnSp>
      <p:sp>
        <p:nvSpPr>
          <p:cNvPr id="81" name="テキスト ボックス 80">
            <a:extLst>
              <a:ext uri="{FF2B5EF4-FFF2-40B4-BE49-F238E27FC236}">
                <a16:creationId xmlns:a16="http://schemas.microsoft.com/office/drawing/2014/main" id="{416CADFD-CD3F-69B4-2DF3-FF55F38F31E0}"/>
              </a:ext>
            </a:extLst>
          </p:cNvPr>
          <p:cNvSpPr txBox="1"/>
          <p:nvPr/>
        </p:nvSpPr>
        <p:spPr>
          <a:xfrm>
            <a:off x="8556971" y="4750867"/>
            <a:ext cx="792452" cy="276999"/>
          </a:xfrm>
          <a:prstGeom prst="rect">
            <a:avLst/>
          </a:prstGeom>
          <a:noFill/>
        </p:spPr>
        <p:txBody>
          <a:bodyPr wrap="none" lIns="36000" rIns="36000" rtlCol="0">
            <a:spAutoFit/>
          </a:bodyPr>
          <a:lstStyle/>
          <a:p>
            <a:r>
              <a:rPr kumimoji="1" lang="ja-JP" altLang="en-US" sz="1200">
                <a:latin typeface="+mn-ea"/>
              </a:rPr>
              <a:t>ユーザー</a:t>
            </a:r>
            <a:r>
              <a:rPr lang="en-US" altLang="ja-JP" sz="1200">
                <a:latin typeface="+mn-ea"/>
              </a:rPr>
              <a:t>C</a:t>
            </a:r>
            <a:endParaRPr kumimoji="1" lang="en-US" altLang="ja-JP" sz="1200">
              <a:latin typeface="+mn-ea"/>
            </a:endParaRPr>
          </a:p>
        </p:txBody>
      </p:sp>
      <p:sp>
        <p:nvSpPr>
          <p:cNvPr id="87" name="正方形/長方形 86">
            <a:extLst>
              <a:ext uri="{FF2B5EF4-FFF2-40B4-BE49-F238E27FC236}">
                <a16:creationId xmlns:a16="http://schemas.microsoft.com/office/drawing/2014/main" id="{93C122DD-14CE-AE89-DDBE-DA8CA8A809AE}"/>
              </a:ext>
            </a:extLst>
          </p:cNvPr>
          <p:cNvSpPr/>
          <p:nvPr/>
        </p:nvSpPr>
        <p:spPr bwMode="gray">
          <a:xfrm>
            <a:off x="6726607" y="3092229"/>
            <a:ext cx="2866821" cy="805695"/>
          </a:xfrm>
          <a:prstGeom prst="rect">
            <a:avLst/>
          </a:prstGeom>
          <a:noFill/>
          <a:ln w="12700">
            <a:solidFill>
              <a:srgbClr val="FFFFFF">
                <a:lumMod val="50000"/>
              </a:srgb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88" name="正方形/長方形 87">
            <a:extLst>
              <a:ext uri="{FF2B5EF4-FFF2-40B4-BE49-F238E27FC236}">
                <a16:creationId xmlns:a16="http://schemas.microsoft.com/office/drawing/2014/main" id="{8F0C0D24-94B8-CC12-7504-41B6DEC025DF}"/>
              </a:ext>
            </a:extLst>
          </p:cNvPr>
          <p:cNvSpPr/>
          <p:nvPr/>
        </p:nvSpPr>
        <p:spPr bwMode="gray">
          <a:xfrm>
            <a:off x="6729719" y="4528751"/>
            <a:ext cx="2866821" cy="742327"/>
          </a:xfrm>
          <a:prstGeom prst="rect">
            <a:avLst/>
          </a:prstGeom>
          <a:noFill/>
          <a:ln w="12700">
            <a:solidFill>
              <a:srgbClr val="FFFFFF">
                <a:lumMod val="50000"/>
              </a:srgbClr>
            </a:solidFill>
            <a:prstDash val="dash"/>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cxnSp>
        <p:nvCxnSpPr>
          <p:cNvPr id="89" name="直線矢印コネクタ 88">
            <a:extLst>
              <a:ext uri="{FF2B5EF4-FFF2-40B4-BE49-F238E27FC236}">
                <a16:creationId xmlns:a16="http://schemas.microsoft.com/office/drawing/2014/main" id="{D57D7ECE-DE49-5A64-8E5E-E85AC1CDC6FB}"/>
              </a:ext>
            </a:extLst>
          </p:cNvPr>
          <p:cNvCxnSpPr>
            <a:cxnSpLocks/>
            <a:stCxn id="70" idx="1"/>
            <a:endCxn id="76" idx="3"/>
          </p:cNvCxnSpPr>
          <p:nvPr/>
        </p:nvCxnSpPr>
        <p:spPr>
          <a:xfrm flipH="1" flipV="1">
            <a:off x="9363468" y="3460707"/>
            <a:ext cx="1290861" cy="16847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7989ABAA-C822-8C4C-B30B-E42E21970297}"/>
              </a:ext>
            </a:extLst>
          </p:cNvPr>
          <p:cNvCxnSpPr>
            <a:cxnSpLocks/>
            <a:stCxn id="70" idx="1"/>
            <a:endCxn id="81" idx="3"/>
          </p:cNvCxnSpPr>
          <p:nvPr/>
        </p:nvCxnSpPr>
        <p:spPr>
          <a:xfrm flipH="1" flipV="1">
            <a:off x="9349423" y="4889367"/>
            <a:ext cx="1304906" cy="25607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B6332568-AF55-2CE3-76A1-FC9F40E57385}"/>
              </a:ext>
            </a:extLst>
          </p:cNvPr>
          <p:cNvSpPr txBox="1"/>
          <p:nvPr/>
        </p:nvSpPr>
        <p:spPr>
          <a:xfrm>
            <a:off x="4117311" y="4399676"/>
            <a:ext cx="184666" cy="707886"/>
          </a:xfrm>
          <a:prstGeom prst="rect">
            <a:avLst/>
          </a:prstGeom>
          <a:solidFill>
            <a:schemeClr val="bg1"/>
          </a:solidFill>
        </p:spPr>
        <p:txBody>
          <a:bodyPr vert="eaVert" wrap="none" lIns="0" rIns="0" rtlCol="0">
            <a:spAutoFit/>
          </a:bodyPr>
          <a:lstStyle/>
          <a:p>
            <a:r>
              <a:rPr kumimoji="1" lang="ja-JP" altLang="en-US" sz="1200"/>
              <a:t>ログイン</a:t>
            </a:r>
          </a:p>
        </p:txBody>
      </p:sp>
      <p:sp>
        <p:nvSpPr>
          <p:cNvPr id="95" name="テキスト ボックス 94">
            <a:extLst>
              <a:ext uri="{FF2B5EF4-FFF2-40B4-BE49-F238E27FC236}">
                <a16:creationId xmlns:a16="http://schemas.microsoft.com/office/drawing/2014/main" id="{FC90AA26-7C5A-4DC5-94E0-C7066B9ADF48}"/>
              </a:ext>
            </a:extLst>
          </p:cNvPr>
          <p:cNvSpPr txBox="1"/>
          <p:nvPr/>
        </p:nvSpPr>
        <p:spPr>
          <a:xfrm>
            <a:off x="10261525" y="4681312"/>
            <a:ext cx="184666" cy="707886"/>
          </a:xfrm>
          <a:prstGeom prst="rect">
            <a:avLst/>
          </a:prstGeom>
          <a:solidFill>
            <a:schemeClr val="bg1"/>
          </a:solidFill>
        </p:spPr>
        <p:txBody>
          <a:bodyPr vert="eaVert" wrap="none" lIns="0" rIns="0" rtlCol="0">
            <a:spAutoFit/>
          </a:bodyPr>
          <a:lstStyle/>
          <a:p>
            <a:r>
              <a:rPr kumimoji="1" lang="ja-JP" altLang="en-US" sz="1200"/>
              <a:t>ログイン</a:t>
            </a:r>
          </a:p>
        </p:txBody>
      </p:sp>
      <p:sp>
        <p:nvSpPr>
          <p:cNvPr id="96" name="矢印: 右 95">
            <a:extLst>
              <a:ext uri="{FF2B5EF4-FFF2-40B4-BE49-F238E27FC236}">
                <a16:creationId xmlns:a16="http://schemas.microsoft.com/office/drawing/2014/main" id="{1E93F095-6908-B3A3-E7B0-6F6FD9BA0238}"/>
              </a:ext>
            </a:extLst>
          </p:cNvPr>
          <p:cNvSpPr/>
          <p:nvPr/>
        </p:nvSpPr>
        <p:spPr bwMode="gray">
          <a:xfrm>
            <a:off x="3894506" y="3708203"/>
            <a:ext cx="2602141" cy="635567"/>
          </a:xfrm>
          <a:prstGeom prst="rightArrow">
            <a:avLst>
              <a:gd name="adj1" fmla="val 60347"/>
              <a:gd name="adj2" fmla="val 50000"/>
            </a:avLst>
          </a:prstGeom>
          <a:solidFill>
            <a:srgbClr val="004386"/>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r>
              <a:rPr kumimoji="1" lang="ja-JP" altLang="en-US" b="1" kern="0">
                <a:solidFill>
                  <a:schemeClr val="bg1"/>
                </a:solidFill>
                <a:latin typeface="+mn-ea"/>
              </a:rPr>
              <a:t>移行</a:t>
            </a:r>
          </a:p>
        </p:txBody>
      </p:sp>
      <p:sp>
        <p:nvSpPr>
          <p:cNvPr id="102" name="吹き出し: 四角形 101">
            <a:extLst>
              <a:ext uri="{FF2B5EF4-FFF2-40B4-BE49-F238E27FC236}">
                <a16:creationId xmlns:a16="http://schemas.microsoft.com/office/drawing/2014/main" id="{7BE2338A-DC93-27A6-5403-8C3A3C445B4D}"/>
              </a:ext>
            </a:extLst>
          </p:cNvPr>
          <p:cNvSpPr/>
          <p:nvPr/>
        </p:nvSpPr>
        <p:spPr bwMode="gray">
          <a:xfrm>
            <a:off x="9890718" y="3989196"/>
            <a:ext cx="2250948" cy="707886"/>
          </a:xfrm>
          <a:custGeom>
            <a:avLst/>
            <a:gdLst>
              <a:gd name="connsiteX0" fmla="*/ 0 w 1658491"/>
              <a:gd name="connsiteY0" fmla="*/ 0 h 372142"/>
              <a:gd name="connsiteX1" fmla="*/ 276415 w 1658491"/>
              <a:gd name="connsiteY1" fmla="*/ 0 h 372142"/>
              <a:gd name="connsiteX2" fmla="*/ 276415 w 1658491"/>
              <a:gd name="connsiteY2" fmla="*/ 0 h 372142"/>
              <a:gd name="connsiteX3" fmla="*/ 691038 w 1658491"/>
              <a:gd name="connsiteY3" fmla="*/ 0 h 372142"/>
              <a:gd name="connsiteX4" fmla="*/ 1658491 w 1658491"/>
              <a:gd name="connsiteY4" fmla="*/ 0 h 372142"/>
              <a:gd name="connsiteX5" fmla="*/ 1658491 w 1658491"/>
              <a:gd name="connsiteY5" fmla="*/ 217083 h 372142"/>
              <a:gd name="connsiteX6" fmla="*/ 1658491 w 1658491"/>
              <a:gd name="connsiteY6" fmla="*/ 217083 h 372142"/>
              <a:gd name="connsiteX7" fmla="*/ 1658491 w 1658491"/>
              <a:gd name="connsiteY7" fmla="*/ 310118 h 372142"/>
              <a:gd name="connsiteX8" fmla="*/ 1658491 w 1658491"/>
              <a:gd name="connsiteY8" fmla="*/ 372142 h 372142"/>
              <a:gd name="connsiteX9" fmla="*/ 691038 w 1658491"/>
              <a:gd name="connsiteY9" fmla="*/ 372142 h 372142"/>
              <a:gd name="connsiteX10" fmla="*/ -336342 w 1658491"/>
              <a:gd name="connsiteY10" fmla="*/ 681303 h 372142"/>
              <a:gd name="connsiteX11" fmla="*/ 276415 w 1658491"/>
              <a:gd name="connsiteY11" fmla="*/ 372142 h 372142"/>
              <a:gd name="connsiteX12" fmla="*/ 0 w 1658491"/>
              <a:gd name="connsiteY12" fmla="*/ 372142 h 372142"/>
              <a:gd name="connsiteX13" fmla="*/ 0 w 1658491"/>
              <a:gd name="connsiteY13" fmla="*/ 310118 h 372142"/>
              <a:gd name="connsiteX14" fmla="*/ 0 w 1658491"/>
              <a:gd name="connsiteY14" fmla="*/ 217083 h 372142"/>
              <a:gd name="connsiteX15" fmla="*/ 0 w 1658491"/>
              <a:gd name="connsiteY15" fmla="*/ 217083 h 372142"/>
              <a:gd name="connsiteX16" fmla="*/ 0 w 1658491"/>
              <a:gd name="connsiteY16" fmla="*/ 0 h 372142"/>
              <a:gd name="connsiteX0" fmla="*/ 336342 w 1994833"/>
              <a:gd name="connsiteY0" fmla="*/ 0 h 681303"/>
              <a:gd name="connsiteX1" fmla="*/ 612757 w 1994833"/>
              <a:gd name="connsiteY1" fmla="*/ 0 h 681303"/>
              <a:gd name="connsiteX2" fmla="*/ 612757 w 1994833"/>
              <a:gd name="connsiteY2" fmla="*/ 0 h 681303"/>
              <a:gd name="connsiteX3" fmla="*/ 1027380 w 1994833"/>
              <a:gd name="connsiteY3" fmla="*/ 0 h 681303"/>
              <a:gd name="connsiteX4" fmla="*/ 1994833 w 1994833"/>
              <a:gd name="connsiteY4" fmla="*/ 0 h 681303"/>
              <a:gd name="connsiteX5" fmla="*/ 1994833 w 1994833"/>
              <a:gd name="connsiteY5" fmla="*/ 217083 h 681303"/>
              <a:gd name="connsiteX6" fmla="*/ 1994833 w 1994833"/>
              <a:gd name="connsiteY6" fmla="*/ 217083 h 681303"/>
              <a:gd name="connsiteX7" fmla="*/ 1994833 w 1994833"/>
              <a:gd name="connsiteY7" fmla="*/ 310118 h 681303"/>
              <a:gd name="connsiteX8" fmla="*/ 1994833 w 1994833"/>
              <a:gd name="connsiteY8" fmla="*/ 372142 h 681303"/>
              <a:gd name="connsiteX9" fmla="*/ 1027380 w 1994833"/>
              <a:gd name="connsiteY9" fmla="*/ 372142 h 681303"/>
              <a:gd name="connsiteX10" fmla="*/ 0 w 1994833"/>
              <a:gd name="connsiteY10" fmla="*/ 681303 h 681303"/>
              <a:gd name="connsiteX11" fmla="*/ 500518 w 1994833"/>
              <a:gd name="connsiteY11" fmla="*/ 424416 h 681303"/>
              <a:gd name="connsiteX12" fmla="*/ 612757 w 1994833"/>
              <a:gd name="connsiteY12" fmla="*/ 372142 h 681303"/>
              <a:gd name="connsiteX13" fmla="*/ 336342 w 1994833"/>
              <a:gd name="connsiteY13" fmla="*/ 372142 h 681303"/>
              <a:gd name="connsiteX14" fmla="*/ 336342 w 1994833"/>
              <a:gd name="connsiteY14" fmla="*/ 310118 h 681303"/>
              <a:gd name="connsiteX15" fmla="*/ 336342 w 1994833"/>
              <a:gd name="connsiteY15" fmla="*/ 217083 h 681303"/>
              <a:gd name="connsiteX16" fmla="*/ 336342 w 1994833"/>
              <a:gd name="connsiteY16" fmla="*/ 217083 h 681303"/>
              <a:gd name="connsiteX17" fmla="*/ 336342 w 1994833"/>
              <a:gd name="connsiteY17" fmla="*/ 0 h 681303"/>
              <a:gd name="connsiteX0" fmla="*/ 336342 w 1994833"/>
              <a:gd name="connsiteY0" fmla="*/ 0 h 681303"/>
              <a:gd name="connsiteX1" fmla="*/ 612757 w 1994833"/>
              <a:gd name="connsiteY1" fmla="*/ 0 h 681303"/>
              <a:gd name="connsiteX2" fmla="*/ 612757 w 1994833"/>
              <a:gd name="connsiteY2" fmla="*/ 0 h 681303"/>
              <a:gd name="connsiteX3" fmla="*/ 1027380 w 1994833"/>
              <a:gd name="connsiteY3" fmla="*/ 0 h 681303"/>
              <a:gd name="connsiteX4" fmla="*/ 1994833 w 1994833"/>
              <a:gd name="connsiteY4" fmla="*/ 0 h 681303"/>
              <a:gd name="connsiteX5" fmla="*/ 1994833 w 1994833"/>
              <a:gd name="connsiteY5" fmla="*/ 217083 h 681303"/>
              <a:gd name="connsiteX6" fmla="*/ 1994833 w 1994833"/>
              <a:gd name="connsiteY6" fmla="*/ 217083 h 681303"/>
              <a:gd name="connsiteX7" fmla="*/ 1994833 w 1994833"/>
              <a:gd name="connsiteY7" fmla="*/ 310118 h 681303"/>
              <a:gd name="connsiteX8" fmla="*/ 1994833 w 1994833"/>
              <a:gd name="connsiteY8" fmla="*/ 372142 h 681303"/>
              <a:gd name="connsiteX9" fmla="*/ 1027380 w 1994833"/>
              <a:gd name="connsiteY9" fmla="*/ 372142 h 681303"/>
              <a:gd name="connsiteX10" fmla="*/ 0 w 1994833"/>
              <a:gd name="connsiteY10" fmla="*/ 681303 h 681303"/>
              <a:gd name="connsiteX11" fmla="*/ 283348 w 1994833"/>
              <a:gd name="connsiteY11" fmla="*/ 454896 h 681303"/>
              <a:gd name="connsiteX12" fmla="*/ 612757 w 1994833"/>
              <a:gd name="connsiteY12" fmla="*/ 372142 h 681303"/>
              <a:gd name="connsiteX13" fmla="*/ 336342 w 1994833"/>
              <a:gd name="connsiteY13" fmla="*/ 372142 h 681303"/>
              <a:gd name="connsiteX14" fmla="*/ 336342 w 1994833"/>
              <a:gd name="connsiteY14" fmla="*/ 310118 h 681303"/>
              <a:gd name="connsiteX15" fmla="*/ 336342 w 1994833"/>
              <a:gd name="connsiteY15" fmla="*/ 217083 h 681303"/>
              <a:gd name="connsiteX16" fmla="*/ 336342 w 1994833"/>
              <a:gd name="connsiteY16" fmla="*/ 217083 h 681303"/>
              <a:gd name="connsiteX17" fmla="*/ 336342 w 1994833"/>
              <a:gd name="connsiteY17" fmla="*/ 0 h 681303"/>
              <a:gd name="connsiteX0" fmla="*/ 336342 w 1994833"/>
              <a:gd name="connsiteY0" fmla="*/ 0 h 681303"/>
              <a:gd name="connsiteX1" fmla="*/ 612757 w 1994833"/>
              <a:gd name="connsiteY1" fmla="*/ 0 h 681303"/>
              <a:gd name="connsiteX2" fmla="*/ 612757 w 1994833"/>
              <a:gd name="connsiteY2" fmla="*/ 0 h 681303"/>
              <a:gd name="connsiteX3" fmla="*/ 1027380 w 1994833"/>
              <a:gd name="connsiteY3" fmla="*/ 0 h 681303"/>
              <a:gd name="connsiteX4" fmla="*/ 1994833 w 1994833"/>
              <a:gd name="connsiteY4" fmla="*/ 0 h 681303"/>
              <a:gd name="connsiteX5" fmla="*/ 1994833 w 1994833"/>
              <a:gd name="connsiteY5" fmla="*/ 217083 h 681303"/>
              <a:gd name="connsiteX6" fmla="*/ 1994833 w 1994833"/>
              <a:gd name="connsiteY6" fmla="*/ 217083 h 681303"/>
              <a:gd name="connsiteX7" fmla="*/ 1994833 w 1994833"/>
              <a:gd name="connsiteY7" fmla="*/ 310118 h 681303"/>
              <a:gd name="connsiteX8" fmla="*/ 1994833 w 1994833"/>
              <a:gd name="connsiteY8" fmla="*/ 372142 h 681303"/>
              <a:gd name="connsiteX9" fmla="*/ 1027380 w 1994833"/>
              <a:gd name="connsiteY9" fmla="*/ 372142 h 681303"/>
              <a:gd name="connsiteX10" fmla="*/ 0 w 1994833"/>
              <a:gd name="connsiteY10" fmla="*/ 681303 h 681303"/>
              <a:gd name="connsiteX11" fmla="*/ 157618 w 1994833"/>
              <a:gd name="connsiteY11" fmla="*/ 557766 h 681303"/>
              <a:gd name="connsiteX12" fmla="*/ 283348 w 1994833"/>
              <a:gd name="connsiteY12" fmla="*/ 454896 h 681303"/>
              <a:gd name="connsiteX13" fmla="*/ 612757 w 1994833"/>
              <a:gd name="connsiteY13" fmla="*/ 372142 h 681303"/>
              <a:gd name="connsiteX14" fmla="*/ 336342 w 1994833"/>
              <a:gd name="connsiteY14" fmla="*/ 372142 h 681303"/>
              <a:gd name="connsiteX15" fmla="*/ 336342 w 1994833"/>
              <a:gd name="connsiteY15" fmla="*/ 310118 h 681303"/>
              <a:gd name="connsiteX16" fmla="*/ 336342 w 1994833"/>
              <a:gd name="connsiteY16" fmla="*/ 217083 h 681303"/>
              <a:gd name="connsiteX17" fmla="*/ 336342 w 1994833"/>
              <a:gd name="connsiteY17" fmla="*/ 217083 h 681303"/>
              <a:gd name="connsiteX18" fmla="*/ 336342 w 1994833"/>
              <a:gd name="connsiteY18" fmla="*/ 0 h 681303"/>
              <a:gd name="connsiteX0" fmla="*/ 336342 w 1994833"/>
              <a:gd name="connsiteY0" fmla="*/ 0 h 681303"/>
              <a:gd name="connsiteX1" fmla="*/ 612757 w 1994833"/>
              <a:gd name="connsiteY1" fmla="*/ 0 h 681303"/>
              <a:gd name="connsiteX2" fmla="*/ 612757 w 1994833"/>
              <a:gd name="connsiteY2" fmla="*/ 0 h 681303"/>
              <a:gd name="connsiteX3" fmla="*/ 1027380 w 1994833"/>
              <a:gd name="connsiteY3" fmla="*/ 0 h 681303"/>
              <a:gd name="connsiteX4" fmla="*/ 1994833 w 1994833"/>
              <a:gd name="connsiteY4" fmla="*/ 0 h 681303"/>
              <a:gd name="connsiteX5" fmla="*/ 1994833 w 1994833"/>
              <a:gd name="connsiteY5" fmla="*/ 217083 h 681303"/>
              <a:gd name="connsiteX6" fmla="*/ 1994833 w 1994833"/>
              <a:gd name="connsiteY6" fmla="*/ 217083 h 681303"/>
              <a:gd name="connsiteX7" fmla="*/ 1994833 w 1994833"/>
              <a:gd name="connsiteY7" fmla="*/ 310118 h 681303"/>
              <a:gd name="connsiteX8" fmla="*/ 1994833 w 1994833"/>
              <a:gd name="connsiteY8" fmla="*/ 372142 h 681303"/>
              <a:gd name="connsiteX9" fmla="*/ 1027380 w 1994833"/>
              <a:gd name="connsiteY9" fmla="*/ 372142 h 681303"/>
              <a:gd name="connsiteX10" fmla="*/ 0 w 1994833"/>
              <a:gd name="connsiteY10" fmla="*/ 681303 h 681303"/>
              <a:gd name="connsiteX11" fmla="*/ 548143 w 1994833"/>
              <a:gd name="connsiteY11" fmla="*/ 428226 h 681303"/>
              <a:gd name="connsiteX12" fmla="*/ 283348 w 1994833"/>
              <a:gd name="connsiteY12" fmla="*/ 454896 h 681303"/>
              <a:gd name="connsiteX13" fmla="*/ 612757 w 1994833"/>
              <a:gd name="connsiteY13" fmla="*/ 372142 h 681303"/>
              <a:gd name="connsiteX14" fmla="*/ 336342 w 1994833"/>
              <a:gd name="connsiteY14" fmla="*/ 372142 h 681303"/>
              <a:gd name="connsiteX15" fmla="*/ 336342 w 1994833"/>
              <a:gd name="connsiteY15" fmla="*/ 310118 h 681303"/>
              <a:gd name="connsiteX16" fmla="*/ 336342 w 1994833"/>
              <a:gd name="connsiteY16" fmla="*/ 217083 h 681303"/>
              <a:gd name="connsiteX17" fmla="*/ 336342 w 1994833"/>
              <a:gd name="connsiteY17" fmla="*/ 217083 h 681303"/>
              <a:gd name="connsiteX18" fmla="*/ 336342 w 1994833"/>
              <a:gd name="connsiteY18" fmla="*/ 0 h 681303"/>
              <a:gd name="connsiteX0" fmla="*/ 336342 w 1994833"/>
              <a:gd name="connsiteY0" fmla="*/ 0 h 681303"/>
              <a:gd name="connsiteX1" fmla="*/ 612757 w 1994833"/>
              <a:gd name="connsiteY1" fmla="*/ 0 h 681303"/>
              <a:gd name="connsiteX2" fmla="*/ 612757 w 1994833"/>
              <a:gd name="connsiteY2" fmla="*/ 0 h 681303"/>
              <a:gd name="connsiteX3" fmla="*/ 1027380 w 1994833"/>
              <a:gd name="connsiteY3" fmla="*/ 0 h 681303"/>
              <a:gd name="connsiteX4" fmla="*/ 1994833 w 1994833"/>
              <a:gd name="connsiteY4" fmla="*/ 0 h 681303"/>
              <a:gd name="connsiteX5" fmla="*/ 1994833 w 1994833"/>
              <a:gd name="connsiteY5" fmla="*/ 217083 h 681303"/>
              <a:gd name="connsiteX6" fmla="*/ 1994833 w 1994833"/>
              <a:gd name="connsiteY6" fmla="*/ 217083 h 681303"/>
              <a:gd name="connsiteX7" fmla="*/ 1994833 w 1994833"/>
              <a:gd name="connsiteY7" fmla="*/ 310118 h 681303"/>
              <a:gd name="connsiteX8" fmla="*/ 1994833 w 1994833"/>
              <a:gd name="connsiteY8" fmla="*/ 372142 h 681303"/>
              <a:gd name="connsiteX9" fmla="*/ 1027380 w 1994833"/>
              <a:gd name="connsiteY9" fmla="*/ 372142 h 681303"/>
              <a:gd name="connsiteX10" fmla="*/ 0 w 1994833"/>
              <a:gd name="connsiteY10" fmla="*/ 681303 h 681303"/>
              <a:gd name="connsiteX11" fmla="*/ 463406 w 1994833"/>
              <a:gd name="connsiteY11" fmla="*/ 454896 h 681303"/>
              <a:gd name="connsiteX12" fmla="*/ 283348 w 1994833"/>
              <a:gd name="connsiteY12" fmla="*/ 454896 h 681303"/>
              <a:gd name="connsiteX13" fmla="*/ 612757 w 1994833"/>
              <a:gd name="connsiteY13" fmla="*/ 372142 h 681303"/>
              <a:gd name="connsiteX14" fmla="*/ 336342 w 1994833"/>
              <a:gd name="connsiteY14" fmla="*/ 372142 h 681303"/>
              <a:gd name="connsiteX15" fmla="*/ 336342 w 1994833"/>
              <a:gd name="connsiteY15" fmla="*/ 310118 h 681303"/>
              <a:gd name="connsiteX16" fmla="*/ 336342 w 1994833"/>
              <a:gd name="connsiteY16" fmla="*/ 217083 h 681303"/>
              <a:gd name="connsiteX17" fmla="*/ 336342 w 1994833"/>
              <a:gd name="connsiteY17" fmla="*/ 217083 h 681303"/>
              <a:gd name="connsiteX18" fmla="*/ 336342 w 1994833"/>
              <a:gd name="connsiteY18" fmla="*/ 0 h 681303"/>
              <a:gd name="connsiteX0" fmla="*/ 293032 w 1951523"/>
              <a:gd name="connsiteY0" fmla="*/ 0 h 656538"/>
              <a:gd name="connsiteX1" fmla="*/ 569447 w 1951523"/>
              <a:gd name="connsiteY1" fmla="*/ 0 h 656538"/>
              <a:gd name="connsiteX2" fmla="*/ 569447 w 1951523"/>
              <a:gd name="connsiteY2" fmla="*/ 0 h 656538"/>
              <a:gd name="connsiteX3" fmla="*/ 984070 w 1951523"/>
              <a:gd name="connsiteY3" fmla="*/ 0 h 656538"/>
              <a:gd name="connsiteX4" fmla="*/ 1951523 w 1951523"/>
              <a:gd name="connsiteY4" fmla="*/ 0 h 656538"/>
              <a:gd name="connsiteX5" fmla="*/ 1951523 w 1951523"/>
              <a:gd name="connsiteY5" fmla="*/ 217083 h 656538"/>
              <a:gd name="connsiteX6" fmla="*/ 1951523 w 1951523"/>
              <a:gd name="connsiteY6" fmla="*/ 217083 h 656538"/>
              <a:gd name="connsiteX7" fmla="*/ 1951523 w 1951523"/>
              <a:gd name="connsiteY7" fmla="*/ 310118 h 656538"/>
              <a:gd name="connsiteX8" fmla="*/ 1951523 w 1951523"/>
              <a:gd name="connsiteY8" fmla="*/ 372142 h 656538"/>
              <a:gd name="connsiteX9" fmla="*/ 984070 w 1951523"/>
              <a:gd name="connsiteY9" fmla="*/ 372142 h 656538"/>
              <a:gd name="connsiteX10" fmla="*/ 0 w 1951523"/>
              <a:gd name="connsiteY10" fmla="*/ 656538 h 656538"/>
              <a:gd name="connsiteX11" fmla="*/ 420096 w 1951523"/>
              <a:gd name="connsiteY11" fmla="*/ 454896 h 656538"/>
              <a:gd name="connsiteX12" fmla="*/ 240038 w 1951523"/>
              <a:gd name="connsiteY12" fmla="*/ 454896 h 656538"/>
              <a:gd name="connsiteX13" fmla="*/ 569447 w 1951523"/>
              <a:gd name="connsiteY13" fmla="*/ 372142 h 656538"/>
              <a:gd name="connsiteX14" fmla="*/ 293032 w 1951523"/>
              <a:gd name="connsiteY14" fmla="*/ 372142 h 656538"/>
              <a:gd name="connsiteX15" fmla="*/ 293032 w 1951523"/>
              <a:gd name="connsiteY15" fmla="*/ 310118 h 656538"/>
              <a:gd name="connsiteX16" fmla="*/ 293032 w 1951523"/>
              <a:gd name="connsiteY16" fmla="*/ 217083 h 656538"/>
              <a:gd name="connsiteX17" fmla="*/ 293032 w 1951523"/>
              <a:gd name="connsiteY17" fmla="*/ 217083 h 656538"/>
              <a:gd name="connsiteX18" fmla="*/ 293032 w 1951523"/>
              <a:gd name="connsiteY18" fmla="*/ 0 h 65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51523" h="656538">
                <a:moveTo>
                  <a:pt x="293032" y="0"/>
                </a:moveTo>
                <a:lnTo>
                  <a:pt x="569447" y="0"/>
                </a:lnTo>
                <a:lnTo>
                  <a:pt x="569447" y="0"/>
                </a:lnTo>
                <a:lnTo>
                  <a:pt x="984070" y="0"/>
                </a:lnTo>
                <a:lnTo>
                  <a:pt x="1951523" y="0"/>
                </a:lnTo>
                <a:lnTo>
                  <a:pt x="1951523" y="217083"/>
                </a:lnTo>
                <a:lnTo>
                  <a:pt x="1951523" y="217083"/>
                </a:lnTo>
                <a:lnTo>
                  <a:pt x="1951523" y="310118"/>
                </a:lnTo>
                <a:lnTo>
                  <a:pt x="1951523" y="372142"/>
                </a:lnTo>
                <a:lnTo>
                  <a:pt x="984070" y="372142"/>
                </a:lnTo>
                <a:lnTo>
                  <a:pt x="0" y="656538"/>
                </a:lnTo>
                <a:lnTo>
                  <a:pt x="420096" y="454896"/>
                </a:lnTo>
                <a:lnTo>
                  <a:pt x="240038" y="454896"/>
                </a:lnTo>
                <a:lnTo>
                  <a:pt x="569447" y="372142"/>
                </a:lnTo>
                <a:lnTo>
                  <a:pt x="293032" y="372142"/>
                </a:lnTo>
                <a:lnTo>
                  <a:pt x="293032" y="310118"/>
                </a:lnTo>
                <a:lnTo>
                  <a:pt x="293032" y="217083"/>
                </a:lnTo>
                <a:lnTo>
                  <a:pt x="293032" y="217083"/>
                </a:lnTo>
                <a:lnTo>
                  <a:pt x="293032" y="0"/>
                </a:lnTo>
                <a:close/>
              </a:path>
            </a:pathLst>
          </a:custGeom>
          <a:ln>
            <a:no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none" lIns="0" tIns="108000" rIns="36000" bIns="72000" numCol="1" spcCol="0" rtlCol="0" fromWordArt="0" anchor="t" anchorCtr="0" forceAA="0" compatLnSpc="1">
            <a:prstTxWarp prst="textNoShape">
              <a:avLst/>
            </a:prstTxWarp>
            <a:noAutofit/>
          </a:bodyPr>
          <a:lstStyle/>
          <a:p>
            <a:pPr algn="r"/>
            <a:r>
              <a:rPr kumimoji="1" lang="ja-JP" altLang="en-US" sz="1400" b="1" kern="0">
                <a:solidFill>
                  <a:schemeClr val="bg1"/>
                </a:solidFill>
                <a:latin typeface="+mn-ea"/>
              </a:rPr>
              <a:t>要：初回ログイン作業</a:t>
            </a:r>
          </a:p>
        </p:txBody>
      </p:sp>
      <p:sp>
        <p:nvSpPr>
          <p:cNvPr id="9" name="吹き出し: 四角形 8">
            <a:extLst>
              <a:ext uri="{FF2B5EF4-FFF2-40B4-BE49-F238E27FC236}">
                <a16:creationId xmlns:a16="http://schemas.microsoft.com/office/drawing/2014/main" id="{6B7BB728-DC22-7BF2-465A-16F01E1C0B64}"/>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6" name="Google Shape;482;p23">
            <a:extLst>
              <a:ext uri="{FF2B5EF4-FFF2-40B4-BE49-F238E27FC236}">
                <a16:creationId xmlns:a16="http://schemas.microsoft.com/office/drawing/2014/main" id="{EC1C7DE2-9AB3-F3EF-A208-1D0B7A5DA89F}"/>
              </a:ext>
            </a:extLst>
          </p:cNvPr>
          <p:cNvSpPr/>
          <p:nvPr/>
        </p:nvSpPr>
        <p:spPr>
          <a:xfrm>
            <a:off x="456593" y="4166745"/>
            <a:ext cx="3139679" cy="1328277"/>
          </a:xfrm>
          <a:prstGeom prst="roundRect">
            <a:avLst>
              <a:gd name="adj" fmla="val 5273"/>
            </a:avLst>
          </a:prstGeom>
          <a:noFill/>
          <a:ln w="38100" cap="flat" cmpd="sng">
            <a:solidFill>
              <a:schemeClr val="tx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ja-JP" altLang="en-US" sz="1400" b="1" i="0" u="none" strike="noStrike" cap="none">
                <a:latin typeface="Meiryo"/>
                <a:ea typeface="Meiryo"/>
                <a:cs typeface="Meiryo"/>
                <a:sym typeface="Meiryo"/>
              </a:rPr>
              <a:t>ログインポータル</a:t>
            </a:r>
            <a:endParaRPr sz="1400" b="1" i="0" u="none" strike="noStrike" cap="none">
              <a:latin typeface="Meiryo"/>
              <a:ea typeface="Meiryo"/>
              <a:cs typeface="Meiryo"/>
              <a:sym typeface="Meiryo"/>
            </a:endParaRPr>
          </a:p>
        </p:txBody>
      </p:sp>
      <p:sp>
        <p:nvSpPr>
          <p:cNvPr id="14" name="Google Shape;482;p23">
            <a:extLst>
              <a:ext uri="{FF2B5EF4-FFF2-40B4-BE49-F238E27FC236}">
                <a16:creationId xmlns:a16="http://schemas.microsoft.com/office/drawing/2014/main" id="{0D599DEE-E29C-0C11-BEEF-F7A5FBC56DC4}"/>
              </a:ext>
            </a:extLst>
          </p:cNvPr>
          <p:cNvSpPr/>
          <p:nvPr/>
        </p:nvSpPr>
        <p:spPr>
          <a:xfrm>
            <a:off x="6584269" y="4166745"/>
            <a:ext cx="3183283" cy="1322453"/>
          </a:xfrm>
          <a:prstGeom prst="roundRect">
            <a:avLst>
              <a:gd name="adj" fmla="val 5273"/>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lt1"/>
              </a:buClr>
              <a:buSzPts val="1800"/>
              <a:buFont typeface="Meiryo"/>
              <a:buNone/>
            </a:pPr>
            <a:r>
              <a:rPr lang="en-US" altLang="ja-JP" sz="1400" b="1">
                <a:solidFill>
                  <a:schemeClr val="accent3"/>
                </a:solidFill>
                <a:latin typeface="Meiryo"/>
                <a:ea typeface="Meiryo"/>
                <a:cs typeface="Meiryo"/>
                <a:sym typeface="Meiryo"/>
              </a:rPr>
              <a:t>SDPF</a:t>
            </a:r>
            <a:r>
              <a:rPr lang="ja-JP" altLang="en-US" sz="1400" b="1" i="0" u="none" strike="noStrike" cap="none">
                <a:solidFill>
                  <a:schemeClr val="accent3"/>
                </a:solidFill>
                <a:latin typeface="Meiryo"/>
                <a:ea typeface="Meiryo"/>
                <a:cs typeface="Meiryo"/>
                <a:sym typeface="Meiryo"/>
              </a:rPr>
              <a:t>ポータル</a:t>
            </a:r>
          </a:p>
        </p:txBody>
      </p:sp>
      <p:sp>
        <p:nvSpPr>
          <p:cNvPr id="19" name="タイトル 1">
            <a:extLst>
              <a:ext uri="{FF2B5EF4-FFF2-40B4-BE49-F238E27FC236}">
                <a16:creationId xmlns:a16="http://schemas.microsoft.com/office/drawing/2014/main" id="{34401E99-1013-5569-BEE9-443707CB7A0D}"/>
              </a:ext>
            </a:extLst>
          </p:cNvPr>
          <p:cNvSpPr>
            <a:spLocks noGrp="1"/>
          </p:cNvSpPr>
          <p:nvPr>
            <p:ph type="title"/>
          </p:nvPr>
        </p:nvSpPr>
        <p:spPr>
          <a:xfrm>
            <a:off x="264000" y="119135"/>
            <a:ext cx="10515600" cy="422365"/>
          </a:xfrm>
        </p:spPr>
        <p:txBody>
          <a:bodyPr/>
          <a:lstStyle/>
          <a:p>
            <a:r>
              <a:rPr lang="ja-JP" altLang="en-US" sz="2800"/>
              <a:t>移行に伴う注意事項：</a:t>
            </a:r>
            <a:br>
              <a:rPr lang="en-US" altLang="ja-JP" sz="2800"/>
            </a:br>
            <a:r>
              <a:rPr lang="en-US" altLang="ja-JP" sz="2800"/>
              <a:t>SDPF</a:t>
            </a:r>
            <a:r>
              <a:rPr kumimoji="1" lang="ja-JP" altLang="en-US" sz="2800"/>
              <a:t>ポータルへのユーザー移行について</a:t>
            </a:r>
          </a:p>
        </p:txBody>
      </p:sp>
    </p:spTree>
    <p:extLst>
      <p:ext uri="{BB962C8B-B14F-4D97-AF65-F5344CB8AC3E}">
        <p14:creationId xmlns:p14="http://schemas.microsoft.com/office/powerpoint/2010/main" val="239940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吹き出し: 四角形 8">
            <a:extLst>
              <a:ext uri="{FF2B5EF4-FFF2-40B4-BE49-F238E27FC236}">
                <a16:creationId xmlns:a16="http://schemas.microsoft.com/office/drawing/2014/main" id="{6B7BB728-DC22-7BF2-465A-16F01E1C0B64}"/>
              </a:ext>
            </a:extLst>
          </p:cNvPr>
          <p:cNvSpPr/>
          <p:nvPr/>
        </p:nvSpPr>
        <p:spPr bwMode="gray">
          <a:xfrm>
            <a:off x="10276514" y="-823"/>
            <a:ext cx="1915486" cy="613219"/>
          </a:xfrm>
          <a:prstGeom prst="wedgeRectCallout">
            <a:avLst>
              <a:gd name="adj1" fmla="val -3843"/>
              <a:gd name="adj2" fmla="val 25357"/>
            </a:avLst>
          </a:prstGeom>
          <a:solidFill>
            <a:srgbClr val="00B050"/>
          </a:solidFill>
          <a:ln>
            <a:solidFill>
              <a:srgbClr val="00B050"/>
            </a:solidFill>
            <a:headEnd/>
            <a:tailEn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ja-JP" altLang="en-US" sz="2400" b="1" kern="0">
                <a:solidFill>
                  <a:schemeClr val="bg1"/>
                </a:solidFill>
                <a:latin typeface="Meiryo UI" panose="020B0604030504040204" pitchFamily="50" charset="-128"/>
                <a:ea typeface="Meiryo UI" panose="020B0604030504040204" pitchFamily="50" charset="-128"/>
              </a:rPr>
              <a:t>子契約向け</a:t>
            </a:r>
            <a:endParaRPr kumimoji="1" lang="ja-JP" altLang="en-US" sz="2400" b="1" kern="0">
              <a:solidFill>
                <a:schemeClr val="bg1"/>
              </a:solidFill>
              <a:latin typeface="Meiryo UI" panose="020B0604030504040204" pitchFamily="50" charset="-128"/>
              <a:ea typeface="Meiryo UI" panose="020B0604030504040204" pitchFamily="50" charset="-128"/>
            </a:endParaRPr>
          </a:p>
        </p:txBody>
      </p:sp>
      <p:sp>
        <p:nvSpPr>
          <p:cNvPr id="19" name="タイトル 1">
            <a:extLst>
              <a:ext uri="{FF2B5EF4-FFF2-40B4-BE49-F238E27FC236}">
                <a16:creationId xmlns:a16="http://schemas.microsoft.com/office/drawing/2014/main" id="{34401E99-1013-5569-BEE9-443707CB7A0D}"/>
              </a:ext>
            </a:extLst>
          </p:cNvPr>
          <p:cNvSpPr>
            <a:spLocks noGrp="1"/>
          </p:cNvSpPr>
          <p:nvPr>
            <p:ph type="title"/>
          </p:nvPr>
        </p:nvSpPr>
        <p:spPr>
          <a:xfrm>
            <a:off x="264000" y="119135"/>
            <a:ext cx="10515600" cy="422365"/>
          </a:xfrm>
        </p:spPr>
        <p:txBody>
          <a:bodyPr/>
          <a:lstStyle/>
          <a:p>
            <a:r>
              <a:rPr lang="ja-JP" altLang="en-US" sz="2800">
                <a:latin typeface="+mn-lt"/>
              </a:rPr>
              <a:t>機能追加詳細：</a:t>
            </a:r>
            <a:br>
              <a:rPr lang="en-US" altLang="ja-JP" sz="2800">
                <a:latin typeface="+mn-lt"/>
              </a:rPr>
            </a:br>
            <a:r>
              <a:rPr lang="en-JP" altLang="ja-JP" sz="2800">
                <a:latin typeface="+mn-lt"/>
              </a:rPr>
              <a:t>パートナー子契約におけるユーザ情報の追加</a:t>
            </a:r>
            <a:endParaRPr lang="ja-JP" altLang="en-US" sz="2800"/>
          </a:p>
        </p:txBody>
      </p:sp>
      <p:sp>
        <p:nvSpPr>
          <p:cNvPr id="12" name="Google Shape;591;p30">
            <a:extLst>
              <a:ext uri="{FF2B5EF4-FFF2-40B4-BE49-F238E27FC236}">
                <a16:creationId xmlns:a16="http://schemas.microsoft.com/office/drawing/2014/main" id="{37A09E74-B8A7-C742-E84E-283588617F6D}"/>
              </a:ext>
            </a:extLst>
          </p:cNvPr>
          <p:cNvSpPr txBox="1">
            <a:spLocks/>
          </p:cNvSpPr>
          <p:nvPr/>
        </p:nvSpPr>
        <p:spPr>
          <a:xfrm>
            <a:off x="92599" y="872156"/>
            <a:ext cx="12002947" cy="949298"/>
          </a:xfrm>
          <a:prstGeom prst="rect">
            <a:avLst/>
          </a:prstGeom>
          <a:noFill/>
          <a:ln>
            <a:noFill/>
          </a:ln>
        </p:spPr>
        <p:txBody>
          <a:bodyPr spcFirstLastPara="1" wrap="square" lIns="0" tIns="48000" rIns="0" bIns="30467" anchor="t" anchorCtr="0">
            <a:noAutofit/>
          </a:bodyPr>
          <a:lstStyle>
            <a:defPPr marR="0" lvl="0" algn="l" rtl="0">
              <a:lnSpc>
                <a:spcPct val="100000"/>
              </a:lnSpc>
              <a:spcBef>
                <a:spcPts val="0"/>
              </a:spcBef>
              <a:spcAft>
                <a:spcPts val="0"/>
              </a:spcAft>
            </a:defPPr>
            <a:lvl1pPr marL="457200" marR="0" lvl="0" indent="-482600" algn="l" rtl="0">
              <a:lnSpc>
                <a:spcPct val="115000"/>
              </a:lnSpc>
              <a:spcBef>
                <a:spcPts val="15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1pPr>
            <a:lvl2pPr marL="914400" marR="0" lvl="1" indent="-457200" algn="l" rtl="0">
              <a:lnSpc>
                <a:spcPct val="115000"/>
              </a:lnSpc>
              <a:spcBef>
                <a:spcPts val="75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2pPr>
            <a:lvl3pPr marL="1371600" marR="0" lvl="2" indent="-431800" algn="l" rtl="0">
              <a:lnSpc>
                <a:spcPct val="115000"/>
              </a:lnSpc>
              <a:spcBef>
                <a:spcPts val="75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6400" algn="l" rtl="0">
              <a:lnSpc>
                <a:spcPct val="115000"/>
              </a:lnSpc>
              <a:spcBef>
                <a:spcPts val="75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4pPr>
            <a:lvl5pPr marL="2286000" marR="0" lvl="4" indent="-406400" algn="l" rtl="0">
              <a:lnSpc>
                <a:spcPct val="115000"/>
              </a:lnSpc>
              <a:spcBef>
                <a:spcPts val="75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5pPr>
            <a:lvl6pPr marL="2743200" marR="0" lvl="5" indent="-400050" algn="l" rtl="0">
              <a:lnSpc>
                <a:spcPct val="115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lnSpc>
                <a:spcPct val="115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lnSpc>
                <a:spcPct val="115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lnSpc>
                <a:spcPct val="115000"/>
              </a:lnSpc>
              <a:spcBef>
                <a:spcPts val="75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pPr marL="42335" indent="0">
              <a:spcBef>
                <a:spcPts val="0"/>
              </a:spcBef>
              <a:buSzPts val="2600"/>
              <a:buNone/>
            </a:pPr>
            <a:r>
              <a:rPr lang="ja-JP" altLang="en-US" sz="1600">
                <a:latin typeface="+mn-ea"/>
                <a:ea typeface="+mn-ea"/>
              </a:rPr>
              <a:t>①　パートナー子契約においてユーザ情報の設定可能項目について、「名前」と「コメント」を追加します。</a:t>
            </a:r>
            <a:endParaRPr lang="en-US" altLang="ja-JP" sz="1600">
              <a:latin typeface="+mn-ea"/>
              <a:ea typeface="+mn-ea"/>
            </a:endParaRPr>
          </a:p>
          <a:p>
            <a:pPr marL="42335" indent="0">
              <a:spcBef>
                <a:spcPts val="0"/>
              </a:spcBef>
              <a:buSzPts val="2600"/>
              <a:buNone/>
            </a:pPr>
            <a:r>
              <a:rPr lang="ja-JP" altLang="en-US" sz="1600">
                <a:latin typeface="+mn-ea"/>
                <a:ea typeface="+mn-ea"/>
              </a:rPr>
              <a:t>②　ログイン</a:t>
            </a:r>
            <a:r>
              <a:rPr lang="en-US" altLang="ja-JP" sz="1600">
                <a:latin typeface="+mn-ea"/>
                <a:ea typeface="+mn-ea"/>
              </a:rPr>
              <a:t>ID</a:t>
            </a:r>
            <a:r>
              <a:rPr lang="ja-JP" altLang="en-US" sz="1600">
                <a:latin typeface="+mn-ea"/>
                <a:ea typeface="+mn-ea"/>
              </a:rPr>
              <a:t>については、ログインポータル上で実際にログインに利用されているログイン</a:t>
            </a:r>
            <a:r>
              <a:rPr lang="en-US" altLang="ja-JP" sz="1600">
                <a:latin typeface="+mn-ea"/>
                <a:ea typeface="+mn-ea"/>
              </a:rPr>
              <a:t>ID</a:t>
            </a:r>
            <a:r>
              <a:rPr lang="ja-JP" altLang="en-US" sz="1600">
                <a:latin typeface="+mn-ea"/>
                <a:ea typeface="+mn-ea"/>
              </a:rPr>
              <a:t>に変更します。</a:t>
            </a:r>
            <a:br>
              <a:rPr lang="en-US" altLang="ja-JP" sz="1600">
                <a:latin typeface="+mn-ea"/>
                <a:ea typeface="+mn-ea"/>
              </a:rPr>
            </a:br>
            <a:r>
              <a:rPr lang="ja-JP" altLang="en-US" sz="1600">
                <a:latin typeface="+mn-ea"/>
                <a:ea typeface="+mn-ea"/>
              </a:rPr>
              <a:t>　　（従来は「メールアドレス</a:t>
            </a:r>
            <a:r>
              <a:rPr lang="en-US" altLang="ja-JP" sz="1600">
                <a:latin typeface="+mn-ea"/>
                <a:ea typeface="+mn-ea"/>
              </a:rPr>
              <a:t>_ecid1234567890</a:t>
            </a:r>
            <a:r>
              <a:rPr lang="ja-JP" altLang="en-US" sz="1600">
                <a:latin typeface="+mn-ea"/>
                <a:ea typeface="+mn-ea"/>
              </a:rPr>
              <a:t>」の形式）</a:t>
            </a:r>
            <a:endParaRPr lang="en-US" altLang="ja-JP" sz="1600">
              <a:latin typeface="+mn-ea"/>
              <a:ea typeface="+mn-ea"/>
            </a:endParaRPr>
          </a:p>
          <a:p>
            <a:pPr marL="42335" indent="0">
              <a:spcBef>
                <a:spcPts val="0"/>
              </a:spcBef>
              <a:buSzPts val="2600"/>
              <a:buNone/>
            </a:pPr>
            <a:r>
              <a:rPr lang="ja-JP" altLang="en-US" sz="1600">
                <a:latin typeface="+mn-ea"/>
                <a:ea typeface="+mn-ea"/>
              </a:rPr>
              <a:t>③　画面右上のヘッダーに表示するユーザ識別子を「ログイン</a:t>
            </a:r>
            <a:r>
              <a:rPr lang="en-US" altLang="ja-JP" sz="1600">
                <a:latin typeface="+mn-ea"/>
                <a:ea typeface="+mn-ea"/>
              </a:rPr>
              <a:t>ID</a:t>
            </a:r>
            <a:r>
              <a:rPr lang="ja-JP" altLang="en-US" sz="1600">
                <a:latin typeface="+mn-ea"/>
                <a:ea typeface="+mn-ea"/>
              </a:rPr>
              <a:t>」から「名前」に変更します。</a:t>
            </a:r>
          </a:p>
        </p:txBody>
      </p:sp>
      <p:pic>
        <p:nvPicPr>
          <p:cNvPr id="25" name="図 24">
            <a:extLst>
              <a:ext uri="{FF2B5EF4-FFF2-40B4-BE49-F238E27FC236}">
                <a16:creationId xmlns:a16="http://schemas.microsoft.com/office/drawing/2014/main" id="{9876F5AD-F300-F925-218B-F48F82B15EAA}"/>
              </a:ext>
            </a:extLst>
          </p:cNvPr>
          <p:cNvPicPr>
            <a:picLocks noChangeAspect="1"/>
          </p:cNvPicPr>
          <p:nvPr/>
        </p:nvPicPr>
        <p:blipFill>
          <a:blip r:embed="rId2"/>
          <a:stretch>
            <a:fillRect/>
          </a:stretch>
        </p:blipFill>
        <p:spPr>
          <a:xfrm>
            <a:off x="3379939" y="2053373"/>
            <a:ext cx="4960805" cy="4466783"/>
          </a:xfrm>
          <a:prstGeom prst="rect">
            <a:avLst/>
          </a:prstGeom>
        </p:spPr>
      </p:pic>
      <p:sp>
        <p:nvSpPr>
          <p:cNvPr id="26" name="Rectangle 11">
            <a:extLst>
              <a:ext uri="{FF2B5EF4-FFF2-40B4-BE49-F238E27FC236}">
                <a16:creationId xmlns:a16="http://schemas.microsoft.com/office/drawing/2014/main" id="{D693EEB8-1D57-922C-1CE9-DD72DAEB3AA8}"/>
              </a:ext>
            </a:extLst>
          </p:cNvPr>
          <p:cNvSpPr/>
          <p:nvPr/>
        </p:nvSpPr>
        <p:spPr>
          <a:xfrm>
            <a:off x="3433136" y="4053944"/>
            <a:ext cx="2185467" cy="26613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sz="1200"/>
          </a:p>
        </p:txBody>
      </p:sp>
      <p:sp>
        <p:nvSpPr>
          <p:cNvPr id="27" name="Rectangle 36">
            <a:extLst>
              <a:ext uri="{FF2B5EF4-FFF2-40B4-BE49-F238E27FC236}">
                <a16:creationId xmlns:a16="http://schemas.microsoft.com/office/drawing/2014/main" id="{B1A9AC70-C979-965F-CA60-EA555954A794}"/>
              </a:ext>
            </a:extLst>
          </p:cNvPr>
          <p:cNvSpPr/>
          <p:nvPr/>
        </p:nvSpPr>
        <p:spPr>
          <a:xfrm>
            <a:off x="7738961" y="2033628"/>
            <a:ext cx="591795" cy="214336"/>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sz="1200"/>
          </a:p>
        </p:txBody>
      </p:sp>
      <p:sp>
        <p:nvSpPr>
          <p:cNvPr id="28" name="Rectangular Callout 37">
            <a:extLst>
              <a:ext uri="{FF2B5EF4-FFF2-40B4-BE49-F238E27FC236}">
                <a16:creationId xmlns:a16="http://schemas.microsoft.com/office/drawing/2014/main" id="{C8D42E7A-3171-8FD9-7199-A5BE72F63B65}"/>
              </a:ext>
            </a:extLst>
          </p:cNvPr>
          <p:cNvSpPr/>
          <p:nvPr/>
        </p:nvSpPr>
        <p:spPr>
          <a:xfrm>
            <a:off x="5803424" y="2542217"/>
            <a:ext cx="2661401" cy="515005"/>
          </a:xfrm>
          <a:prstGeom prst="wedgeRectCallout">
            <a:avLst>
              <a:gd name="adj1" fmla="val 31525"/>
              <a:gd name="adj2" fmla="val -9939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t>③</a:t>
            </a:r>
            <a:r>
              <a:rPr lang="en-JP" sz="1200"/>
              <a:t>右上のヘッダーに表示する内容について、ログインIDから名前に変更</a:t>
            </a:r>
          </a:p>
        </p:txBody>
      </p:sp>
      <p:sp>
        <p:nvSpPr>
          <p:cNvPr id="29" name="Rectangle 5">
            <a:extLst>
              <a:ext uri="{FF2B5EF4-FFF2-40B4-BE49-F238E27FC236}">
                <a16:creationId xmlns:a16="http://schemas.microsoft.com/office/drawing/2014/main" id="{FCCD33F3-261E-986B-3BC7-63435CC76E50}"/>
              </a:ext>
            </a:extLst>
          </p:cNvPr>
          <p:cNvSpPr/>
          <p:nvPr/>
        </p:nvSpPr>
        <p:spPr>
          <a:xfrm>
            <a:off x="3433136" y="5818010"/>
            <a:ext cx="2185467" cy="26613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sz="1200"/>
          </a:p>
        </p:txBody>
      </p:sp>
      <p:sp>
        <p:nvSpPr>
          <p:cNvPr id="30" name="Rectangle 7">
            <a:extLst>
              <a:ext uri="{FF2B5EF4-FFF2-40B4-BE49-F238E27FC236}">
                <a16:creationId xmlns:a16="http://schemas.microsoft.com/office/drawing/2014/main" id="{4F4A72F1-B2E5-2070-53B0-2E91387B35C4}"/>
              </a:ext>
            </a:extLst>
          </p:cNvPr>
          <p:cNvSpPr/>
          <p:nvPr/>
        </p:nvSpPr>
        <p:spPr>
          <a:xfrm>
            <a:off x="3433136" y="5108510"/>
            <a:ext cx="2966517" cy="26613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sz="1200"/>
          </a:p>
        </p:txBody>
      </p:sp>
      <p:sp>
        <p:nvSpPr>
          <p:cNvPr id="31" name="Rectangular Callout 8">
            <a:extLst>
              <a:ext uri="{FF2B5EF4-FFF2-40B4-BE49-F238E27FC236}">
                <a16:creationId xmlns:a16="http://schemas.microsoft.com/office/drawing/2014/main" id="{D383E5CF-7AE2-AF79-2F91-1F76A5174450}"/>
              </a:ext>
            </a:extLst>
          </p:cNvPr>
          <p:cNvSpPr/>
          <p:nvPr/>
        </p:nvSpPr>
        <p:spPr>
          <a:xfrm>
            <a:off x="6947234" y="4857818"/>
            <a:ext cx="2661401" cy="670719"/>
          </a:xfrm>
          <a:prstGeom prst="wedgeRectCallout">
            <a:avLst>
              <a:gd name="adj1" fmla="val -70935"/>
              <a:gd name="adj2" fmla="val 9283"/>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t>②</a:t>
            </a:r>
            <a:r>
              <a:rPr lang="en-JP" sz="1200"/>
              <a:t>ログインIDは実際に</a:t>
            </a:r>
            <a:r>
              <a:rPr lang="ja-JP" altLang="en-US" sz="1200"/>
              <a:t>ログインポータルで</a:t>
            </a:r>
            <a:r>
              <a:rPr lang="en-JP" sz="1200"/>
              <a:t>利用されてい</a:t>
            </a:r>
            <a:r>
              <a:rPr lang="ja-JP" altLang="en-US" sz="1200"/>
              <a:t>る</a:t>
            </a:r>
            <a:r>
              <a:rPr lang="en-JP" sz="1200"/>
              <a:t>もの</a:t>
            </a:r>
            <a:r>
              <a:rPr lang="ja-JP" altLang="en-US" sz="1200"/>
              <a:t>に変更</a:t>
            </a:r>
            <a:endParaRPr lang="en-US" sz="1200"/>
          </a:p>
        </p:txBody>
      </p:sp>
      <p:sp>
        <p:nvSpPr>
          <p:cNvPr id="32" name="二等辺三角形 31">
            <a:extLst>
              <a:ext uri="{FF2B5EF4-FFF2-40B4-BE49-F238E27FC236}">
                <a16:creationId xmlns:a16="http://schemas.microsoft.com/office/drawing/2014/main" id="{8DF899A5-EEE8-F3BB-7B10-76608B136982}"/>
              </a:ext>
            </a:extLst>
          </p:cNvPr>
          <p:cNvSpPr/>
          <p:nvPr/>
        </p:nvSpPr>
        <p:spPr bwMode="gray">
          <a:xfrm rot="8445582">
            <a:off x="2992504" y="4758327"/>
            <a:ext cx="143962" cy="1213948"/>
          </a:xfrm>
          <a:prstGeom prst="triangle">
            <a:avLst/>
          </a:prstGeom>
          <a:solidFill>
            <a:srgbClr val="C00000"/>
          </a:solidFill>
          <a:ln w="6350">
            <a:noFill/>
            <a:miter lim="800000"/>
            <a:headEnd/>
            <a:tailEnd/>
          </a:ln>
          <a:effectLst/>
        </p:spPr>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kumimoji="1" lang="ja-JP" altLang="en-US" sz="1200" kern="0">
              <a:solidFill>
                <a:srgbClr val="000000"/>
              </a:solidFill>
              <a:latin typeface="Meiryo UI" panose="020B0604030504040204" pitchFamily="50" charset="-128"/>
              <a:ea typeface="Meiryo UI" panose="020B0604030504040204" pitchFamily="50" charset="-128"/>
            </a:endParaRPr>
          </a:p>
        </p:txBody>
      </p:sp>
      <p:sp>
        <p:nvSpPr>
          <p:cNvPr id="33" name="Rectangular Callout 35">
            <a:extLst>
              <a:ext uri="{FF2B5EF4-FFF2-40B4-BE49-F238E27FC236}">
                <a16:creationId xmlns:a16="http://schemas.microsoft.com/office/drawing/2014/main" id="{3FBE176A-ECE8-DC51-CBDC-C38A9171EC92}"/>
              </a:ext>
            </a:extLst>
          </p:cNvPr>
          <p:cNvSpPr/>
          <p:nvPr/>
        </p:nvSpPr>
        <p:spPr>
          <a:xfrm>
            <a:off x="1953273" y="4453739"/>
            <a:ext cx="1223192" cy="575585"/>
          </a:xfrm>
          <a:prstGeom prst="wedgeRectCallout">
            <a:avLst>
              <a:gd name="adj1" fmla="val 71293"/>
              <a:gd name="adj2" fmla="val -9680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a:t>①</a:t>
            </a:r>
            <a:r>
              <a:rPr lang="en-JP" sz="1200"/>
              <a:t>項目を追加</a:t>
            </a:r>
          </a:p>
        </p:txBody>
      </p:sp>
    </p:spTree>
    <p:extLst>
      <p:ext uri="{BB962C8B-B14F-4D97-AF65-F5344CB8AC3E}">
        <p14:creationId xmlns:p14="http://schemas.microsoft.com/office/powerpoint/2010/main" val="4185794733"/>
      </p:ext>
    </p:extLst>
  </p:cSld>
  <p:clrMapOvr>
    <a:masterClrMapping/>
  </p:clrMapOvr>
</p:sld>
</file>

<file path=ppt/theme/theme1.xml><?xml version="1.0" encoding="utf-8"?>
<a:theme xmlns:a="http://schemas.openxmlformats.org/drawingml/2006/main" name="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2.xml><?xml version="1.0" encoding="utf-8"?>
<a:theme xmlns:a="http://schemas.openxmlformats.org/drawingml/2006/main" name="1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仕様書用カスタム">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6600FF"/>
          </a:solidFill>
        </a:ln>
      </a:spPr>
      <a:bodyPr rtlCol="0" anchor="ctr"/>
      <a:lstStyle>
        <a:defPPr algn="ctr">
          <a:defRPr kumimoji="1" dirty="0">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標準デザイン">
  <a:themeElements>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1">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rgbClr val="FF00FF"/>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1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ocomo business">
  <a:themeElements>
    <a:clrScheme name="202207版">
      <a:dk1>
        <a:srgbClr val="000000"/>
      </a:dk1>
      <a:lt1>
        <a:srgbClr val="FFFFFF"/>
      </a:lt1>
      <a:dk2>
        <a:srgbClr val="CC0033"/>
      </a:dk2>
      <a:lt2>
        <a:srgbClr val="666666"/>
      </a:lt2>
      <a:accent1>
        <a:srgbClr val="E19576"/>
      </a:accent1>
      <a:accent2>
        <a:srgbClr val="F0CBB8"/>
      </a:accent2>
      <a:accent3>
        <a:srgbClr val="FCEDE4"/>
      </a:accent3>
      <a:accent4>
        <a:srgbClr val="3690FF"/>
      </a:accent4>
      <a:accent5>
        <a:srgbClr val="FFAE00"/>
      </a:accent5>
      <a:accent6>
        <a:srgbClr val="FF4B00"/>
      </a:accent6>
      <a:hlink>
        <a:srgbClr val="A3000B"/>
      </a:hlink>
      <a:folHlink>
        <a:srgbClr val="666666"/>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como business" id="{C786B627-8DB6-4B09-B3E9-CDA640808478}" vid="{9FE4A1EE-EBD5-474A-84B5-644FA093FFD2}"/>
    </a:ext>
  </a:extLst>
</a:theme>
</file>

<file path=ppt/theme/theme7.xml><?xml version="1.0" encoding="utf-8"?>
<a:theme xmlns:a="http://schemas.openxmlformats.org/drawingml/2006/main" name="1_Simple版">
  <a:themeElements>
    <a:clrScheme name="ユーザー定義">
      <a:dk1>
        <a:srgbClr val="000000"/>
      </a:dk1>
      <a:lt1>
        <a:srgbClr val="FFFFFF"/>
      </a:lt1>
      <a:dk2>
        <a:srgbClr val="1F497D"/>
      </a:dk2>
      <a:lt2>
        <a:srgbClr val="EEECE1"/>
      </a:lt2>
      <a:accent1>
        <a:srgbClr val="4F81BD"/>
      </a:accent1>
      <a:accent2>
        <a:srgbClr val="CC0033"/>
      </a:accent2>
      <a:accent3>
        <a:srgbClr val="004386"/>
      </a:accent3>
      <a:accent4>
        <a:srgbClr val="FDD000"/>
      </a:accent4>
      <a:accent5>
        <a:srgbClr val="4BACC6"/>
      </a:accent5>
      <a:accent6>
        <a:srgbClr val="F79646"/>
      </a:accent6>
      <a:hlink>
        <a:srgbClr val="0000FF"/>
      </a:hlink>
      <a:folHlink>
        <a:srgbClr val="800080"/>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6350">
          <a:solidFill>
            <a:srgbClr val="FFFFFF">
              <a:lumMod val="50000"/>
            </a:srgbClr>
          </a:solidFill>
          <a:miter lim="800000"/>
          <a:headEnd/>
          <a:tailEnd/>
        </a:ln>
        <a:effectLst/>
      </a:spPr>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defPPr algn="ctr">
          <a:defRPr kumimoji="1" sz="1200" kern="0" dirty="0">
            <a:solidFill>
              <a:srgbClr val="000000"/>
            </a:solidFill>
            <a:latin typeface="Meiryo UI" panose="020B0604030504040204" pitchFamily="50" charset="-128"/>
            <a:ea typeface="Meiryo UI" panose="020B0604030504040204" pitchFamily="50" charset="-128"/>
          </a:defRPr>
        </a:defPPr>
      </a:lstStyle>
    </a:spDef>
  </a:objectDefaults>
  <a:extraClrSchemeLst/>
  <a:extLst>
    <a:ext uri="{05A4C25C-085E-4340-85A3-A5531E510DB2}">
      <thm15:themeFamily xmlns:thm15="http://schemas.microsoft.com/office/thememl/2012/main" name="プレゼンテーション1" id="{FE2F086E-370D-4494-A47E-7E1B2B774589}" vid="{D92E144B-3905-4CC3-A18C-0B6AA31E35D5}"/>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2D3511316B727449CEE21F72BFACA9B" ma:contentTypeVersion="14" ma:contentTypeDescription="新しいドキュメントを作成します。" ma:contentTypeScope="" ma:versionID="d2460c11ed45a846e3e673dfe4c3517e">
  <xsd:schema xmlns:xsd="http://www.w3.org/2001/XMLSchema" xmlns:xs="http://www.w3.org/2001/XMLSchema" xmlns:p="http://schemas.microsoft.com/office/2006/metadata/properties" xmlns:ns2="cb86d4cb-e915-438c-94ba-db2aec8a65a8" xmlns:ns3="02b85cce-3be2-41c6-9f4f-b48261ce08cf" targetNamespace="http://schemas.microsoft.com/office/2006/metadata/properties" ma:root="true" ma:fieldsID="417b244c92eaf8db8f5c0c85bc4c82cc" ns2:_="" ns3:_="">
    <xsd:import namespace="cb86d4cb-e915-438c-94ba-db2aec8a65a8"/>
    <xsd:import namespace="02b85cce-3be2-41c6-9f4f-b48261ce08c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6d4cb-e915-438c-94ba-db2aec8a65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40495dbf-c790-4553-8539-553daef3872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b85cce-3be2-41c6-9f4f-b48261ce08c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2e7bc9e-0d7b-4026-9e75-c7c24bbfae48}" ma:internalName="TaxCatchAll" ma:showField="CatchAllData" ma:web="02b85cce-3be2-41c6-9f4f-b48261ce08cf">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86d4cb-e915-438c-94ba-db2aec8a65a8">
      <Terms xmlns="http://schemas.microsoft.com/office/infopath/2007/PartnerControls"/>
    </lcf76f155ced4ddcb4097134ff3c332f>
    <TaxCatchAll xmlns="02b85cce-3be2-41c6-9f4f-b48261ce08cf" xsi:nil="true"/>
  </documentManagement>
</p:properties>
</file>

<file path=customXml/itemProps1.xml><?xml version="1.0" encoding="utf-8"?>
<ds:datastoreItem xmlns:ds="http://schemas.openxmlformats.org/officeDocument/2006/customXml" ds:itemID="{392D80F5-5A86-49C8-B842-C92F569E6891}">
  <ds:schemaRefs>
    <ds:schemaRef ds:uri="02b85cce-3be2-41c6-9f4f-b48261ce08cf"/>
    <ds:schemaRef ds:uri="cb86d4cb-e915-438c-94ba-db2aec8a65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D32306C-B5DE-49C2-BFF2-ADAB3852237F}">
  <ds:schemaRefs>
    <ds:schemaRef ds:uri="http://schemas.microsoft.com/sharepoint/v3/contenttype/forms"/>
  </ds:schemaRefs>
</ds:datastoreItem>
</file>

<file path=customXml/itemProps3.xml><?xml version="1.0" encoding="utf-8"?>
<ds:datastoreItem xmlns:ds="http://schemas.openxmlformats.org/officeDocument/2006/customXml" ds:itemID="{D8CE8D9D-2F84-40EE-8D20-823B88A37C48}">
  <ds:schemaRefs>
    <ds:schemaRef ds:uri="http://schemas.microsoft.com/office/2006/documentManagement/types"/>
    <ds:schemaRef ds:uri="cb86d4cb-e915-438c-94ba-db2aec8a65a8"/>
    <ds:schemaRef ds:uri="http://purl.org/dc/term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02b85cce-3be2-41c6-9f4f-b48261ce08c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TotalTime>
  <Words>1117</Words>
  <Application>Microsoft Office PowerPoint</Application>
  <PresentationFormat>ワイド画面</PresentationFormat>
  <Paragraphs>149</Paragraphs>
  <Slides>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7</vt:i4>
      </vt:variant>
      <vt:variant>
        <vt:lpstr>スライド タイトル</vt:lpstr>
      </vt:variant>
      <vt:variant>
        <vt:i4>8</vt:i4>
      </vt:variant>
    </vt:vector>
  </HeadingPairs>
  <TitlesOfParts>
    <vt:vector size="24" baseType="lpstr">
      <vt:lpstr>HG丸ｺﾞｼｯｸM-PRO</vt:lpstr>
      <vt:lpstr>Meiryo UI</vt:lpstr>
      <vt:lpstr>メイリオ</vt:lpstr>
      <vt:lpstr>メイリオ</vt:lpstr>
      <vt:lpstr>游ゴシック</vt:lpstr>
      <vt:lpstr>游ゴシック Light</vt:lpstr>
      <vt:lpstr>Arial</vt:lpstr>
      <vt:lpstr>Calibri</vt:lpstr>
      <vt:lpstr>Wingdings</vt:lpstr>
      <vt:lpstr>Simple版</vt:lpstr>
      <vt:lpstr>1_標準デザイン</vt:lpstr>
      <vt:lpstr>2_標準デザイン</vt:lpstr>
      <vt:lpstr>仕様書用カスタム</vt:lpstr>
      <vt:lpstr>3_標準デザイン</vt:lpstr>
      <vt:lpstr>docomo business</vt:lpstr>
      <vt:lpstr>1_Simple版</vt:lpstr>
      <vt:lpstr>ログインポータルご利用のお客さまの ログイン方法および仕様変更について  子契約のお客さま向けご案内</vt:lpstr>
      <vt:lpstr>変更概要 1/2</vt:lpstr>
      <vt:lpstr>変更概要 2/2</vt:lpstr>
      <vt:lpstr>変更に伴うスケジュール</vt:lpstr>
      <vt:lpstr>主な変更点・お客さまへのお願い事項</vt:lpstr>
      <vt:lpstr>その他の機能改善等</vt:lpstr>
      <vt:lpstr>移行に伴う注意事項： SDPFポータルへのユーザー移行について</vt:lpstr>
      <vt:lpstr>機能追加詳細： パートナー子契約におけるユーザ情報の追加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ログインポータルご利用のお客さまのログイン方法および仕様変更について</dc:title>
  <dc:creator>Sho Yamamura（山村奨）</dc:creator>
  <cp:lastModifiedBy>Sho Yamamura（山村奨）</cp:lastModifiedBy>
  <cp:revision>2</cp:revision>
  <dcterms:created xsi:type="dcterms:W3CDTF">2022-11-14T07:02:19Z</dcterms:created>
  <dcterms:modified xsi:type="dcterms:W3CDTF">2024-04-18T06:24:46Z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0x01010032D3511316B727449CEE21F72BFACA9B</vt:lpwstr>
  </property>
  <property fmtid="{D5CDD505-2E9C-101B-9397-08002B2CF9AE}" pid="3" name="MediaServiceImageTags">
    <vt:lpwstr/>
  </property>
  <property fmtid="{D5CDD505-2E9C-101B-9397-08002B2CF9AE}" pid="4" name="MSIP_Label_dbb4fa5d-3ac5-4415-967c-34900a0e1c6f_Enabled">
    <vt:lpwstr>true</vt:lpwstr>
  </property>
  <property fmtid="{D5CDD505-2E9C-101B-9397-08002B2CF9AE}" pid="5" name="MSIP_Label_dbb4fa5d-3ac5-4415-967c-34900a0e1c6f_SetDate">
    <vt:lpwstr>2024-04-18T06:21:31Z</vt:lpwstr>
  </property>
  <property fmtid="{D5CDD505-2E9C-101B-9397-08002B2CF9AE}" pid="6" name="MSIP_Label_dbb4fa5d-3ac5-4415-967c-34900a0e1c6f_Method">
    <vt:lpwstr>Privileged</vt:lpwstr>
  </property>
  <property fmtid="{D5CDD505-2E9C-101B-9397-08002B2CF9AE}" pid="7" name="MSIP_Label_dbb4fa5d-3ac5-4415-967c-34900a0e1c6f_Name">
    <vt:lpwstr>dbb4fa5d-3ac5-4415-967c-34900a0e1c6f</vt:lpwstr>
  </property>
  <property fmtid="{D5CDD505-2E9C-101B-9397-08002B2CF9AE}" pid="8" name="MSIP_Label_dbb4fa5d-3ac5-4415-967c-34900a0e1c6f_SiteId">
    <vt:lpwstr>a629ef32-67ba-47a6-8eb3-ec43935644fc</vt:lpwstr>
  </property>
  <property fmtid="{D5CDD505-2E9C-101B-9397-08002B2CF9AE}" pid="9" name="MSIP_Label_dbb4fa5d-3ac5-4415-967c-34900a0e1c6f_ActionId">
    <vt:lpwstr>b0ab54a5-2b8a-45d6-b309-1ce645b6ad3b</vt:lpwstr>
  </property>
  <property fmtid="{D5CDD505-2E9C-101B-9397-08002B2CF9AE}" pid="10" name="MSIP_Label_dbb4fa5d-3ac5-4415-967c-34900a0e1c6f_ContentBits">
    <vt:lpwstr>0</vt:lpwstr>
  </property>
</Properties>
</file>