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6.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76" r:id="rId5"/>
    <p:sldMasterId id="2147483678" r:id="rId6"/>
    <p:sldMasterId id="2147483682" r:id="rId7"/>
    <p:sldMasterId id="2147483705" r:id="rId8"/>
    <p:sldMasterId id="2147483709" r:id="rId9"/>
    <p:sldMasterId id="2147483720" r:id="rId10"/>
  </p:sldMasterIdLst>
  <p:notesMasterIdLst>
    <p:notesMasterId r:id="rId16"/>
  </p:notesMasterIdLst>
  <p:sldIdLst>
    <p:sldId id="2147480313" r:id="rId11"/>
    <p:sldId id="2147480376" r:id="rId12"/>
    <p:sldId id="2147480377" r:id="rId13"/>
    <p:sldId id="2147480370" r:id="rId14"/>
    <p:sldId id="2147480381"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子契約向け" id="{0BCACC68-F8DC-41D0-8143-4EADA6E2079A}">
          <p14:sldIdLst>
            <p14:sldId id="2147480313"/>
            <p14:sldId id="2147480376"/>
            <p14:sldId id="2147480377"/>
            <p14:sldId id="2147480370"/>
            <p14:sldId id="21474803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4386"/>
    <a:srgbClr val="CC0033"/>
    <a:srgbClr val="FFFFFF"/>
    <a:srgbClr val="DEE1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0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slide" Target="slides/slide5.xml"/><Relationship Id="rId10" Type="http://schemas.openxmlformats.org/officeDocument/2006/relationships/slideMaster" Target="slideMasters/slideMaster7.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o Yamamura（山村奨）" userId="ad78378a-01bc-491d-af0b-8b0e5f08f5df" providerId="ADAL" clId="{2DB62448-6CF4-430C-9924-21E0BE506BA9}"/>
    <pc:docChg chg="delSld modSld delSection modSection">
      <pc:chgData name="Sho Yamamura（山村奨）" userId="ad78378a-01bc-491d-af0b-8b0e5f08f5df" providerId="ADAL" clId="{2DB62448-6CF4-430C-9924-21E0BE506BA9}" dt="2024-04-17T23:55:09.330" v="5" actId="18676"/>
      <pc:docMkLst>
        <pc:docMk/>
      </pc:docMkLst>
      <pc:sldChg chg="del">
        <pc:chgData name="Sho Yamamura（山村奨）" userId="ad78378a-01bc-491d-af0b-8b0e5f08f5df" providerId="ADAL" clId="{2DB62448-6CF4-430C-9924-21E0BE506BA9}" dt="2024-04-17T23:55:07.402" v="4" actId="18676"/>
        <pc:sldMkLst>
          <pc:docMk/>
          <pc:sldMk cId="3597996337" sldId="257"/>
        </pc:sldMkLst>
      </pc:sldChg>
      <pc:sldChg chg="modSp mod">
        <pc:chgData name="Sho Yamamura（山村奨）" userId="ad78378a-01bc-491d-af0b-8b0e5f08f5df" providerId="ADAL" clId="{2DB62448-6CF4-430C-9924-21E0BE506BA9}" dt="2024-04-17T23:54:51.332" v="3" actId="14100"/>
        <pc:sldMkLst>
          <pc:docMk/>
          <pc:sldMk cId="1502215671" sldId="2147480313"/>
        </pc:sldMkLst>
        <pc:spChg chg="mod">
          <ac:chgData name="Sho Yamamura（山村奨）" userId="ad78378a-01bc-491d-af0b-8b0e5f08f5df" providerId="ADAL" clId="{2DB62448-6CF4-430C-9924-21E0BE506BA9}" dt="2024-04-17T23:54:51.332" v="3" actId="14100"/>
          <ac:spMkLst>
            <pc:docMk/>
            <pc:sldMk cId="1502215671" sldId="2147480313"/>
            <ac:spMk id="4" creationId="{FEAE71F7-8C8E-DD74-E45A-F14E6D2A365B}"/>
          </ac:spMkLst>
        </pc:spChg>
      </pc:sldChg>
      <pc:sldChg chg="del">
        <pc:chgData name="Sho Yamamura（山村奨）" userId="ad78378a-01bc-491d-af0b-8b0e5f08f5df" providerId="ADAL" clId="{2DB62448-6CF4-430C-9924-21E0BE506BA9}" dt="2024-04-17T23:55:07.402" v="4" actId="18676"/>
        <pc:sldMkLst>
          <pc:docMk/>
          <pc:sldMk cId="4148436839" sldId="2147480330"/>
        </pc:sldMkLst>
      </pc:sldChg>
      <pc:sldChg chg="del">
        <pc:chgData name="Sho Yamamura（山村奨）" userId="ad78378a-01bc-491d-af0b-8b0e5f08f5df" providerId="ADAL" clId="{2DB62448-6CF4-430C-9924-21E0BE506BA9}" dt="2024-04-17T23:55:09.330" v="5" actId="18676"/>
        <pc:sldMkLst>
          <pc:docMk/>
          <pc:sldMk cId="1031511445" sldId="2147480369"/>
        </pc:sldMkLst>
      </pc:sldChg>
      <pc:sldChg chg="del">
        <pc:chgData name="Sho Yamamura（山村奨）" userId="ad78378a-01bc-491d-af0b-8b0e5f08f5df" providerId="ADAL" clId="{2DB62448-6CF4-430C-9924-21E0BE506BA9}" dt="2024-04-17T23:55:09.330" v="5" actId="18676"/>
        <pc:sldMkLst>
          <pc:docMk/>
          <pc:sldMk cId="760013575" sldId="2147480378"/>
        </pc:sldMkLst>
      </pc:sldChg>
      <pc:sldChg chg="del">
        <pc:chgData name="Sho Yamamura（山村奨）" userId="ad78378a-01bc-491d-af0b-8b0e5f08f5df" providerId="ADAL" clId="{2DB62448-6CF4-430C-9924-21E0BE506BA9}" dt="2024-04-17T23:55:09.330" v="5" actId="18676"/>
        <pc:sldMkLst>
          <pc:docMk/>
          <pc:sldMk cId="821848157" sldId="2147480379"/>
        </pc:sldMkLst>
      </pc:sldChg>
      <pc:sldChg chg="del">
        <pc:chgData name="Sho Yamamura（山村奨）" userId="ad78378a-01bc-491d-af0b-8b0e5f08f5df" providerId="ADAL" clId="{2DB62448-6CF4-430C-9924-21E0BE506BA9}" dt="2024-04-17T23:55:09.330" v="5" actId="18676"/>
        <pc:sldMkLst>
          <pc:docMk/>
          <pc:sldMk cId="2005834705" sldId="2147480380"/>
        </pc:sldMkLst>
      </pc:sldChg>
      <pc:sldChg chg="del">
        <pc:chgData name="Sho Yamamura（山村奨）" userId="ad78378a-01bc-491d-af0b-8b0e5f08f5df" providerId="ADAL" clId="{2DB62448-6CF4-430C-9924-21E0BE506BA9}" dt="2024-04-17T23:55:09.330" v="5" actId="18676"/>
        <pc:sldMkLst>
          <pc:docMk/>
          <pc:sldMk cId="274766735" sldId="21474804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85655-88DF-470B-892B-E49185ED49C4}" type="datetimeFigureOut">
              <a:rPr kumimoji="1" lang="ja-JP" altLang="en-US" smtClean="0"/>
              <a:t>2024/4/18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1105EF-FD95-4196-B4F9-A0F417F15CFF}" type="slidenum">
              <a:rPr kumimoji="1" lang="ja-JP" altLang="en-US" smtClean="0"/>
              <a:t>‹#›</a:t>
            </a:fld>
            <a:endParaRPr kumimoji="1" lang="ja-JP" altLang="en-US"/>
          </a:p>
        </p:txBody>
      </p:sp>
    </p:spTree>
    <p:extLst>
      <p:ext uri="{BB962C8B-B14F-4D97-AF65-F5344CB8AC3E}">
        <p14:creationId xmlns:p14="http://schemas.microsoft.com/office/powerpoint/2010/main" val="19984294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E1105EF-FD95-4196-B4F9-A0F417F15CFF}" type="slidenum">
              <a:rPr kumimoji="1" lang="ja-JP" altLang="en-US" smtClean="0"/>
              <a:t>2</a:t>
            </a:fld>
            <a:endParaRPr kumimoji="1" lang="ja-JP" altLang="en-US"/>
          </a:p>
        </p:txBody>
      </p:sp>
    </p:spTree>
    <p:extLst>
      <p:ext uri="{BB962C8B-B14F-4D97-AF65-F5344CB8AC3E}">
        <p14:creationId xmlns:p14="http://schemas.microsoft.com/office/powerpoint/2010/main" val="1467857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E1105EF-FD95-4196-B4F9-A0F417F15CFF}" type="slidenum">
              <a:rPr kumimoji="1" lang="ja-JP" altLang="en-US" smtClean="0"/>
              <a:t>3</a:t>
            </a:fld>
            <a:endParaRPr kumimoji="1" lang="ja-JP" altLang="en-US"/>
          </a:p>
        </p:txBody>
      </p:sp>
    </p:spTree>
    <p:extLst>
      <p:ext uri="{BB962C8B-B14F-4D97-AF65-F5344CB8AC3E}">
        <p14:creationId xmlns:p14="http://schemas.microsoft.com/office/powerpoint/2010/main" val="270224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E1105EF-FD95-4196-B4F9-A0F417F15CFF}" type="slidenum">
              <a:rPr kumimoji="1" lang="ja-JP" altLang="en-US" smtClean="0"/>
              <a:t>4</a:t>
            </a:fld>
            <a:endParaRPr kumimoji="1" lang="ja-JP" altLang="en-US"/>
          </a:p>
        </p:txBody>
      </p:sp>
    </p:spTree>
    <p:extLst>
      <p:ext uri="{BB962C8B-B14F-4D97-AF65-F5344CB8AC3E}">
        <p14:creationId xmlns:p14="http://schemas.microsoft.com/office/powerpoint/2010/main" val="3513855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E1105EF-FD95-4196-B4F9-A0F417F15CFF}" type="slidenum">
              <a:rPr kumimoji="1" lang="ja-JP" altLang="en-US" smtClean="0"/>
              <a:t>5</a:t>
            </a:fld>
            <a:endParaRPr kumimoji="1" lang="ja-JP" altLang="en-US"/>
          </a:p>
        </p:txBody>
      </p:sp>
    </p:spTree>
    <p:extLst>
      <p:ext uri="{BB962C8B-B14F-4D97-AF65-F5344CB8AC3E}">
        <p14:creationId xmlns:p14="http://schemas.microsoft.com/office/powerpoint/2010/main" val="885097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20AAD-ADBF-4A70-9488-B98375B1E25F}"/>
              </a:ext>
            </a:extLst>
          </p:cNvPr>
          <p:cNvSpPr>
            <a:spLocks noGrp="1"/>
          </p:cNvSpPr>
          <p:nvPr>
            <p:ph type="ctrTitle"/>
          </p:nvPr>
        </p:nvSpPr>
        <p:spPr>
          <a:xfrm>
            <a:off x="1295467" y="1268760"/>
            <a:ext cx="9601067" cy="1089075"/>
          </a:xfrm>
        </p:spPr>
        <p:txBody>
          <a:bodyPr bIns="0" anchor="b">
            <a:normAutofit/>
          </a:bodyPr>
          <a:lstStyle>
            <a:lvl1pPr algn="ctr">
              <a:defRPr sz="4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535C9E1-7157-4083-B9CC-6E17ACC6D7E0}"/>
              </a:ext>
            </a:extLst>
          </p:cNvPr>
          <p:cNvSpPr>
            <a:spLocks noGrp="1"/>
          </p:cNvSpPr>
          <p:nvPr>
            <p:ph type="subTitle" idx="1"/>
          </p:nvPr>
        </p:nvSpPr>
        <p:spPr>
          <a:xfrm>
            <a:off x="1295467" y="4797152"/>
            <a:ext cx="9601067" cy="763066"/>
          </a:xfrm>
        </p:spPr>
        <p:txBody>
          <a:bodyPr tIns="46800" bIns="0">
            <a:normAutofit/>
          </a:bodyPr>
          <a:lstStyle>
            <a:lvl1pPr marL="0" indent="0" algn="ctr">
              <a:buNone/>
              <a:defRPr sz="2000">
                <a:latin typeface="メイリオ" panose="020B0604030504040204" pitchFamily="50" charset="-128"/>
                <a:ea typeface="メイリオ" panose="020B0604030504040204" pitchFamily="50" charset="-128"/>
              </a:defRPr>
            </a:lvl1pPr>
            <a:lvl2pPr marL="457162" indent="0" algn="ctr">
              <a:buNone/>
              <a:defRPr sz="2000"/>
            </a:lvl2pPr>
            <a:lvl3pPr marL="914324" indent="0" algn="ctr">
              <a:buNone/>
              <a:defRPr sz="1800"/>
            </a:lvl3pPr>
            <a:lvl4pPr marL="1371486" indent="0" algn="ctr">
              <a:buNone/>
              <a:defRPr sz="1600"/>
            </a:lvl4pPr>
            <a:lvl5pPr marL="1828647" indent="0" algn="ctr">
              <a:buNone/>
              <a:defRPr sz="1600"/>
            </a:lvl5pPr>
            <a:lvl6pPr marL="2285810" indent="0" algn="ctr">
              <a:buNone/>
              <a:defRPr sz="1600"/>
            </a:lvl6pPr>
            <a:lvl7pPr marL="2742971" indent="0" algn="ctr">
              <a:buNone/>
              <a:defRPr sz="1600"/>
            </a:lvl7pPr>
            <a:lvl8pPr marL="3200133" indent="0" algn="ctr">
              <a:buNone/>
              <a:defRPr sz="1600"/>
            </a:lvl8pPr>
            <a:lvl9pPr marL="3657295" indent="0" algn="ctr">
              <a:buNone/>
              <a:defRPr sz="1600"/>
            </a:lvl9pPr>
          </a:lstStyle>
          <a:p>
            <a:r>
              <a:rPr kumimoji="1" lang="ja-JP" altLang="en-US"/>
              <a:t>マスター サブタイトルの書式設定</a:t>
            </a:r>
            <a:endParaRPr kumimoji="1" lang="en-US" altLang="ja-JP"/>
          </a:p>
        </p:txBody>
      </p:sp>
      <p:pic>
        <p:nvPicPr>
          <p:cNvPr id="6" name="図 5">
            <a:extLst>
              <a:ext uri="{FF2B5EF4-FFF2-40B4-BE49-F238E27FC236}">
                <a16:creationId xmlns:a16="http://schemas.microsoft.com/office/drawing/2014/main" id="{E8568B1C-21A2-4A26-89A9-109B053E99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4529997" y="2926722"/>
            <a:ext cx="3132000" cy="1218673"/>
          </a:xfrm>
          <a:prstGeom prst="rect">
            <a:avLst/>
          </a:prstGeom>
        </p:spPr>
      </p:pic>
    </p:spTree>
    <p:extLst>
      <p:ext uri="{BB962C8B-B14F-4D97-AF65-F5344CB8AC3E}">
        <p14:creationId xmlns:p14="http://schemas.microsoft.com/office/powerpoint/2010/main" val="1560389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最後スライド">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8F1C238B-8E72-4A14-A860-6F19587AA749}"/>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sp>
        <p:nvSpPr>
          <p:cNvPr id="6" name="テキスト プレースホルダー 12">
            <a:extLst>
              <a:ext uri="{FF2B5EF4-FFF2-40B4-BE49-F238E27FC236}">
                <a16:creationId xmlns:a16="http://schemas.microsoft.com/office/drawing/2014/main" id="{D9B4A65F-0E3C-4E2C-95D6-E8FB04B7BE3E}"/>
              </a:ext>
            </a:extLst>
          </p:cNvPr>
          <p:cNvSpPr>
            <a:spLocks noGrp="1"/>
          </p:cNvSpPr>
          <p:nvPr>
            <p:ph type="body" sz="quarter" idx="10"/>
          </p:nvPr>
        </p:nvSpPr>
        <p:spPr>
          <a:xfrm>
            <a:off x="1535997" y="4428272"/>
            <a:ext cx="9120000" cy="340558"/>
          </a:xfrm>
          <a:prstGeom prst="rect">
            <a:avLst/>
          </a:prstGeom>
        </p:spPr>
        <p:txBody>
          <a:bodyPr tIns="90000" bIns="36000" anchor="ctr">
            <a:noAutofit/>
          </a:bodyPr>
          <a:lstStyle>
            <a:lvl1pPr marL="0" indent="0" algn="ctr">
              <a:lnSpc>
                <a:spcPct val="100000"/>
              </a:lnSpc>
              <a:spcBef>
                <a:spcPts val="0"/>
              </a:spcBef>
              <a:buNone/>
              <a:defRPr sz="1800" b="0" i="0" spc="200">
                <a:solidFill>
                  <a:schemeClr val="tx1"/>
                </a:solidFill>
                <a:latin typeface="Meiryo" panose="020B0604030504040204" pitchFamily="34" charset="-128"/>
                <a:ea typeface="Meiryo" panose="020B0604030504040204" pitchFamily="34" charset="-128"/>
              </a:defRPr>
            </a:lvl1pPr>
            <a:lvl2pPr>
              <a:defRPr sz="2667"/>
            </a:lvl2pPr>
            <a:lvl3pPr>
              <a:defRPr sz="2667"/>
            </a:lvl3pPr>
            <a:lvl4pPr>
              <a:defRPr sz="2667"/>
            </a:lvl4pPr>
            <a:lvl5pPr>
              <a:defRPr sz="2667"/>
            </a:lvl5pPr>
          </a:lstStyle>
          <a:p>
            <a:pPr lvl="0"/>
            <a:endParaRPr kumimoji="1" lang="ja-JP" altLang="en-US"/>
          </a:p>
        </p:txBody>
      </p:sp>
      <p:pic>
        <p:nvPicPr>
          <p:cNvPr id="8" name="図 7">
            <a:extLst>
              <a:ext uri="{FF2B5EF4-FFF2-40B4-BE49-F238E27FC236}">
                <a16:creationId xmlns:a16="http://schemas.microsoft.com/office/drawing/2014/main" id="{6C31A562-B7CE-4DE1-806A-10AF114EBA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4529997" y="2926722"/>
            <a:ext cx="3132000" cy="1218673"/>
          </a:xfrm>
          <a:prstGeom prst="rect">
            <a:avLst/>
          </a:prstGeom>
        </p:spPr>
      </p:pic>
    </p:spTree>
    <p:extLst>
      <p:ext uri="{BB962C8B-B14F-4D97-AF65-F5344CB8AC3E}">
        <p14:creationId xmlns:p14="http://schemas.microsoft.com/office/powerpoint/2010/main" val="3238433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タイトルのみ">
    <p:spTree>
      <p:nvGrpSpPr>
        <p:cNvPr id="1" name=""/>
        <p:cNvGrpSpPr/>
        <p:nvPr/>
      </p:nvGrpSpPr>
      <p:grpSpPr>
        <a:xfrm>
          <a:off x="0" y="0"/>
          <a:ext cx="0" cy="0"/>
          <a:chOff x="0" y="0"/>
          <a:chExt cx="0" cy="0"/>
        </a:xfrm>
      </p:grpSpPr>
      <p:sp>
        <p:nvSpPr>
          <p:cNvPr id="6" name="スライド番号プレースホルダー 3">
            <a:extLst>
              <a:ext uri="{FF2B5EF4-FFF2-40B4-BE49-F238E27FC236}">
                <a16:creationId xmlns:a16="http://schemas.microsoft.com/office/drawing/2014/main" id="{CFC27E9C-F96B-4AA6-935F-1CC599794148}"/>
              </a:ext>
            </a:extLst>
          </p:cNvPr>
          <p:cNvSpPr txBox="1">
            <a:spLocks/>
          </p:cNvSpPr>
          <p:nvPr userDrawn="1"/>
        </p:nvSpPr>
        <p:spPr>
          <a:xfrm>
            <a:off x="9185997" y="6517250"/>
            <a:ext cx="2743611" cy="288000"/>
          </a:xfrm>
          <a:prstGeom prst="rect">
            <a:avLst/>
          </a:prstGeom>
        </p:spPr>
        <p:txBody>
          <a:bodyPr vert="horz" lIns="45719" tIns="0" rIns="4571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600" smtClean="0"/>
              <a:pPr lvl="0"/>
              <a:t>‹#›</a:t>
            </a:fld>
            <a:endParaRPr lang="ja-JP" altLang="en-US" sz="600"/>
          </a:p>
        </p:txBody>
      </p:sp>
      <p:sp>
        <p:nvSpPr>
          <p:cNvPr id="4" name="タイトル 1">
            <a:extLst>
              <a:ext uri="{FF2B5EF4-FFF2-40B4-BE49-F238E27FC236}">
                <a16:creationId xmlns:a16="http://schemas.microsoft.com/office/drawing/2014/main" id="{217F544D-A1C2-436A-8027-D86DF2EDE55B}"/>
              </a:ext>
            </a:extLst>
          </p:cNvPr>
          <p:cNvSpPr>
            <a:spLocks noGrp="1"/>
          </p:cNvSpPr>
          <p:nvPr>
            <p:ph type="title"/>
          </p:nvPr>
        </p:nvSpPr>
        <p:spPr>
          <a:xfrm>
            <a:off x="264000" y="260650"/>
            <a:ext cx="10515600" cy="422365"/>
          </a:xfrm>
          <a:ln>
            <a:noFill/>
          </a:ln>
        </p:spPr>
        <p:txBody>
          <a:bodyPr tIns="72000" bIns="36000" anchor="t" anchorCtr="0">
            <a:noAutofit/>
          </a:bodyPr>
          <a:lstStyle>
            <a:lvl1pPr>
              <a:defRPr sz="2399"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pic>
        <p:nvPicPr>
          <p:cNvPr id="5" name="図 4">
            <a:extLst>
              <a:ext uri="{FF2B5EF4-FFF2-40B4-BE49-F238E27FC236}">
                <a16:creationId xmlns:a16="http://schemas.microsoft.com/office/drawing/2014/main" id="{008CBE4B-C9D9-4758-B8AF-ACE65DA605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70"/>
            <a:ext cx="1029600" cy="400623"/>
          </a:xfrm>
          <a:prstGeom prst="rect">
            <a:avLst/>
          </a:prstGeom>
        </p:spPr>
      </p:pic>
    </p:spTree>
    <p:extLst>
      <p:ext uri="{BB962C8B-B14F-4D97-AF65-F5344CB8AC3E}">
        <p14:creationId xmlns:p14="http://schemas.microsoft.com/office/powerpoint/2010/main" val="341257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のみ">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89E56CFA-8984-B74E-9B7A-A6548C715454}"/>
              </a:ext>
            </a:extLst>
          </p:cNvPr>
          <p:cNvPicPr>
            <a:picLocks/>
          </p:cNvPicPr>
          <p:nvPr userDrawn="1"/>
        </p:nvPicPr>
        <p:blipFill>
          <a:blip r:embed="rId2"/>
          <a:stretch>
            <a:fillRect/>
          </a:stretch>
        </p:blipFill>
        <p:spPr>
          <a:xfrm>
            <a:off x="7735200" y="0"/>
            <a:ext cx="4456800" cy="6858000"/>
          </a:xfrm>
          <a:prstGeom prst="rect">
            <a:avLst/>
          </a:prstGeom>
        </p:spPr>
      </p:pic>
      <p:sp>
        <p:nvSpPr>
          <p:cNvPr id="11" name="object 10">
            <a:extLst>
              <a:ext uri="{FF2B5EF4-FFF2-40B4-BE49-F238E27FC236}">
                <a16:creationId xmlns:a16="http://schemas.microsoft.com/office/drawing/2014/main" id="{D628CB1B-598D-9F40-9F6A-7D0DC31CC0D3}"/>
              </a:ext>
            </a:extLst>
          </p:cNvPr>
          <p:cNvSpPr txBox="1">
            <a:spLocks/>
          </p:cNvSpPr>
          <p:nvPr userDrawn="1"/>
        </p:nvSpPr>
        <p:spPr>
          <a:xfrm>
            <a:off x="504001" y="6569814"/>
            <a:ext cx="4114919" cy="103045"/>
          </a:xfrm>
          <a:prstGeom prst="rect">
            <a:avLst/>
          </a:prstGeom>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2" defTabSz="553865">
              <a:spcBef>
                <a:spcPts val="3"/>
              </a:spcBef>
            </a:pPr>
            <a:r>
              <a:rPr lang="en-US" sz="667" spc="-15">
                <a:solidFill>
                  <a:schemeClr val="tx1"/>
                </a:solidFill>
                <a:latin typeface="Arial" panose="020B0604020202020204" pitchFamily="34" charset="0"/>
                <a:cs typeface="Arial" panose="020B0604020202020204" pitchFamily="34" charset="0"/>
              </a:rPr>
              <a:t>© NTT Communications Corporation All Rights Reserved.</a:t>
            </a:r>
            <a:endParaRPr lang="en" sz="667" spc="-15">
              <a:solidFill>
                <a:schemeClr val="tx1"/>
              </a:solidFill>
              <a:latin typeface="Arial" panose="020B0604020202020204" pitchFamily="34" charset="0"/>
              <a:cs typeface="Arial" panose="020B0604020202020204" pitchFamily="34" charset="0"/>
            </a:endParaRPr>
          </a:p>
        </p:txBody>
      </p:sp>
      <p:sp>
        <p:nvSpPr>
          <p:cNvPr id="14" name="テキスト プレースホルダー 12">
            <a:extLst>
              <a:ext uri="{FF2B5EF4-FFF2-40B4-BE49-F238E27FC236}">
                <a16:creationId xmlns:a16="http://schemas.microsoft.com/office/drawing/2014/main" id="{E07911D9-4E44-1646-B418-60DFD12905E1}"/>
              </a:ext>
            </a:extLst>
          </p:cNvPr>
          <p:cNvSpPr>
            <a:spLocks noGrp="1"/>
          </p:cNvSpPr>
          <p:nvPr>
            <p:ph type="body" sz="quarter" idx="10" hasCustomPrompt="1"/>
          </p:nvPr>
        </p:nvSpPr>
        <p:spPr>
          <a:xfrm>
            <a:off x="450313" y="303775"/>
            <a:ext cx="9040821" cy="340558"/>
          </a:xfrm>
          <a:prstGeom prst="rect">
            <a:avLst/>
          </a:prstGeom>
        </p:spPr>
        <p:txBody>
          <a:bodyPr tIns="180000" bIns="36000" anchor="ctr"/>
          <a:lstStyle>
            <a:lvl1pPr marL="0" indent="0">
              <a:lnSpc>
                <a:spcPct val="100000"/>
              </a:lnSpc>
              <a:spcBef>
                <a:spcPts val="0"/>
              </a:spcBef>
              <a:buNone/>
              <a:defRPr sz="2667" b="0" i="0" spc="0">
                <a:latin typeface="Meiryo" panose="020B0604030504040204" pitchFamily="34" charset="-128"/>
                <a:ea typeface="Meiryo" panose="020B0604030504040204" pitchFamily="34" charset="-128"/>
              </a:defRPr>
            </a:lvl1pPr>
            <a:lvl2pPr>
              <a:defRPr sz="2667"/>
            </a:lvl2pPr>
            <a:lvl3pPr>
              <a:defRPr sz="2667"/>
            </a:lvl3pPr>
            <a:lvl4pPr>
              <a:defRPr sz="2667"/>
            </a:lvl4pPr>
            <a:lvl5pPr>
              <a:defRPr sz="2667"/>
            </a:lvl5pPr>
          </a:lstStyle>
          <a:p>
            <a:pPr lvl="0"/>
            <a:r>
              <a:rPr kumimoji="1" lang="ja-JP" altLang="en-US"/>
              <a:t>ページタイトル</a:t>
            </a:r>
          </a:p>
        </p:txBody>
      </p:sp>
      <p:pic>
        <p:nvPicPr>
          <p:cNvPr id="10" name="図 9" descr="ロゴ&#10;&#10;自動的に生成された説明">
            <a:extLst>
              <a:ext uri="{FF2B5EF4-FFF2-40B4-BE49-F238E27FC236}">
                <a16:creationId xmlns:a16="http://schemas.microsoft.com/office/drawing/2014/main" id="{2D764500-B3B4-1442-BF01-33F03A6EDA99}"/>
              </a:ext>
            </a:extLst>
          </p:cNvPr>
          <p:cNvPicPr>
            <a:picLocks noChangeAspect="1"/>
          </p:cNvPicPr>
          <p:nvPr userDrawn="1"/>
        </p:nvPicPr>
        <p:blipFill>
          <a:blip r:embed="rId3"/>
          <a:stretch>
            <a:fillRect/>
          </a:stretch>
        </p:blipFill>
        <p:spPr>
          <a:xfrm>
            <a:off x="10209214" y="254808"/>
            <a:ext cx="1728786" cy="559060"/>
          </a:xfrm>
          <a:prstGeom prst="rect">
            <a:avLst/>
          </a:prstGeom>
        </p:spPr>
      </p:pic>
      <p:sp>
        <p:nvSpPr>
          <p:cNvPr id="7" name="スライド番号プレースホルダー 3">
            <a:extLst>
              <a:ext uri="{FF2B5EF4-FFF2-40B4-BE49-F238E27FC236}">
                <a16:creationId xmlns:a16="http://schemas.microsoft.com/office/drawing/2014/main" id="{D3268366-DC71-4D5E-B166-90888B158127}"/>
              </a:ext>
            </a:extLst>
          </p:cNvPr>
          <p:cNvSpPr txBox="1">
            <a:spLocks/>
          </p:cNvSpPr>
          <p:nvPr userDrawn="1"/>
        </p:nvSpPr>
        <p:spPr>
          <a:xfrm>
            <a:off x="9184800" y="6440194"/>
            <a:ext cx="2743253" cy="365180"/>
          </a:xfrm>
          <a:prstGeom prst="rect">
            <a:avLst/>
          </a:prstGeom>
        </p:spPr>
        <p:txBody>
          <a:bodyPr vert="horz" lIns="60960" tIns="31200" rIns="60960" bIns="3120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spTree>
    <p:extLst>
      <p:ext uri="{BB962C8B-B14F-4D97-AF65-F5344CB8AC3E}">
        <p14:creationId xmlns:p14="http://schemas.microsoft.com/office/powerpoint/2010/main" val="1136456220"/>
      </p:ext>
    </p:extLst>
  </p:cSld>
  <p:clrMapOvr>
    <a:masterClrMapping/>
  </p:clrMapOvr>
  <p:hf hdr="0" ftr="0" dt="0"/>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タイトル スライド">
    <p:spTree>
      <p:nvGrpSpPr>
        <p:cNvPr id="1" name=""/>
        <p:cNvGrpSpPr/>
        <p:nvPr/>
      </p:nvGrpSpPr>
      <p:grpSpPr>
        <a:xfrm>
          <a:off x="0" y="0"/>
          <a:ext cx="0" cy="0"/>
          <a:chOff x="0" y="0"/>
          <a:chExt cx="0" cy="0"/>
        </a:xfrm>
      </p:grpSpPr>
      <p:sp>
        <p:nvSpPr>
          <p:cNvPr id="10" name="object 10">
            <a:extLst>
              <a:ext uri="{FF2B5EF4-FFF2-40B4-BE49-F238E27FC236}">
                <a16:creationId xmlns:a16="http://schemas.microsoft.com/office/drawing/2014/main" id="{91EBE5F7-A274-6D47-842A-A95BEC22475E}"/>
              </a:ext>
            </a:extLst>
          </p:cNvPr>
          <p:cNvSpPr txBox="1">
            <a:spLocks/>
          </p:cNvSpPr>
          <p:nvPr userDrawn="1"/>
        </p:nvSpPr>
        <p:spPr>
          <a:xfrm>
            <a:off x="504329" y="6545997"/>
            <a:ext cx="4114919" cy="103045"/>
          </a:xfrm>
          <a:prstGeom prst="rect">
            <a:avLst/>
          </a:prstGeom>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2" defTabSz="553865">
              <a:spcBef>
                <a:spcPts val="3"/>
              </a:spcBef>
            </a:pPr>
            <a:r>
              <a:rPr lang="en-US" sz="667" spc="-15">
                <a:solidFill>
                  <a:schemeClr val="tx1"/>
                </a:solidFill>
                <a:latin typeface="Arial" panose="020B0604020202020204" pitchFamily="34" charset="0"/>
                <a:cs typeface="Arial" panose="020B0604020202020204" pitchFamily="34" charset="0"/>
              </a:rPr>
              <a:t>© NTT Communications Corporation All Rights Reserved.</a:t>
            </a:r>
            <a:endParaRPr lang="en" sz="667" spc="-15">
              <a:solidFill>
                <a:schemeClr val="tx1"/>
              </a:solidFill>
              <a:latin typeface="Arial" panose="020B0604020202020204" pitchFamily="34" charset="0"/>
              <a:cs typeface="Arial" panose="020B0604020202020204" pitchFamily="34" charset="0"/>
            </a:endParaRPr>
          </a:p>
        </p:txBody>
      </p:sp>
      <p:sp>
        <p:nvSpPr>
          <p:cNvPr id="3" name="テキスト プレースホルダー 12">
            <a:extLst>
              <a:ext uri="{FF2B5EF4-FFF2-40B4-BE49-F238E27FC236}">
                <a16:creationId xmlns:a16="http://schemas.microsoft.com/office/drawing/2014/main" id="{6FA8741D-1962-3148-A89D-F4B37B83CB0D}"/>
              </a:ext>
            </a:extLst>
          </p:cNvPr>
          <p:cNvSpPr>
            <a:spLocks noGrp="1"/>
          </p:cNvSpPr>
          <p:nvPr>
            <p:ph type="body" sz="quarter" idx="10" hasCustomPrompt="1"/>
          </p:nvPr>
        </p:nvSpPr>
        <p:spPr>
          <a:xfrm>
            <a:off x="450313" y="375920"/>
            <a:ext cx="9040821" cy="340558"/>
          </a:xfrm>
          <a:prstGeom prst="rect">
            <a:avLst/>
          </a:prstGeom>
        </p:spPr>
        <p:txBody>
          <a:bodyPr anchor="ctr"/>
          <a:lstStyle>
            <a:lvl1pPr marL="0" indent="0">
              <a:spcBef>
                <a:spcPts val="0"/>
              </a:spcBef>
              <a:buNone/>
              <a:defRPr sz="2667" b="0" i="0" spc="0">
                <a:latin typeface="Meiryo" panose="020B0604030504040204" pitchFamily="34" charset="-128"/>
                <a:ea typeface="Meiryo" panose="020B0604030504040204" pitchFamily="34" charset="-128"/>
              </a:defRPr>
            </a:lvl1pPr>
            <a:lvl2pPr>
              <a:defRPr sz="2667"/>
            </a:lvl2pPr>
            <a:lvl3pPr>
              <a:defRPr sz="2667"/>
            </a:lvl3pPr>
            <a:lvl4pPr>
              <a:defRPr sz="2667"/>
            </a:lvl4pPr>
            <a:lvl5pPr>
              <a:defRPr sz="2667"/>
            </a:lvl5pPr>
          </a:lstStyle>
          <a:p>
            <a:pPr lvl="0"/>
            <a:r>
              <a:rPr kumimoji="1" lang="ja-JP" altLang="en-US"/>
              <a:t>ページタイトル</a:t>
            </a:r>
          </a:p>
        </p:txBody>
      </p:sp>
      <p:sp>
        <p:nvSpPr>
          <p:cNvPr id="15" name="角丸四角形 14">
            <a:extLst>
              <a:ext uri="{FF2B5EF4-FFF2-40B4-BE49-F238E27FC236}">
                <a16:creationId xmlns:a16="http://schemas.microsoft.com/office/drawing/2014/main" id="{6F96061F-EEBE-C547-8536-A2C2300F9F7D}"/>
              </a:ext>
            </a:extLst>
          </p:cNvPr>
          <p:cNvSpPr/>
          <p:nvPr userDrawn="1"/>
        </p:nvSpPr>
        <p:spPr>
          <a:xfrm>
            <a:off x="10008294" y="191212"/>
            <a:ext cx="2741517" cy="666101"/>
          </a:xfrm>
          <a:prstGeom prst="roundRect">
            <a:avLst/>
          </a:prstGeom>
          <a:solidFill>
            <a:schemeClr val="bg1"/>
          </a:solidFill>
          <a:ln>
            <a:noFill/>
          </a:ln>
          <a:effectLst>
            <a:outerShdw blurRad="101600" dist="25400" dir="54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91"/>
          </a:p>
        </p:txBody>
      </p:sp>
      <p:pic>
        <p:nvPicPr>
          <p:cNvPr id="7" name="図 6" descr="ロゴ&#10;&#10;自動的に生成された説明">
            <a:extLst>
              <a:ext uri="{FF2B5EF4-FFF2-40B4-BE49-F238E27FC236}">
                <a16:creationId xmlns:a16="http://schemas.microsoft.com/office/drawing/2014/main" id="{6228CD8C-D93D-7E46-803C-F4A88DC6216E}"/>
              </a:ext>
            </a:extLst>
          </p:cNvPr>
          <p:cNvPicPr>
            <a:picLocks noChangeAspect="1"/>
          </p:cNvPicPr>
          <p:nvPr userDrawn="1"/>
        </p:nvPicPr>
        <p:blipFill>
          <a:blip r:embed="rId2"/>
          <a:stretch>
            <a:fillRect/>
          </a:stretch>
        </p:blipFill>
        <p:spPr>
          <a:xfrm>
            <a:off x="10209214" y="254808"/>
            <a:ext cx="1728786" cy="559060"/>
          </a:xfrm>
          <a:prstGeom prst="rect">
            <a:avLst/>
          </a:prstGeom>
        </p:spPr>
      </p:pic>
      <p:sp>
        <p:nvSpPr>
          <p:cNvPr id="6" name="スライド番号プレースホルダー 5">
            <a:extLst>
              <a:ext uri="{FF2B5EF4-FFF2-40B4-BE49-F238E27FC236}">
                <a16:creationId xmlns:a16="http://schemas.microsoft.com/office/drawing/2014/main" id="{95174222-4A3F-47B4-A82C-62EDC0A4D4CE}"/>
              </a:ext>
            </a:extLst>
          </p:cNvPr>
          <p:cNvSpPr>
            <a:spLocks noGrp="1"/>
          </p:cNvSpPr>
          <p:nvPr>
            <p:ph type="sldNum" sz="quarter" idx="4"/>
          </p:nvPr>
        </p:nvSpPr>
        <p:spPr>
          <a:xfrm>
            <a:off x="8944471" y="6363406"/>
            <a:ext cx="2743200" cy="365181"/>
          </a:xfrm>
          <a:prstGeom prst="rect">
            <a:avLst/>
          </a:prstGeom>
        </p:spPr>
        <p:txBody>
          <a:bodyPr vert="horz" lIns="91440" tIns="45720" rIns="91440" bIns="45720" rtlCol="0" anchor="ctr"/>
          <a:lstStyle>
            <a:lvl1pPr algn="r">
              <a:defRPr sz="800" b="1" i="0">
                <a:solidFill>
                  <a:schemeClr val="tx1">
                    <a:tint val="75000"/>
                  </a:schemeClr>
                </a:solidFill>
                <a:latin typeface="Arial" panose="020B0604020202020204" pitchFamily="34" charset="0"/>
                <a:cs typeface="Arial" panose="020B0604020202020204" pitchFamily="34" charset="0"/>
              </a:defRPr>
            </a:lvl1pPr>
          </a:lstStyle>
          <a:p>
            <a:fld id="{287C268A-8610-0641-A129-A93283126961}" type="slidenum">
              <a:rPr kumimoji="1" lang="ja-JP" altLang="en-US" smtClean="0"/>
              <a:pPr/>
              <a:t>‹#›</a:t>
            </a:fld>
            <a:endParaRPr kumimoji="1" lang="ja-JP" altLang="en-US"/>
          </a:p>
        </p:txBody>
      </p:sp>
    </p:spTree>
    <p:extLst>
      <p:ext uri="{BB962C8B-B14F-4D97-AF65-F5344CB8AC3E}">
        <p14:creationId xmlns:p14="http://schemas.microsoft.com/office/powerpoint/2010/main" val="53063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タイトルのみ">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89E56CFA-8984-B74E-9B7A-A6548C715454}"/>
              </a:ext>
            </a:extLst>
          </p:cNvPr>
          <p:cNvPicPr>
            <a:picLocks/>
          </p:cNvPicPr>
          <p:nvPr userDrawn="1"/>
        </p:nvPicPr>
        <p:blipFill>
          <a:blip r:embed="rId2"/>
          <a:stretch>
            <a:fillRect/>
          </a:stretch>
        </p:blipFill>
        <p:spPr>
          <a:xfrm>
            <a:off x="7735200" y="0"/>
            <a:ext cx="4456800" cy="6858000"/>
          </a:xfrm>
          <a:prstGeom prst="rect">
            <a:avLst/>
          </a:prstGeom>
        </p:spPr>
      </p:pic>
      <p:sp>
        <p:nvSpPr>
          <p:cNvPr id="11" name="object 10">
            <a:extLst>
              <a:ext uri="{FF2B5EF4-FFF2-40B4-BE49-F238E27FC236}">
                <a16:creationId xmlns:a16="http://schemas.microsoft.com/office/drawing/2014/main" id="{D628CB1B-598D-9F40-9F6A-7D0DC31CC0D3}"/>
              </a:ext>
            </a:extLst>
          </p:cNvPr>
          <p:cNvSpPr txBox="1">
            <a:spLocks/>
          </p:cNvSpPr>
          <p:nvPr userDrawn="1"/>
        </p:nvSpPr>
        <p:spPr>
          <a:xfrm>
            <a:off x="504329" y="6545997"/>
            <a:ext cx="4114919" cy="103045"/>
          </a:xfrm>
          <a:prstGeom prst="rect">
            <a:avLst/>
          </a:prstGeom>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2" defTabSz="553865">
              <a:spcBef>
                <a:spcPts val="3"/>
              </a:spcBef>
            </a:pPr>
            <a:r>
              <a:rPr lang="en-US" sz="667" spc="-15">
                <a:solidFill>
                  <a:schemeClr val="tx1"/>
                </a:solidFill>
                <a:latin typeface="Arial" panose="020B0604020202020204" pitchFamily="34" charset="0"/>
                <a:cs typeface="Arial" panose="020B0604020202020204" pitchFamily="34" charset="0"/>
              </a:rPr>
              <a:t>© NTT Communications Corporation All Rights Reserved.</a:t>
            </a:r>
            <a:endParaRPr lang="en" sz="667" spc="-15">
              <a:solidFill>
                <a:schemeClr val="tx1"/>
              </a:solidFill>
              <a:latin typeface="Arial" panose="020B0604020202020204" pitchFamily="34" charset="0"/>
              <a:cs typeface="Arial" panose="020B0604020202020204" pitchFamily="34" charset="0"/>
            </a:endParaRPr>
          </a:p>
        </p:txBody>
      </p:sp>
      <p:sp>
        <p:nvSpPr>
          <p:cNvPr id="14" name="テキスト プレースホルダー 12">
            <a:extLst>
              <a:ext uri="{FF2B5EF4-FFF2-40B4-BE49-F238E27FC236}">
                <a16:creationId xmlns:a16="http://schemas.microsoft.com/office/drawing/2014/main" id="{E07911D9-4E44-1646-B418-60DFD12905E1}"/>
              </a:ext>
            </a:extLst>
          </p:cNvPr>
          <p:cNvSpPr>
            <a:spLocks noGrp="1"/>
          </p:cNvSpPr>
          <p:nvPr>
            <p:ph type="body" sz="quarter" idx="10" hasCustomPrompt="1"/>
          </p:nvPr>
        </p:nvSpPr>
        <p:spPr>
          <a:xfrm>
            <a:off x="450313" y="375920"/>
            <a:ext cx="9040821" cy="340558"/>
          </a:xfrm>
          <a:prstGeom prst="rect">
            <a:avLst/>
          </a:prstGeom>
        </p:spPr>
        <p:txBody>
          <a:bodyPr anchor="ctr"/>
          <a:lstStyle>
            <a:lvl1pPr marL="0" indent="0">
              <a:spcBef>
                <a:spcPts val="0"/>
              </a:spcBef>
              <a:buNone/>
              <a:defRPr sz="2667" b="0" i="0" spc="0">
                <a:latin typeface="Meiryo" panose="020B0604030504040204" pitchFamily="34" charset="-128"/>
                <a:ea typeface="Meiryo" panose="020B0604030504040204" pitchFamily="34" charset="-128"/>
              </a:defRPr>
            </a:lvl1pPr>
            <a:lvl2pPr>
              <a:defRPr sz="2667"/>
            </a:lvl2pPr>
            <a:lvl3pPr>
              <a:defRPr sz="2667"/>
            </a:lvl3pPr>
            <a:lvl4pPr>
              <a:defRPr sz="2667"/>
            </a:lvl4pPr>
            <a:lvl5pPr>
              <a:defRPr sz="2667"/>
            </a:lvl5pPr>
          </a:lstStyle>
          <a:p>
            <a:pPr lvl="0"/>
            <a:r>
              <a:rPr kumimoji="1" lang="ja-JP" altLang="en-US"/>
              <a:t>ページタイトル</a:t>
            </a:r>
          </a:p>
        </p:txBody>
      </p:sp>
      <p:sp>
        <p:nvSpPr>
          <p:cNvPr id="9" name="スライド番号プレースホルダー 5">
            <a:extLst>
              <a:ext uri="{FF2B5EF4-FFF2-40B4-BE49-F238E27FC236}">
                <a16:creationId xmlns:a16="http://schemas.microsoft.com/office/drawing/2014/main" id="{22020FFD-971E-9B41-B8AB-9FDFA24F296F}"/>
              </a:ext>
            </a:extLst>
          </p:cNvPr>
          <p:cNvSpPr>
            <a:spLocks noGrp="1"/>
          </p:cNvSpPr>
          <p:nvPr>
            <p:ph type="sldNum" sz="quarter" idx="4"/>
          </p:nvPr>
        </p:nvSpPr>
        <p:spPr>
          <a:xfrm>
            <a:off x="8944471" y="6363406"/>
            <a:ext cx="2743200" cy="365181"/>
          </a:xfrm>
          <a:prstGeom prst="rect">
            <a:avLst/>
          </a:prstGeom>
        </p:spPr>
        <p:txBody>
          <a:bodyPr vert="horz" lIns="91440" tIns="45720" rIns="91440" bIns="45720" rtlCol="0" anchor="ctr"/>
          <a:lstStyle>
            <a:lvl1pPr algn="r">
              <a:defRPr sz="800" b="1" i="0">
                <a:solidFill>
                  <a:schemeClr val="tx1">
                    <a:tint val="75000"/>
                  </a:schemeClr>
                </a:solidFill>
                <a:latin typeface="Arial" panose="020B0604020202020204" pitchFamily="34" charset="0"/>
                <a:cs typeface="Arial" panose="020B0604020202020204" pitchFamily="34" charset="0"/>
              </a:defRPr>
            </a:lvl1pPr>
          </a:lstStyle>
          <a:p>
            <a:fld id="{287C268A-8610-0641-A129-A93283126961}" type="slidenum">
              <a:rPr kumimoji="1" lang="ja-JP" altLang="en-US" smtClean="0"/>
              <a:pPr/>
              <a:t>‹#›</a:t>
            </a:fld>
            <a:endParaRPr kumimoji="1" lang="ja-JP" altLang="en-US"/>
          </a:p>
        </p:txBody>
      </p:sp>
      <p:pic>
        <p:nvPicPr>
          <p:cNvPr id="10" name="図 9" descr="ロゴ&#10;&#10;自動的に生成された説明">
            <a:extLst>
              <a:ext uri="{FF2B5EF4-FFF2-40B4-BE49-F238E27FC236}">
                <a16:creationId xmlns:a16="http://schemas.microsoft.com/office/drawing/2014/main" id="{2D764500-B3B4-1442-BF01-33F03A6EDA99}"/>
              </a:ext>
            </a:extLst>
          </p:cNvPr>
          <p:cNvPicPr>
            <a:picLocks noChangeAspect="1"/>
          </p:cNvPicPr>
          <p:nvPr userDrawn="1"/>
        </p:nvPicPr>
        <p:blipFill>
          <a:blip r:embed="rId3"/>
          <a:stretch>
            <a:fillRect/>
          </a:stretch>
        </p:blipFill>
        <p:spPr>
          <a:xfrm>
            <a:off x="10714182" y="-12861"/>
            <a:ext cx="1260764" cy="407710"/>
          </a:xfrm>
          <a:prstGeom prst="rect">
            <a:avLst/>
          </a:prstGeom>
        </p:spPr>
      </p:pic>
    </p:spTree>
    <p:extLst>
      <p:ext uri="{BB962C8B-B14F-4D97-AF65-F5344CB8AC3E}">
        <p14:creationId xmlns:p14="http://schemas.microsoft.com/office/powerpoint/2010/main" val="1114004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12" indent="0" algn="ctr">
              <a:buNone/>
              <a:defRPr/>
            </a:lvl2pPr>
            <a:lvl3pPr marL="914423" indent="0" algn="ctr">
              <a:buNone/>
              <a:defRPr/>
            </a:lvl3pPr>
            <a:lvl4pPr marL="1371634" indent="0" algn="ctr">
              <a:buNone/>
              <a:defRPr/>
            </a:lvl4pPr>
            <a:lvl5pPr marL="1828846" indent="0" algn="ctr">
              <a:buNone/>
              <a:defRPr/>
            </a:lvl5pPr>
            <a:lvl6pPr marL="2286057" indent="0" algn="ctr">
              <a:buNone/>
              <a:defRPr/>
            </a:lvl6pPr>
            <a:lvl7pPr marL="2743269" indent="0" algn="ctr">
              <a:buNone/>
              <a:defRPr/>
            </a:lvl7pPr>
            <a:lvl8pPr marL="3200480" indent="0" algn="ctr">
              <a:buNone/>
              <a:defRPr/>
            </a:lvl8pPr>
            <a:lvl9pPr marL="3657691" indent="0" algn="ctr">
              <a:buNone/>
              <a:defRPr/>
            </a:lvl9pPr>
          </a:lstStyle>
          <a:p>
            <a:r>
              <a:rPr lang="ja-JP" altLang="en-US"/>
              <a:t>マスター サブタイトルの書式設定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C9EFC9FF-E15F-460A-BC01-493DB3DFD1F8}" type="slidenum">
              <a:rPr lang="en-US" altLang="ja-JP"/>
              <a:pPr>
                <a:defRPr/>
              </a:pPr>
              <a:t>‹#›</a:t>
            </a:fld>
            <a:endParaRPr lang="en-US" altLang="ja-JP"/>
          </a:p>
        </p:txBody>
      </p:sp>
    </p:spTree>
    <p:extLst>
      <p:ext uri="{BB962C8B-B14F-4D97-AF65-F5344CB8AC3E}">
        <p14:creationId xmlns:p14="http://schemas.microsoft.com/office/powerpoint/2010/main" val="2111769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12" indent="0" algn="ctr">
              <a:buNone/>
              <a:defRPr/>
            </a:lvl2pPr>
            <a:lvl3pPr marL="914423" indent="0" algn="ctr">
              <a:buNone/>
              <a:defRPr/>
            </a:lvl3pPr>
            <a:lvl4pPr marL="1371634" indent="0" algn="ctr">
              <a:buNone/>
              <a:defRPr/>
            </a:lvl4pPr>
            <a:lvl5pPr marL="1828846" indent="0" algn="ctr">
              <a:buNone/>
              <a:defRPr/>
            </a:lvl5pPr>
            <a:lvl6pPr marL="2286057" indent="0" algn="ctr">
              <a:buNone/>
              <a:defRPr/>
            </a:lvl6pPr>
            <a:lvl7pPr marL="2743269" indent="0" algn="ctr">
              <a:buNone/>
              <a:defRPr/>
            </a:lvl7pPr>
            <a:lvl8pPr marL="3200480" indent="0" algn="ctr">
              <a:buNone/>
              <a:defRPr/>
            </a:lvl8pPr>
            <a:lvl9pPr marL="3657691" indent="0" algn="ctr">
              <a:buNone/>
              <a:defRPr/>
            </a:lvl9pPr>
          </a:lstStyle>
          <a:p>
            <a:r>
              <a:rPr lang="ja-JP" altLang="en-US"/>
              <a:t>マスター サブタイトルの書式設定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C9EFC9FF-E15F-460A-BC01-493DB3DFD1F8}" type="slidenum">
              <a:rPr lang="en-US" altLang="ja-JP"/>
              <a:pPr>
                <a:defRPr/>
              </a:pPr>
              <a:t>‹#›</a:t>
            </a:fld>
            <a:endParaRPr lang="en-US" altLang="ja-JP"/>
          </a:p>
        </p:txBody>
      </p:sp>
    </p:spTree>
    <p:extLst>
      <p:ext uri="{BB962C8B-B14F-4D97-AF65-F5344CB8AC3E}">
        <p14:creationId xmlns:p14="http://schemas.microsoft.com/office/powerpoint/2010/main" val="2058252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7"/>
          <p:cNvSpPr>
            <a:spLocks noGrp="1" noChangeArrowheads="1"/>
          </p:cNvSpPr>
          <p:nvPr>
            <p:ph type="dt" sz="half" idx="10"/>
          </p:nvPr>
        </p:nvSpPr>
        <p:spPr>
          <a:xfrm>
            <a:off x="69851" y="6597650"/>
            <a:ext cx="3471333" cy="152400"/>
          </a:xfrm>
          <a:prstGeom prst="rect">
            <a:avLst/>
          </a:prstGeom>
          <a:ln/>
        </p:spPr>
        <p:txBody>
          <a:bodyPr/>
          <a:lstStyle>
            <a:lvl1pPr>
              <a:defRPr/>
            </a:lvl1pPr>
          </a:lstStyle>
          <a:p>
            <a:pPr>
              <a:defRPr/>
            </a:pPr>
            <a:endParaRPr lang="en-US" altLang="ja-JP">
              <a:solidFill>
                <a:srgbClr val="000000"/>
              </a:solidFill>
            </a:endParaRPr>
          </a:p>
        </p:txBody>
      </p:sp>
      <p:sp>
        <p:nvSpPr>
          <p:cNvPr id="4" name="Rectangle 8"/>
          <p:cNvSpPr>
            <a:spLocks noGrp="1" noChangeArrowheads="1"/>
          </p:cNvSpPr>
          <p:nvPr>
            <p:ph type="ftr" sz="quarter" idx="11"/>
          </p:nvPr>
        </p:nvSpPr>
        <p:spPr>
          <a:xfrm>
            <a:off x="4165600" y="6597656"/>
            <a:ext cx="3860800" cy="168275"/>
          </a:xfrm>
          <a:prstGeom prst="rect">
            <a:avLst/>
          </a:prstGeom>
          <a:ln/>
        </p:spPr>
        <p:txBody>
          <a:bodyPr/>
          <a:lstStyle>
            <a:lvl1pPr>
              <a:defRPr/>
            </a:lvl1pPr>
          </a:lstStyle>
          <a:p>
            <a:pPr>
              <a:defRPr/>
            </a:pPr>
            <a:endParaRPr lang="en-US" altLang="ja-JP">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A469208E-6CC5-4504-B040-13206FF1069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401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EACE1E-8EB6-49E4-9454-9876C0DA04FB}"/>
              </a:ext>
            </a:extLst>
          </p:cNvPr>
          <p:cNvSpPr>
            <a:spLocks noGrp="1"/>
          </p:cNvSpPr>
          <p:nvPr>
            <p:ph type="ctrTitle"/>
          </p:nvPr>
        </p:nvSpPr>
        <p:spPr>
          <a:xfrm>
            <a:off x="1524000" y="1122363"/>
            <a:ext cx="9144000" cy="2387600"/>
          </a:xfrm>
          <a:prstGeom prst="rect">
            <a:avLst/>
          </a:prstGeom>
        </p:spPr>
        <p:txBody>
          <a:bodyPr anchor="b">
            <a:normAutofit/>
          </a:bodyPr>
          <a:lstStyle>
            <a:lvl1pPr algn="ctr">
              <a:defRPr sz="4000">
                <a:latin typeface="Meiryo UI" panose="020B0604030504040204" pitchFamily="50" charset="-128"/>
                <a:ea typeface="Meiryo UI" panose="020B0604030504040204" pitchFamily="50"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69789D4-91D5-46F4-82D1-19A22628BDAC}"/>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50E8250-4EE7-484F-9C58-2F0B38594490}"/>
              </a:ext>
            </a:extLst>
          </p:cNvPr>
          <p:cNvSpPr>
            <a:spLocks noGrp="1"/>
          </p:cNvSpPr>
          <p:nvPr>
            <p:ph type="dt" sz="half" idx="10"/>
          </p:nvPr>
        </p:nvSpPr>
        <p:spPr/>
        <p:txBody>
          <a:bodyPr/>
          <a:lstStyle/>
          <a:p>
            <a:fld id="{8CA28C8A-42A9-4F73-91F0-ECF0377A4D4E}" type="datetime1">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59CE8743-9317-4701-8323-5D70F08BDC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8ED1F5-E2D7-462D-BB65-C981FE0F621E}"/>
              </a:ext>
            </a:extLst>
          </p:cNvPr>
          <p:cNvSpPr>
            <a:spLocks noGrp="1"/>
          </p:cNvSpPr>
          <p:nvPr>
            <p:ph type="sldNum" sz="quarter" idx="12"/>
          </p:nvPr>
        </p:nvSpPr>
        <p:spPr/>
        <p:txBody>
          <a:bodyPr/>
          <a:lstStyle/>
          <a:p>
            <a:fld id="{812AC6A8-1CB7-4908-AFF1-A2023BC0C81F}" type="slidenum">
              <a:rPr kumimoji="1" lang="ja-JP" altLang="en-US" smtClean="0"/>
              <a:t>‹#›</a:t>
            </a:fld>
            <a:endParaRPr kumimoji="1" lang="ja-JP" altLang="en-US"/>
          </a:p>
        </p:txBody>
      </p:sp>
      <p:sp>
        <p:nvSpPr>
          <p:cNvPr id="7" name="RidocStamperLargeStamp">
            <a:extLst>
              <a:ext uri="{FF2B5EF4-FFF2-40B4-BE49-F238E27FC236}">
                <a16:creationId xmlns:a16="http://schemas.microsoft.com/office/drawing/2014/main" id="{A82AE485-B4DE-4123-A733-EC10CF0CDBED}"/>
              </a:ext>
            </a:extLst>
          </p:cNvPr>
          <p:cNvSpPr/>
          <p:nvPr userDrawn="1"/>
        </p:nvSpPr>
        <p:spPr>
          <a:xfrm>
            <a:off x="0" y="23813"/>
            <a:ext cx="2160000" cy="365125"/>
          </a:xfrm>
          <a:prstGeom prst="roundRect">
            <a:avLst>
              <a:gd name="adj" fmla="val 7570"/>
            </a:avLst>
          </a:prstGeom>
          <a:solidFill>
            <a:srgbClr val="FFFFFF"/>
          </a:solidFill>
          <a:ln w="12700" cap="flat" cmpd="sng" algn="ctr">
            <a:solidFill>
              <a:schemeClr val="bg1">
                <a:lumMod val="8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36000" rtlCol="0" anchor="ctr" anchorCtr="0">
            <a:noAutofit/>
          </a:bodyPr>
          <a:lstStyle/>
          <a:p>
            <a:pPr lvl="0"/>
            <a:endParaRPr lang="ja-JP" altLang="en-US" sz="800" b="1">
              <a:solidFill>
                <a:srgbClr val="000000"/>
              </a:solidFill>
              <a:latin typeface="Meiryo UI" panose="020B0604030504040204" pitchFamily="50" charset="-128"/>
              <a:ea typeface="Meiryo UI" panose="020B0604030504040204" pitchFamily="50" charset="-128"/>
              <a:sym typeface="ＭＳ Ｐゴシック" panose="020B0600070205080204" pitchFamily="50" charset="-128"/>
            </a:endParaRPr>
          </a:p>
        </p:txBody>
      </p:sp>
    </p:spTree>
    <p:extLst>
      <p:ext uri="{BB962C8B-B14F-4D97-AF65-F5344CB8AC3E}">
        <p14:creationId xmlns:p14="http://schemas.microsoft.com/office/powerpoint/2010/main" val="1133954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5643C11-0F1C-437A-9FF3-AC7F636EEE1B}"/>
              </a:ext>
            </a:extLst>
          </p:cNvPr>
          <p:cNvSpPr>
            <a:spLocks noGrp="1"/>
          </p:cNvSpPr>
          <p:nvPr>
            <p:ph idx="1"/>
          </p:nvPr>
        </p:nvSpPr>
        <p:spPr>
          <a:xfrm>
            <a:off x="838200" y="594995"/>
            <a:ext cx="10515600" cy="5581969"/>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FB8C58-EC49-4CD1-AFF3-3DB9EC90FE62}"/>
              </a:ext>
            </a:extLst>
          </p:cNvPr>
          <p:cNvSpPr>
            <a:spLocks noGrp="1"/>
          </p:cNvSpPr>
          <p:nvPr>
            <p:ph type="dt" sz="half" idx="10"/>
          </p:nvPr>
        </p:nvSpPr>
        <p:spPr/>
        <p:txBody>
          <a:bodyPr/>
          <a:lstStyle/>
          <a:p>
            <a:fld id="{E2CE8A0F-5EF8-49E5-9E54-C2AD83A59766}" type="datetime1">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5F4FD9B9-FB86-4246-A05D-D9C6B00757F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62487D-9E9C-408D-A595-F4174A8A0431}"/>
              </a:ext>
            </a:extLst>
          </p:cNvPr>
          <p:cNvSpPr>
            <a:spLocks noGrp="1"/>
          </p:cNvSpPr>
          <p:nvPr>
            <p:ph type="sldNum" sz="quarter" idx="12"/>
          </p:nvPr>
        </p:nvSpPr>
        <p:spPr/>
        <p:txBody>
          <a:bodyPr/>
          <a:lstStyle/>
          <a:p>
            <a:fld id="{812AC6A8-1CB7-4908-AFF1-A2023BC0C81F}" type="slidenum">
              <a:rPr kumimoji="1" lang="ja-JP" altLang="en-US" smtClean="0"/>
              <a:t>‹#›</a:t>
            </a:fld>
            <a:endParaRPr kumimoji="1" lang="ja-JP" altLang="en-US"/>
          </a:p>
        </p:txBody>
      </p:sp>
      <p:sp>
        <p:nvSpPr>
          <p:cNvPr id="7" name="タイトル 6">
            <a:extLst>
              <a:ext uri="{FF2B5EF4-FFF2-40B4-BE49-F238E27FC236}">
                <a16:creationId xmlns:a16="http://schemas.microsoft.com/office/drawing/2014/main" id="{109780E9-2021-41B7-9644-837FFB58AE6B}"/>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83031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891B10-9AA4-44E2-ABAB-561FEA9B1177}"/>
              </a:ext>
            </a:extLst>
          </p:cNvPr>
          <p:cNvSpPr>
            <a:spLocks noGrp="1"/>
          </p:cNvSpPr>
          <p:nvPr>
            <p:ph type="title"/>
          </p:nvPr>
        </p:nvSpPr>
        <p:spPr>
          <a:xfrm>
            <a:off x="815413" y="3051000"/>
            <a:ext cx="10560000" cy="756000"/>
          </a:xfrm>
        </p:spPr>
        <p:txBody>
          <a:bodyPr tIns="216000" bIns="36000" anchor="ctr" anchorCtr="0">
            <a:normAutofit/>
          </a:bodyPr>
          <a:lstStyle>
            <a:lvl1pPr>
              <a:defRPr sz="4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7" name="スライド番号プレースホルダー 3">
            <a:extLst>
              <a:ext uri="{FF2B5EF4-FFF2-40B4-BE49-F238E27FC236}">
                <a16:creationId xmlns:a16="http://schemas.microsoft.com/office/drawing/2014/main" id="{B84762C8-0924-4E77-AAC5-B9706DBBAE5D}"/>
              </a:ext>
            </a:extLst>
          </p:cNvPr>
          <p:cNvSpPr txBox="1">
            <a:spLocks/>
          </p:cNvSpPr>
          <p:nvPr userDrawn="1"/>
        </p:nvSpPr>
        <p:spPr>
          <a:xfrm>
            <a:off x="9185997" y="6517006"/>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6" name="図 5">
            <a:extLst>
              <a:ext uri="{FF2B5EF4-FFF2-40B4-BE49-F238E27FC236}">
                <a16:creationId xmlns:a16="http://schemas.microsoft.com/office/drawing/2014/main" id="{FF9028EF-8A87-420C-ACEC-180C9D76DA1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29650856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63A7379-D493-47DD-BBA8-CBC94D6E378F}"/>
              </a:ext>
            </a:extLst>
          </p:cNvPr>
          <p:cNvSpPr>
            <a:spLocks noGrp="1"/>
          </p:cNvSpPr>
          <p:nvPr>
            <p:ph type="body" idx="1"/>
          </p:nvPr>
        </p:nvSpPr>
        <p:spPr>
          <a:xfrm>
            <a:off x="831850" y="4589463"/>
            <a:ext cx="10515600" cy="1500187"/>
          </a:xfrm>
          <a:prstGeom prst="rect">
            <a:avLst/>
          </a:prstGeom>
        </p:spPr>
        <p:txBody>
          <a:bodyPr>
            <a:normAutofit/>
          </a:bodyPr>
          <a:lstStyle>
            <a:lvl1pPr marL="0" indent="0">
              <a:buNone/>
              <a:defRPr sz="28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7" name="日付プレースホルダー 6">
            <a:extLst>
              <a:ext uri="{FF2B5EF4-FFF2-40B4-BE49-F238E27FC236}">
                <a16:creationId xmlns:a16="http://schemas.microsoft.com/office/drawing/2014/main" id="{5C1E8C2B-A7AF-4BD0-AE9E-6A0FEB485CF3}"/>
              </a:ext>
            </a:extLst>
          </p:cNvPr>
          <p:cNvSpPr>
            <a:spLocks noGrp="1"/>
          </p:cNvSpPr>
          <p:nvPr>
            <p:ph type="dt" sz="half" idx="10"/>
          </p:nvPr>
        </p:nvSpPr>
        <p:spPr/>
        <p:txBody>
          <a:bodyPr/>
          <a:lstStyle/>
          <a:p>
            <a:fld id="{35C2F2DE-5FF0-4C37-95A9-BFE3B16C9580}" type="datetime1">
              <a:rPr kumimoji="1" lang="ja-JP" altLang="en-US" smtClean="0"/>
              <a:t>2024/4/18</a:t>
            </a:fld>
            <a:endParaRPr kumimoji="1" lang="ja-JP" altLang="en-US"/>
          </a:p>
        </p:txBody>
      </p:sp>
      <p:sp>
        <p:nvSpPr>
          <p:cNvPr id="8" name="フッター プレースホルダー 7">
            <a:extLst>
              <a:ext uri="{FF2B5EF4-FFF2-40B4-BE49-F238E27FC236}">
                <a16:creationId xmlns:a16="http://schemas.microsoft.com/office/drawing/2014/main" id="{5F989B60-21D0-4A79-B384-719DC061EBA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F24F5AD-B0B3-4400-A6D7-82B71C4680D0}"/>
              </a:ext>
            </a:extLst>
          </p:cNvPr>
          <p:cNvSpPr>
            <a:spLocks noGrp="1"/>
          </p:cNvSpPr>
          <p:nvPr>
            <p:ph type="sldNum" sz="quarter" idx="12"/>
          </p:nvPr>
        </p:nvSpPr>
        <p:spPr/>
        <p:txBody>
          <a:bodyPr/>
          <a:lstStyle/>
          <a:p>
            <a:fld id="{812AC6A8-1CB7-4908-AFF1-A2023BC0C81F}" type="slidenum">
              <a:rPr kumimoji="1" lang="ja-JP" altLang="en-US" smtClean="0"/>
              <a:t>‹#›</a:t>
            </a:fld>
            <a:endParaRPr kumimoji="1" lang="ja-JP" altLang="en-US"/>
          </a:p>
        </p:txBody>
      </p:sp>
      <p:sp>
        <p:nvSpPr>
          <p:cNvPr id="10" name="タイトル 9">
            <a:extLst>
              <a:ext uri="{FF2B5EF4-FFF2-40B4-BE49-F238E27FC236}">
                <a16:creationId xmlns:a16="http://schemas.microsoft.com/office/drawing/2014/main" id="{0B8172E3-8D2C-47FE-BD00-491375B40118}"/>
              </a:ext>
            </a:extLst>
          </p:cNvPr>
          <p:cNvSpPr>
            <a:spLocks noGrp="1"/>
          </p:cNvSpPr>
          <p:nvPr>
            <p:ph type="title"/>
          </p:nvPr>
        </p:nvSpPr>
        <p:spPr>
          <a:xfrm>
            <a:off x="831850" y="3753293"/>
            <a:ext cx="10515600" cy="746874"/>
          </a:xfrm>
        </p:spPr>
        <p:txBody>
          <a:bodyPr>
            <a:noAutofit/>
          </a:bodyPr>
          <a:lstStyle>
            <a:lvl1pPr>
              <a:defRPr sz="3600"/>
            </a:lvl1pPr>
          </a:lstStyle>
          <a:p>
            <a:r>
              <a:rPr kumimoji="1" lang="ja-JP" altLang="en-US"/>
              <a:t>マスター タイトルの書式設定</a:t>
            </a:r>
          </a:p>
        </p:txBody>
      </p:sp>
    </p:spTree>
    <p:extLst>
      <p:ext uri="{BB962C8B-B14F-4D97-AF65-F5344CB8AC3E}">
        <p14:creationId xmlns:p14="http://schemas.microsoft.com/office/powerpoint/2010/main" val="20943218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ED67DA80-B177-4DE8-9EFB-15637478A8AA}"/>
              </a:ext>
            </a:extLst>
          </p:cNvPr>
          <p:cNvSpPr>
            <a:spLocks noGrp="1"/>
          </p:cNvSpPr>
          <p:nvPr>
            <p:ph type="dt" sz="half" idx="10"/>
          </p:nvPr>
        </p:nvSpPr>
        <p:spPr/>
        <p:txBody>
          <a:bodyPr/>
          <a:lstStyle/>
          <a:p>
            <a:fld id="{12001879-90BE-4FFC-950A-CB362BF4C5CA}" type="datetime1">
              <a:rPr kumimoji="1" lang="ja-JP" altLang="en-US" smtClean="0"/>
              <a:t>2024/4/18</a:t>
            </a:fld>
            <a:endParaRPr kumimoji="1" lang="ja-JP" altLang="en-US"/>
          </a:p>
        </p:txBody>
      </p:sp>
      <p:sp>
        <p:nvSpPr>
          <p:cNvPr id="4" name="フッター プレースホルダー 3">
            <a:extLst>
              <a:ext uri="{FF2B5EF4-FFF2-40B4-BE49-F238E27FC236}">
                <a16:creationId xmlns:a16="http://schemas.microsoft.com/office/drawing/2014/main" id="{9B1D58CD-3257-4CD8-83FC-21DEB6232B4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1694DF2-B043-4397-8303-61EC4120BE7A}"/>
              </a:ext>
            </a:extLst>
          </p:cNvPr>
          <p:cNvSpPr>
            <a:spLocks noGrp="1"/>
          </p:cNvSpPr>
          <p:nvPr>
            <p:ph type="sldNum" sz="quarter" idx="12"/>
          </p:nvPr>
        </p:nvSpPr>
        <p:spPr/>
        <p:txBody>
          <a:bodyPr/>
          <a:lstStyle/>
          <a:p>
            <a:fld id="{812AC6A8-1CB7-4908-AFF1-A2023BC0C81F}" type="slidenum">
              <a:rPr kumimoji="1" lang="ja-JP" altLang="en-US" smtClean="0"/>
              <a:t>‹#›</a:t>
            </a:fld>
            <a:endParaRPr kumimoji="1" lang="ja-JP" altLang="en-US"/>
          </a:p>
        </p:txBody>
      </p:sp>
      <p:sp>
        <p:nvSpPr>
          <p:cNvPr id="6" name="タイトル 5">
            <a:extLst>
              <a:ext uri="{FF2B5EF4-FFF2-40B4-BE49-F238E27FC236}">
                <a16:creationId xmlns:a16="http://schemas.microsoft.com/office/drawing/2014/main" id="{E534F5EF-5414-4E3D-A3E3-9BC000C8B2F0}"/>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21275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タイトルと本文">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ED67DA80-B177-4DE8-9EFB-15637478A8AA}"/>
              </a:ext>
            </a:extLst>
          </p:cNvPr>
          <p:cNvSpPr>
            <a:spLocks noGrp="1"/>
          </p:cNvSpPr>
          <p:nvPr>
            <p:ph type="dt" sz="half" idx="10"/>
          </p:nvPr>
        </p:nvSpPr>
        <p:spPr/>
        <p:txBody>
          <a:bodyPr/>
          <a:lstStyle/>
          <a:p>
            <a:fld id="{12001879-90BE-4FFC-950A-CB362BF4C5CA}" type="datetime1">
              <a:rPr kumimoji="1" lang="ja-JP" altLang="en-US" smtClean="0"/>
              <a:t>2024/4/18</a:t>
            </a:fld>
            <a:endParaRPr kumimoji="1" lang="ja-JP" altLang="en-US"/>
          </a:p>
        </p:txBody>
      </p:sp>
      <p:sp>
        <p:nvSpPr>
          <p:cNvPr id="4" name="フッター プレースホルダー 3">
            <a:extLst>
              <a:ext uri="{FF2B5EF4-FFF2-40B4-BE49-F238E27FC236}">
                <a16:creationId xmlns:a16="http://schemas.microsoft.com/office/drawing/2014/main" id="{9B1D58CD-3257-4CD8-83FC-21DEB6232B4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1694DF2-B043-4397-8303-61EC4120BE7A}"/>
              </a:ext>
            </a:extLst>
          </p:cNvPr>
          <p:cNvSpPr>
            <a:spLocks noGrp="1"/>
          </p:cNvSpPr>
          <p:nvPr>
            <p:ph type="sldNum" sz="quarter" idx="12"/>
          </p:nvPr>
        </p:nvSpPr>
        <p:spPr/>
        <p:txBody>
          <a:bodyPr/>
          <a:lstStyle/>
          <a:p>
            <a:fld id="{812AC6A8-1CB7-4908-AFF1-A2023BC0C81F}" type="slidenum">
              <a:rPr kumimoji="1" lang="ja-JP" altLang="en-US" smtClean="0"/>
              <a:t>‹#›</a:t>
            </a:fld>
            <a:endParaRPr kumimoji="1" lang="ja-JP" altLang="en-US"/>
          </a:p>
        </p:txBody>
      </p:sp>
      <p:sp>
        <p:nvSpPr>
          <p:cNvPr id="8" name="テキスト プレースホルダー 2">
            <a:extLst>
              <a:ext uri="{FF2B5EF4-FFF2-40B4-BE49-F238E27FC236}">
                <a16:creationId xmlns:a16="http://schemas.microsoft.com/office/drawing/2014/main" id="{48C3BF27-5349-484C-8534-89869DB534DB}"/>
              </a:ext>
            </a:extLst>
          </p:cNvPr>
          <p:cNvSpPr>
            <a:spLocks noGrp="1"/>
          </p:cNvSpPr>
          <p:nvPr>
            <p:ph idx="1"/>
          </p:nvPr>
        </p:nvSpPr>
        <p:spPr>
          <a:xfrm>
            <a:off x="838200" y="573730"/>
            <a:ext cx="10515600" cy="558196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タイトル 8">
            <a:extLst>
              <a:ext uri="{FF2B5EF4-FFF2-40B4-BE49-F238E27FC236}">
                <a16:creationId xmlns:a16="http://schemas.microsoft.com/office/drawing/2014/main" id="{8AEECAE3-C3A4-4A55-9268-EB3DC36BB292}"/>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5599111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09231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1_with_company_logo" userDrawn="1">
  <p:cSld name="1_with_company_logo">
    <p:spTree>
      <p:nvGrpSpPr>
        <p:cNvPr id="1" name="Shape 21"/>
        <p:cNvGrpSpPr/>
        <p:nvPr/>
      </p:nvGrpSpPr>
      <p:grpSpPr>
        <a:xfrm>
          <a:off x="0" y="0"/>
          <a:ext cx="0" cy="0"/>
          <a:chOff x="0" y="0"/>
          <a:chExt cx="0" cy="0"/>
        </a:xfrm>
      </p:grpSpPr>
      <p:sp>
        <p:nvSpPr>
          <p:cNvPr id="25" name="Google Shape;25;p3"/>
          <p:cNvSpPr txBox="1"/>
          <p:nvPr/>
        </p:nvSpPr>
        <p:spPr>
          <a:xfrm>
            <a:off x="11646115" y="6667327"/>
            <a:ext cx="304800" cy="181123"/>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fld id="{00000000-1234-1234-1234-123412341234}" type="slidenum">
              <a:rPr lang="en-US" altLang="ja" sz="1200">
                <a:solidFill>
                  <a:srgbClr val="000066"/>
                </a:solidFill>
                <a:latin typeface="Arial"/>
                <a:ea typeface="Arial"/>
                <a:cs typeface="Arial"/>
                <a:sym typeface="Arial"/>
              </a:rPr>
              <a:pPr marL="0" marR="0" lvl="0" indent="0" algn="r" rtl="0">
                <a:spcBef>
                  <a:spcPts val="0"/>
                </a:spcBef>
                <a:spcAft>
                  <a:spcPts val="0"/>
                </a:spcAft>
                <a:buNone/>
              </a:pPr>
              <a:t>‹#›</a:t>
            </a:fld>
            <a:endParaRPr sz="1200">
              <a:solidFill>
                <a:srgbClr val="000066"/>
              </a:solidFill>
              <a:latin typeface="Arial"/>
              <a:ea typeface="Arial"/>
              <a:cs typeface="Arial"/>
              <a:sym typeface="Arial"/>
            </a:endParaRPr>
          </a:p>
        </p:txBody>
      </p:sp>
      <p:sp>
        <p:nvSpPr>
          <p:cNvPr id="29" name="Google Shape;29;p3"/>
          <p:cNvSpPr txBox="1">
            <a:spLocks noGrp="1"/>
          </p:cNvSpPr>
          <p:nvPr>
            <p:ph type="body" idx="1"/>
          </p:nvPr>
        </p:nvSpPr>
        <p:spPr>
          <a:xfrm>
            <a:off x="443979" y="1124744"/>
            <a:ext cx="11341620" cy="5423440"/>
          </a:xfrm>
          <a:prstGeom prst="rect">
            <a:avLst/>
          </a:prstGeom>
          <a:noFill/>
          <a:ln>
            <a:noFill/>
          </a:ln>
        </p:spPr>
        <p:txBody>
          <a:bodyPr spcFirstLastPara="1" wrap="square" lIns="91425" tIns="91425" rIns="91425" bIns="91425" anchor="t" anchorCtr="0"/>
          <a:lstStyle>
            <a:lvl1pPr marL="609585" marR="0" lvl="0" indent="-507987" algn="l" rtl="0">
              <a:lnSpc>
                <a:spcPct val="90000"/>
              </a:lnSpc>
              <a:spcBef>
                <a:spcPts val="1333"/>
              </a:spcBef>
              <a:spcAft>
                <a:spcPts val="0"/>
              </a:spcAft>
              <a:buClr>
                <a:schemeClr val="dk1"/>
              </a:buClr>
              <a:buSzPts val="2400"/>
              <a:buFont typeface="Calibri"/>
              <a:buChar char="▪"/>
              <a:defRPr sz="3200" i="0" u="none" strike="noStrike" cap="none">
                <a:solidFill>
                  <a:schemeClr val="dk1"/>
                </a:solidFill>
              </a:defRPr>
            </a:lvl1pPr>
            <a:lvl2pPr marL="1219170" marR="0" lvl="1" indent="-457189" algn="l" rtl="0">
              <a:lnSpc>
                <a:spcPct val="90000"/>
              </a:lnSpc>
              <a:spcBef>
                <a:spcPts val="667"/>
              </a:spcBef>
              <a:spcAft>
                <a:spcPts val="0"/>
              </a:spcAft>
              <a:buClr>
                <a:schemeClr val="dk1"/>
              </a:buClr>
              <a:buSzPts val="1800"/>
              <a:buFont typeface="Calibri"/>
              <a:buChar char="•"/>
              <a:defRPr sz="2400" i="0" u="none" strike="noStrike" cap="none">
                <a:solidFill>
                  <a:schemeClr val="dk1"/>
                </a:solidFill>
              </a:defRPr>
            </a:lvl2pPr>
            <a:lvl3pPr marL="1828754" marR="0" lvl="2" indent="-423323" algn="l" rtl="0">
              <a:lnSpc>
                <a:spcPct val="90000"/>
              </a:lnSpc>
              <a:spcBef>
                <a:spcPts val="667"/>
              </a:spcBef>
              <a:spcAft>
                <a:spcPts val="0"/>
              </a:spcAft>
              <a:buClr>
                <a:schemeClr val="dk1"/>
              </a:buClr>
              <a:buSzPts val="1400"/>
              <a:buFont typeface="Calibri"/>
              <a:buChar char="o"/>
              <a:defRPr sz="1867" i="0" u="none" strike="noStrike" cap="none">
                <a:solidFill>
                  <a:schemeClr val="dk1"/>
                </a:solidFill>
              </a:defRPr>
            </a:lvl3pPr>
            <a:lvl4pPr marL="2438339" marR="0" lvl="3" indent="-406390" algn="l" rtl="0">
              <a:lnSpc>
                <a:spcPct val="90000"/>
              </a:lnSpc>
              <a:spcBef>
                <a:spcPts val="667"/>
              </a:spcBef>
              <a:spcAft>
                <a:spcPts val="0"/>
              </a:spcAft>
              <a:buClr>
                <a:schemeClr val="dk1"/>
              </a:buClr>
              <a:buSzPts val="1200"/>
              <a:buFont typeface="Calibri"/>
              <a:buChar char="•"/>
              <a:defRPr sz="1600" i="0" u="none" strike="noStrike" cap="none">
                <a:solidFill>
                  <a:schemeClr val="dk1"/>
                </a:solidFill>
              </a:defRPr>
            </a:lvl4pPr>
            <a:lvl5pPr marL="3047924" marR="0" lvl="4" indent="-389457" algn="l" rtl="0">
              <a:lnSpc>
                <a:spcPct val="90000"/>
              </a:lnSpc>
              <a:spcBef>
                <a:spcPts val="667"/>
              </a:spcBef>
              <a:spcAft>
                <a:spcPts val="0"/>
              </a:spcAft>
              <a:buClr>
                <a:schemeClr val="dk1"/>
              </a:buClr>
              <a:buSzPts val="1000"/>
              <a:buFont typeface="Calibri"/>
              <a:buChar char="•"/>
              <a:defRPr sz="1333" i="0" u="none" strike="noStrike" cap="none">
                <a:solidFill>
                  <a:schemeClr val="dk1"/>
                </a:solidFill>
              </a:defRPr>
            </a:lvl5pPr>
            <a:lvl6pPr marL="3657509" marR="0" lvl="5" indent="-389457" algn="l" rtl="0">
              <a:lnSpc>
                <a:spcPct val="90000"/>
              </a:lnSpc>
              <a:spcBef>
                <a:spcPts val="667"/>
              </a:spcBef>
              <a:spcAft>
                <a:spcPts val="0"/>
              </a:spcAft>
              <a:buClr>
                <a:schemeClr val="dk1"/>
              </a:buClr>
              <a:buSzPts val="1000"/>
              <a:buFont typeface="Calibri"/>
              <a:buChar char="•"/>
              <a:defRPr sz="1333" i="0" u="none" strike="noStrike" cap="none">
                <a:solidFill>
                  <a:schemeClr val="dk1"/>
                </a:solidFill>
              </a:defRPr>
            </a:lvl6pPr>
            <a:lvl7pPr marL="4267093" marR="0" lvl="6" indent="-389457" algn="l" rtl="0">
              <a:lnSpc>
                <a:spcPct val="90000"/>
              </a:lnSpc>
              <a:spcBef>
                <a:spcPts val="667"/>
              </a:spcBef>
              <a:spcAft>
                <a:spcPts val="0"/>
              </a:spcAft>
              <a:buClr>
                <a:schemeClr val="dk1"/>
              </a:buClr>
              <a:buSzPts val="1000"/>
              <a:buFont typeface="Arial"/>
              <a:buChar char="•"/>
              <a:defRPr sz="1333" b="0" i="0" u="none" strike="noStrike" cap="none">
                <a:solidFill>
                  <a:schemeClr val="dk1"/>
                </a:solidFill>
                <a:latin typeface="Calibri"/>
                <a:ea typeface="Calibri"/>
                <a:cs typeface="Calibri"/>
                <a:sym typeface="Calibri"/>
              </a:defRPr>
            </a:lvl7pPr>
            <a:lvl8pPr marL="4876678" marR="0" lvl="7" indent="-389457" algn="l" rtl="0">
              <a:lnSpc>
                <a:spcPct val="90000"/>
              </a:lnSpc>
              <a:spcBef>
                <a:spcPts val="667"/>
              </a:spcBef>
              <a:spcAft>
                <a:spcPts val="0"/>
              </a:spcAft>
              <a:buClr>
                <a:schemeClr val="dk1"/>
              </a:buClr>
              <a:buSzPts val="1000"/>
              <a:buFont typeface="Arial"/>
              <a:buChar char="•"/>
              <a:defRPr sz="1333" b="0" i="0" u="none" strike="noStrike" cap="none">
                <a:solidFill>
                  <a:schemeClr val="dk1"/>
                </a:solidFill>
                <a:latin typeface="Calibri"/>
                <a:ea typeface="Calibri"/>
                <a:cs typeface="Calibri"/>
                <a:sym typeface="Calibri"/>
              </a:defRPr>
            </a:lvl8pPr>
            <a:lvl9pPr marL="5486263" marR="0" lvl="8" indent="-389457" algn="l" rtl="0">
              <a:lnSpc>
                <a:spcPct val="90000"/>
              </a:lnSpc>
              <a:spcBef>
                <a:spcPts val="667"/>
              </a:spcBef>
              <a:spcAft>
                <a:spcPts val="0"/>
              </a:spcAft>
              <a:buClr>
                <a:schemeClr val="dk1"/>
              </a:buClr>
              <a:buSzPts val="1000"/>
              <a:buFont typeface="Arial"/>
              <a:buChar char="•"/>
              <a:defRPr sz="1333" b="0" i="0" u="none" strike="noStrike" cap="none">
                <a:solidFill>
                  <a:schemeClr val="dk1"/>
                </a:solidFill>
                <a:latin typeface="Calibri"/>
                <a:ea typeface="Calibri"/>
                <a:cs typeface="Calibri"/>
                <a:sym typeface="Calibri"/>
              </a:defRPr>
            </a:lvl9pPr>
          </a:lstStyle>
          <a:p>
            <a:pPr lvl="0"/>
            <a:r>
              <a:rPr lang="ja-JP" altLang="en-US"/>
              <a:t>マスター テキストの書式設定</a:t>
            </a:r>
          </a:p>
        </p:txBody>
      </p:sp>
    </p:spTree>
    <p:extLst>
      <p:ext uri="{BB962C8B-B14F-4D97-AF65-F5344CB8AC3E}">
        <p14:creationId xmlns:p14="http://schemas.microsoft.com/office/powerpoint/2010/main" val="24364087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中面_箇条書き（日本語）">
    <p:spTree>
      <p:nvGrpSpPr>
        <p:cNvPr id="1" name=""/>
        <p:cNvGrpSpPr/>
        <p:nvPr/>
      </p:nvGrpSpPr>
      <p:grpSpPr>
        <a:xfrm>
          <a:off x="0" y="0"/>
          <a:ext cx="0" cy="0"/>
          <a:chOff x="0" y="0"/>
          <a:chExt cx="0" cy="0"/>
        </a:xfrm>
      </p:grpSpPr>
      <p:sp>
        <p:nvSpPr>
          <p:cNvPr id="6" name="タイトル 1"/>
          <p:cNvSpPr>
            <a:spLocks noGrp="1"/>
          </p:cNvSpPr>
          <p:nvPr>
            <p:ph type="ctrTitle" hasCustomPrompt="1"/>
          </p:nvPr>
        </p:nvSpPr>
        <p:spPr>
          <a:xfrm>
            <a:off x="648000" y="248362"/>
            <a:ext cx="11041227" cy="504056"/>
          </a:xfrm>
        </p:spPr>
        <p:txBody>
          <a:bodyPr anchor="t" anchorCtr="0">
            <a:noAutofit/>
          </a:bodyPr>
          <a:lstStyle>
            <a:lvl1pPr algn="ctr">
              <a:defRPr sz="2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箇条書き（メイリオ：</a:t>
            </a:r>
            <a:r>
              <a:rPr kumimoji="1" lang="en-US" altLang="ja-JP"/>
              <a:t>24pt)</a:t>
            </a:r>
            <a:endParaRPr kumimoji="1" lang="ja-JP" altLang="en-US"/>
          </a:p>
        </p:txBody>
      </p:sp>
      <p:sp>
        <p:nvSpPr>
          <p:cNvPr id="7" name="コンテンツ プレースホルダー 2"/>
          <p:cNvSpPr>
            <a:spLocks noGrp="1"/>
          </p:cNvSpPr>
          <p:nvPr>
            <p:ph idx="1" hasCustomPrompt="1"/>
          </p:nvPr>
        </p:nvSpPr>
        <p:spPr>
          <a:xfrm>
            <a:off x="648000" y="836718"/>
            <a:ext cx="10972800" cy="5472607"/>
          </a:xfrm>
        </p:spPr>
        <p:txBody>
          <a:bodyPr lIns="36000" tIns="36000" rIns="36000" bIns="36000">
            <a:noAutofit/>
          </a:bodyPr>
          <a:lstStyle>
            <a:lvl1pPr marL="180000" indent="-180000">
              <a:buFont typeface="Wingdings" pitchFamily="2" charset="2"/>
              <a:buChar char="n"/>
              <a:defRPr sz="1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0000" indent="-180000">
              <a:buFont typeface="Arial" pitchFamily="34" charset="0"/>
              <a:buChar cha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080000" indent="-180000">
              <a:spcBef>
                <a:spcPts val="0"/>
              </a:spcBef>
              <a:buFont typeface="Wingdings" pitchFamily="2" charset="2"/>
              <a:buChar char="ü"/>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714500" indent="-342900">
              <a:buFont typeface="Wingdings" pitchFamily="2" charset="2"/>
              <a:buChar char="ü"/>
              <a:defRPr sz="15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286000" indent="-457200">
              <a:buFont typeface="Wingdings" pitchFamily="2" charset="2"/>
              <a:buChar char="ü"/>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a:t>第１レベル：メイリオ</a:t>
            </a:r>
            <a:r>
              <a:rPr kumimoji="1" lang="en-US" altLang="ja-JP"/>
              <a:t>21pt</a:t>
            </a:r>
          </a:p>
          <a:p>
            <a:pPr lvl="1"/>
            <a:endParaRPr kumimoji="1" lang="en-US" altLang="ja-JP"/>
          </a:p>
          <a:p>
            <a:pPr lvl="2"/>
            <a:endParaRPr kumimoji="1" lang="en-US" altLang="ja-JP"/>
          </a:p>
        </p:txBody>
      </p:sp>
    </p:spTree>
    <p:extLst>
      <p:ext uri="{BB962C8B-B14F-4D97-AF65-F5344CB8AC3E}">
        <p14:creationId xmlns:p14="http://schemas.microsoft.com/office/powerpoint/2010/main" val="28985647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Another Type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510073" y="998376"/>
            <a:ext cx="11232000" cy="5523722"/>
          </a:xfrm>
        </p:spPr>
        <p:txBody>
          <a:bodyPr lIns="0" tIns="0" rIns="0" bIns="0"/>
          <a:lstStyle>
            <a:lvl1pPr>
              <a:defRPr sz="2100" baseline="0">
                <a:solidFill>
                  <a:schemeClr val="bg2"/>
                </a:solidFill>
                <a:latin typeface="+mn-ea"/>
                <a:ea typeface="+mn-ea"/>
              </a:defRPr>
            </a:lvl1pPr>
          </a:lstStyle>
          <a:p>
            <a:pPr lvl="0"/>
            <a:r>
              <a:rPr lang="ja-JP" altLang="en-US"/>
              <a:t>マスター テキストの書式設定</a:t>
            </a:r>
          </a:p>
        </p:txBody>
      </p:sp>
      <p:sp>
        <p:nvSpPr>
          <p:cNvPr id="11" name="Holder 3"/>
          <p:cNvSpPr>
            <a:spLocks noGrp="1"/>
          </p:cNvSpPr>
          <p:nvPr>
            <p:ph type="body" idx="10" hasCustomPrompt="1"/>
          </p:nvPr>
        </p:nvSpPr>
        <p:spPr>
          <a:xfrm>
            <a:off x="1234912" y="262729"/>
            <a:ext cx="9338645" cy="338768"/>
          </a:xfrm>
        </p:spPr>
        <p:txBody>
          <a:bodyPr lIns="0" tIns="0" rIns="0" bIns="0" anchor="t" anchorCtr="0"/>
          <a:lstStyle>
            <a:lvl1pPr>
              <a:defRPr sz="2400" b="1">
                <a:solidFill>
                  <a:schemeClr val="accent1"/>
                </a:solidFill>
                <a:latin typeface="+mj-lt"/>
              </a:defRPr>
            </a:lvl1pPr>
          </a:lstStyle>
          <a:p>
            <a:r>
              <a:rPr lang="ja-JP" altLang="en-US"/>
              <a:t>タイトル </a:t>
            </a:r>
            <a:r>
              <a:rPr lang="en-US" altLang="ja-JP"/>
              <a:t>XXXXXXXXXXXXXXXXXXX</a:t>
            </a:r>
            <a:r>
              <a:rPr lang="ja-JP" altLang="en-US"/>
              <a:t>（</a:t>
            </a:r>
            <a:r>
              <a:rPr lang="en-US" altLang="ja-JP"/>
              <a:t>24pt</a:t>
            </a:r>
            <a:r>
              <a:rPr lang="ja-JP" altLang="en-US"/>
              <a:t>）</a:t>
            </a:r>
            <a:endParaRPr/>
          </a:p>
        </p:txBody>
      </p:sp>
      <p:sp>
        <p:nvSpPr>
          <p:cNvPr id="15" name="Holder 6"/>
          <p:cNvSpPr>
            <a:spLocks noGrp="1"/>
          </p:cNvSpPr>
          <p:nvPr>
            <p:ph type="sldNum" sz="quarter" idx="7"/>
          </p:nvPr>
        </p:nvSpPr>
        <p:spPr>
          <a:xfrm>
            <a:off x="11709509" y="6678710"/>
            <a:ext cx="364391" cy="152032"/>
          </a:xfrm>
          <a:prstGeom prst="rect">
            <a:avLst/>
          </a:prstGeom>
        </p:spPr>
        <p:txBody>
          <a:bodyPr lIns="0" tIns="0" rIns="0" bIns="0" anchor="ctr" anchorCtr="0"/>
          <a:lstStyle>
            <a:lvl1pPr algn="r">
              <a:defRPr sz="900">
                <a:solidFill>
                  <a:schemeClr val="tx1">
                    <a:tint val="75000"/>
                  </a:schemeClr>
                </a:solidFill>
              </a:defRPr>
            </a:lvl1pPr>
          </a:lstStyle>
          <a:p>
            <a:fld id="{B6F15528-21DE-4FAA-801E-634DDDAF4B2B}" type="slidenum">
              <a:rPr lang="en-US" altLang="ja-JP" smtClean="0"/>
              <a:pPr/>
              <a:t>‹#›</a:t>
            </a:fld>
            <a:endParaRPr lang="en-US" altLang="ja-JP"/>
          </a:p>
        </p:txBody>
      </p:sp>
    </p:spTree>
    <p:extLst>
      <p:ext uri="{BB962C8B-B14F-4D97-AF65-F5344CB8AC3E}">
        <p14:creationId xmlns:p14="http://schemas.microsoft.com/office/powerpoint/2010/main" val="2183793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12" indent="0" algn="ctr">
              <a:buNone/>
              <a:defRPr/>
            </a:lvl2pPr>
            <a:lvl3pPr marL="914423" indent="0" algn="ctr">
              <a:buNone/>
              <a:defRPr/>
            </a:lvl3pPr>
            <a:lvl4pPr marL="1371634" indent="0" algn="ctr">
              <a:buNone/>
              <a:defRPr/>
            </a:lvl4pPr>
            <a:lvl5pPr marL="1828846" indent="0" algn="ctr">
              <a:buNone/>
              <a:defRPr/>
            </a:lvl5pPr>
            <a:lvl6pPr marL="2286057" indent="0" algn="ctr">
              <a:buNone/>
              <a:defRPr/>
            </a:lvl6pPr>
            <a:lvl7pPr marL="2743269" indent="0" algn="ctr">
              <a:buNone/>
              <a:defRPr/>
            </a:lvl7pPr>
            <a:lvl8pPr marL="3200480" indent="0" algn="ctr">
              <a:buNone/>
              <a:defRPr/>
            </a:lvl8pPr>
            <a:lvl9pPr marL="3657691" indent="0" algn="ctr">
              <a:buNone/>
              <a:defRPr/>
            </a:lvl9pPr>
          </a:lstStyle>
          <a:p>
            <a:r>
              <a:rPr lang="ja-JP" altLang="en-US"/>
              <a:t>マスター サブタイトルの書式設定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C9EFC9FF-E15F-460A-BC01-493DB3DFD1F8}" type="slidenum">
              <a:rPr lang="en-US" altLang="ja-JP"/>
              <a:pPr>
                <a:defRPr/>
              </a:pPr>
              <a:t>‹#›</a:t>
            </a:fld>
            <a:endParaRPr lang="en-US" altLang="ja-JP"/>
          </a:p>
        </p:txBody>
      </p:sp>
    </p:spTree>
    <p:extLst>
      <p:ext uri="{BB962C8B-B14F-4D97-AF65-F5344CB8AC3E}">
        <p14:creationId xmlns:p14="http://schemas.microsoft.com/office/powerpoint/2010/main" val="6483229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09600" y="1600206"/>
            <a:ext cx="109728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xfrm>
            <a:off x="9347200" y="6597650"/>
            <a:ext cx="2844800" cy="196850"/>
          </a:xfrm>
          <a:ln/>
        </p:spPr>
        <p:txBody>
          <a:bodyPr/>
          <a:lstStyle>
            <a:lvl1pPr>
              <a:defRPr/>
            </a:lvl1pPr>
          </a:lstStyle>
          <a:p>
            <a:pPr>
              <a:defRPr/>
            </a:pPr>
            <a:fld id="{C9EFC9FF-E15F-460A-BC01-493DB3DFD1F8}" type="slidenum">
              <a:rPr lang="en-US" altLang="ja-JP"/>
              <a:pPr>
                <a:defRPr/>
              </a:pPr>
              <a:t>‹#›</a:t>
            </a:fld>
            <a:endParaRPr lang="en-US" altLang="ja-JP"/>
          </a:p>
        </p:txBody>
      </p:sp>
    </p:spTree>
    <p:extLst>
      <p:ext uri="{BB962C8B-B14F-4D97-AF65-F5344CB8AC3E}">
        <p14:creationId xmlns:p14="http://schemas.microsoft.com/office/powerpoint/2010/main" val="22300780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7"/>
          <p:cNvSpPr>
            <a:spLocks noGrp="1" noChangeArrowheads="1"/>
          </p:cNvSpPr>
          <p:nvPr>
            <p:ph type="dt" sz="half" idx="10"/>
          </p:nvPr>
        </p:nvSpPr>
        <p:spPr>
          <a:xfrm>
            <a:off x="69851" y="6597650"/>
            <a:ext cx="3471333" cy="152400"/>
          </a:xfrm>
          <a:prstGeom prst="rect">
            <a:avLst/>
          </a:prstGeom>
          <a:ln/>
        </p:spPr>
        <p:txBody>
          <a:bodyPr/>
          <a:lstStyle>
            <a:lvl1pPr>
              <a:defRPr/>
            </a:lvl1pPr>
          </a:lstStyle>
          <a:p>
            <a:pPr>
              <a:defRPr/>
            </a:pPr>
            <a:endParaRPr lang="en-US" altLang="ja-JP">
              <a:solidFill>
                <a:srgbClr val="000000"/>
              </a:solidFill>
            </a:endParaRPr>
          </a:p>
        </p:txBody>
      </p:sp>
      <p:sp>
        <p:nvSpPr>
          <p:cNvPr id="4" name="Rectangle 8"/>
          <p:cNvSpPr>
            <a:spLocks noGrp="1" noChangeArrowheads="1"/>
          </p:cNvSpPr>
          <p:nvPr>
            <p:ph type="ftr" sz="quarter" idx="11"/>
          </p:nvPr>
        </p:nvSpPr>
        <p:spPr>
          <a:xfrm>
            <a:off x="4165600" y="6597656"/>
            <a:ext cx="3860800" cy="168275"/>
          </a:xfrm>
          <a:prstGeom prst="rect">
            <a:avLst/>
          </a:prstGeom>
          <a:ln/>
        </p:spPr>
        <p:txBody>
          <a:bodyPr/>
          <a:lstStyle>
            <a:lvl1pPr>
              <a:defRPr/>
            </a:lvl1pPr>
          </a:lstStyle>
          <a:p>
            <a:pPr>
              <a:defRPr/>
            </a:pPr>
            <a:endParaRPr lang="en-US" altLang="ja-JP">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A469208E-6CC5-4504-B040-13206FF1069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9236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C69E0-A8D0-4943-8560-A6C6C4ADC26B}"/>
              </a:ext>
            </a:extLst>
          </p:cNvPr>
          <p:cNvSpPr>
            <a:spLocks noGrp="1"/>
          </p:cNvSpPr>
          <p:nvPr>
            <p:ph type="title"/>
          </p:nvPr>
        </p:nvSpPr>
        <p:spPr>
          <a:xfrm>
            <a:off x="264000" y="260648"/>
            <a:ext cx="10515600" cy="422365"/>
          </a:xfrm>
          <a:ln>
            <a:noFill/>
          </a:ln>
        </p:spPr>
        <p:txBody>
          <a:bodyPr tIns="72000" bIns="36000" anchor="t" anchorCtr="0">
            <a:noAutofit/>
          </a:bodyPr>
          <a:lstStyle>
            <a:lvl1pPr>
              <a:defRPr sz="3199"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30500F-4863-4E8B-A1D3-8F68241BDE8F}"/>
              </a:ext>
            </a:extLst>
          </p:cNvPr>
          <p:cNvSpPr>
            <a:spLocks noGrp="1"/>
          </p:cNvSpPr>
          <p:nvPr>
            <p:ph idx="1"/>
          </p:nvPr>
        </p:nvSpPr>
        <p:spPr>
          <a:xfrm>
            <a:off x="264000" y="836712"/>
            <a:ext cx="11664000" cy="5472000"/>
          </a:xfrm>
        </p:spPr>
        <p:txBody>
          <a:bodyPr tIns="46800">
            <a:normAutofit/>
          </a:bodyPr>
          <a:lstStyle>
            <a:lvl1pPr marL="0" indent="0">
              <a:buNone/>
              <a:defRPr sz="1800">
                <a:solidFill>
                  <a:schemeClr val="tx1">
                    <a:lumMod val="85000"/>
                    <a:lumOff val="15000"/>
                  </a:schemeClr>
                </a:solidFill>
                <a:latin typeface="メイリオ" panose="020B0604030504040204" pitchFamily="50" charset="-128"/>
                <a:ea typeface="メイリオ" panose="020B0604030504040204" pitchFamily="50" charset="-128"/>
              </a:defRPr>
            </a:lvl1pPr>
            <a:lvl2pPr>
              <a:defRPr sz="1800">
                <a:latin typeface="Meiryo UI" panose="020B0604030504040204" pitchFamily="50" charset="-128"/>
                <a:ea typeface="Meiryo UI" panose="020B0604030504040204" pitchFamily="50" charset="-128"/>
              </a:defRPr>
            </a:lvl2pPr>
            <a:lvl3pPr>
              <a:defRPr sz="1600">
                <a:latin typeface="Meiryo UI" panose="020B0604030504040204" pitchFamily="50" charset="-128"/>
                <a:ea typeface="Meiryo UI" panose="020B0604030504040204" pitchFamily="50" charset="-128"/>
              </a:defRPr>
            </a:lvl3pPr>
            <a:lvl4pPr>
              <a:defRPr sz="1400">
                <a:latin typeface="Meiryo UI" panose="020B0604030504040204" pitchFamily="50" charset="-128"/>
                <a:ea typeface="Meiryo UI" panose="020B0604030504040204" pitchFamily="50" charset="-128"/>
              </a:defRPr>
            </a:lvl4pPr>
            <a:lvl5pPr>
              <a:defRPr sz="1400">
                <a:latin typeface="Meiryo UI" panose="020B0604030504040204" pitchFamily="50" charset="-128"/>
                <a:ea typeface="Meiryo UI" panose="020B0604030504040204" pitchFamily="50" charset="-128"/>
              </a:defRPr>
            </a:lvl5pPr>
          </a:lstStyle>
          <a:p>
            <a:pPr lvl="0"/>
            <a:r>
              <a:rPr kumimoji="1" lang="ja-JP" altLang="en-US"/>
              <a:t>マスター テキストの書式設定</a:t>
            </a:r>
          </a:p>
        </p:txBody>
      </p:sp>
      <p:sp>
        <p:nvSpPr>
          <p:cNvPr id="10" name="スライド番号プレースホルダー 3">
            <a:extLst>
              <a:ext uri="{FF2B5EF4-FFF2-40B4-BE49-F238E27FC236}">
                <a16:creationId xmlns:a16="http://schemas.microsoft.com/office/drawing/2014/main" id="{C47405E2-5208-4433-9CF4-C9A538CA034D}"/>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11" name="図 10">
            <a:extLst>
              <a:ext uri="{FF2B5EF4-FFF2-40B4-BE49-F238E27FC236}">
                <a16:creationId xmlns:a16="http://schemas.microsoft.com/office/drawing/2014/main" id="{99A7EC4E-74A7-4302-87EE-E4951A9300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408576303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表紙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20AAD-ADBF-4A70-9488-B98375B1E25F}"/>
              </a:ext>
            </a:extLst>
          </p:cNvPr>
          <p:cNvSpPr>
            <a:spLocks noGrp="1"/>
          </p:cNvSpPr>
          <p:nvPr>
            <p:ph type="ctrTitle"/>
          </p:nvPr>
        </p:nvSpPr>
        <p:spPr>
          <a:xfrm>
            <a:off x="1295467" y="1268760"/>
            <a:ext cx="9601067" cy="1089075"/>
          </a:xfrm>
        </p:spPr>
        <p:txBody>
          <a:bodyPr bIns="0" anchor="b">
            <a:normAutofit/>
          </a:bodyPr>
          <a:lstStyle>
            <a:lvl1pPr algn="ctr">
              <a:defRPr sz="4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535C9E1-7157-4083-B9CC-6E17ACC6D7E0}"/>
              </a:ext>
            </a:extLst>
          </p:cNvPr>
          <p:cNvSpPr>
            <a:spLocks noGrp="1"/>
          </p:cNvSpPr>
          <p:nvPr>
            <p:ph type="subTitle" idx="1"/>
          </p:nvPr>
        </p:nvSpPr>
        <p:spPr>
          <a:xfrm>
            <a:off x="1295467" y="4797152"/>
            <a:ext cx="9601067" cy="763066"/>
          </a:xfrm>
        </p:spPr>
        <p:txBody>
          <a:bodyPr tIns="72000" bIns="0">
            <a:normAutofit/>
          </a:bodyPr>
          <a:lstStyle>
            <a:lvl1pPr marL="0" indent="0" algn="ctr">
              <a:buNone/>
              <a:defRPr sz="2133">
                <a:latin typeface="メイリオ" panose="020B0604030504040204" pitchFamily="50" charset="-128"/>
                <a:ea typeface="メイリオ" panose="020B0604030504040204" pitchFamily="50" charset="-128"/>
              </a:defRPr>
            </a:lvl1pPr>
            <a:lvl2pPr marL="457162" indent="0" algn="ctr">
              <a:buNone/>
              <a:defRPr sz="2000"/>
            </a:lvl2pPr>
            <a:lvl3pPr marL="914324" indent="0" algn="ctr">
              <a:buNone/>
              <a:defRPr sz="1800"/>
            </a:lvl3pPr>
            <a:lvl4pPr marL="1371486" indent="0" algn="ctr">
              <a:buNone/>
              <a:defRPr sz="1600"/>
            </a:lvl4pPr>
            <a:lvl5pPr marL="1828647" indent="0" algn="ctr">
              <a:buNone/>
              <a:defRPr sz="1600"/>
            </a:lvl5pPr>
            <a:lvl6pPr marL="2285810" indent="0" algn="ctr">
              <a:buNone/>
              <a:defRPr sz="1600"/>
            </a:lvl6pPr>
            <a:lvl7pPr marL="2742971" indent="0" algn="ctr">
              <a:buNone/>
              <a:defRPr sz="1600"/>
            </a:lvl7pPr>
            <a:lvl8pPr marL="3200133" indent="0" algn="ctr">
              <a:buNone/>
              <a:defRPr sz="1600"/>
            </a:lvl8pPr>
            <a:lvl9pPr marL="3657295" indent="0" algn="ctr">
              <a:buNone/>
              <a:defRPr sz="1600"/>
            </a:lvl9pPr>
          </a:lstStyle>
          <a:p>
            <a:r>
              <a:rPr kumimoji="1" lang="ja-JP" altLang="en-US"/>
              <a:t>マスター サブタイトルの書式設定</a:t>
            </a:r>
            <a:endParaRPr kumimoji="1" lang="en-US" altLang="ja-JP"/>
          </a:p>
        </p:txBody>
      </p:sp>
      <p:pic>
        <p:nvPicPr>
          <p:cNvPr id="6" name="図 5">
            <a:extLst>
              <a:ext uri="{FF2B5EF4-FFF2-40B4-BE49-F238E27FC236}">
                <a16:creationId xmlns:a16="http://schemas.microsoft.com/office/drawing/2014/main" id="{E8568B1C-21A2-4A26-89A9-109B053E9923}"/>
              </a:ext>
            </a:extLst>
          </p:cNvPr>
          <p:cNvPicPr>
            <a:picLocks noChangeAspect="1"/>
          </p:cNvPicPr>
          <p:nvPr/>
        </p:nvPicPr>
        <p:blipFill rotWithShape="1">
          <a:blip r:embed="rId2">
            <a:extLst>
              <a:ext uri="{28A0092B-C50C-407E-A947-70E740481C1C}">
                <a14:useLocalDpi xmlns:a14="http://schemas.microsoft.com/office/drawing/2010/main" val="0"/>
              </a:ext>
            </a:extLst>
          </a:blip>
          <a:srcRect l="5048" t="11288" r="4994" b="11100"/>
          <a:stretch/>
        </p:blipFill>
        <p:spPr>
          <a:xfrm>
            <a:off x="4529997" y="2926722"/>
            <a:ext cx="3132000" cy="1218673"/>
          </a:xfrm>
          <a:prstGeom prst="rect">
            <a:avLst/>
          </a:prstGeom>
        </p:spPr>
      </p:pic>
    </p:spTree>
    <p:extLst>
      <p:ext uri="{BB962C8B-B14F-4D97-AF65-F5344CB8AC3E}">
        <p14:creationId xmlns:p14="http://schemas.microsoft.com/office/powerpoint/2010/main" val="4352959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891B10-9AA4-44E2-ABAB-561FEA9B1177}"/>
              </a:ext>
            </a:extLst>
          </p:cNvPr>
          <p:cNvSpPr>
            <a:spLocks noGrp="1"/>
          </p:cNvSpPr>
          <p:nvPr>
            <p:ph type="title"/>
          </p:nvPr>
        </p:nvSpPr>
        <p:spPr>
          <a:xfrm>
            <a:off x="815413" y="3051000"/>
            <a:ext cx="10560000" cy="756000"/>
          </a:xfrm>
        </p:spPr>
        <p:txBody>
          <a:bodyPr tIns="306000" bIns="36000" anchor="ctr" anchorCtr="0">
            <a:normAutofit/>
          </a:bodyPr>
          <a:lstStyle>
            <a:lvl1pPr>
              <a:defRPr sz="4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7" name="スライド番号プレースホルダー 3">
            <a:extLst>
              <a:ext uri="{FF2B5EF4-FFF2-40B4-BE49-F238E27FC236}">
                <a16:creationId xmlns:a16="http://schemas.microsoft.com/office/drawing/2014/main" id="{B84762C8-0924-4E77-AAC5-B9706DBBAE5D}"/>
              </a:ext>
            </a:extLst>
          </p:cNvPr>
          <p:cNvSpPr txBox="1">
            <a:spLocks/>
          </p:cNvSpPr>
          <p:nvPr/>
        </p:nvSpPr>
        <p:spPr>
          <a:xfrm>
            <a:off x="9185997" y="6517006"/>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6" name="図 5">
            <a:extLst>
              <a:ext uri="{FF2B5EF4-FFF2-40B4-BE49-F238E27FC236}">
                <a16:creationId xmlns:a16="http://schemas.microsoft.com/office/drawing/2014/main" id="{FF9028EF-8A87-420C-ACEC-180C9D76DA12}"/>
              </a:ext>
            </a:extLst>
          </p:cNvPr>
          <p:cNvPicPr>
            <a:picLocks noChangeAspect="1"/>
          </p:cNvPicPr>
          <p:nvPr/>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22399726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C69E0-A8D0-4943-8560-A6C6C4ADC26B}"/>
              </a:ext>
            </a:extLst>
          </p:cNvPr>
          <p:cNvSpPr>
            <a:spLocks noGrp="1"/>
          </p:cNvSpPr>
          <p:nvPr>
            <p:ph type="title"/>
          </p:nvPr>
        </p:nvSpPr>
        <p:spPr>
          <a:xfrm>
            <a:off x="264000" y="260648"/>
            <a:ext cx="10515600" cy="422365"/>
          </a:xfrm>
          <a:ln>
            <a:noFill/>
          </a:ln>
        </p:spPr>
        <p:txBody>
          <a:bodyPr tIns="108000" bIns="36000" anchor="t" anchorCtr="0">
            <a:noAutofit/>
          </a:bodyPr>
          <a:lstStyle>
            <a:lvl1pPr>
              <a:defRPr sz="3199"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30500F-4863-4E8B-A1D3-8F68241BDE8F}"/>
              </a:ext>
            </a:extLst>
          </p:cNvPr>
          <p:cNvSpPr>
            <a:spLocks noGrp="1"/>
          </p:cNvSpPr>
          <p:nvPr>
            <p:ph idx="1"/>
          </p:nvPr>
        </p:nvSpPr>
        <p:spPr>
          <a:xfrm>
            <a:off x="264000" y="836712"/>
            <a:ext cx="11664000" cy="5472000"/>
          </a:xfrm>
        </p:spPr>
        <p:txBody>
          <a:bodyPr tIns="72000">
            <a:normAutofit/>
          </a:bodyPr>
          <a:lstStyle>
            <a:lvl1pPr marL="0" indent="0">
              <a:buNone/>
              <a:defRPr sz="1867">
                <a:solidFill>
                  <a:schemeClr val="tx1">
                    <a:lumMod val="85000"/>
                    <a:lumOff val="15000"/>
                  </a:schemeClr>
                </a:solidFill>
                <a:latin typeface="メイリオ" panose="020B0604030504040204" pitchFamily="50" charset="-128"/>
                <a:ea typeface="メイリオ" panose="020B0604030504040204" pitchFamily="50" charset="-128"/>
              </a:defRPr>
            </a:lvl1pPr>
            <a:lvl2pPr>
              <a:defRPr sz="1800">
                <a:latin typeface="Meiryo UI" panose="020B0604030504040204" pitchFamily="50" charset="-128"/>
                <a:ea typeface="Meiryo UI" panose="020B0604030504040204" pitchFamily="50" charset="-128"/>
              </a:defRPr>
            </a:lvl2pPr>
            <a:lvl3pPr>
              <a:defRPr sz="1600">
                <a:latin typeface="Meiryo UI" panose="020B0604030504040204" pitchFamily="50" charset="-128"/>
                <a:ea typeface="Meiryo UI" panose="020B0604030504040204" pitchFamily="50" charset="-128"/>
              </a:defRPr>
            </a:lvl3pPr>
            <a:lvl4pPr>
              <a:defRPr sz="1400">
                <a:latin typeface="Meiryo UI" panose="020B0604030504040204" pitchFamily="50" charset="-128"/>
                <a:ea typeface="Meiryo UI" panose="020B0604030504040204" pitchFamily="50" charset="-128"/>
              </a:defRPr>
            </a:lvl4pPr>
            <a:lvl5pPr>
              <a:defRPr sz="1400">
                <a:latin typeface="Meiryo UI" panose="020B0604030504040204" pitchFamily="50" charset="-128"/>
                <a:ea typeface="Meiryo UI" panose="020B0604030504040204" pitchFamily="50" charset="-128"/>
              </a:defRPr>
            </a:lvl5pPr>
          </a:lstStyle>
          <a:p>
            <a:pPr lvl="0"/>
            <a:r>
              <a:rPr kumimoji="1" lang="ja-JP" altLang="en-US"/>
              <a:t>マスター テキストの書式設定</a:t>
            </a:r>
          </a:p>
        </p:txBody>
      </p:sp>
      <p:sp>
        <p:nvSpPr>
          <p:cNvPr id="10" name="スライド番号プレースホルダー 3">
            <a:extLst>
              <a:ext uri="{FF2B5EF4-FFF2-40B4-BE49-F238E27FC236}">
                <a16:creationId xmlns:a16="http://schemas.microsoft.com/office/drawing/2014/main" id="{C47405E2-5208-4433-9CF4-C9A538CA034D}"/>
              </a:ext>
            </a:extLst>
          </p:cNvPr>
          <p:cNvSpPr txBox="1">
            <a:spLocks/>
          </p:cNvSpPr>
          <p:nvPr/>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11" name="図 10">
            <a:extLst>
              <a:ext uri="{FF2B5EF4-FFF2-40B4-BE49-F238E27FC236}">
                <a16:creationId xmlns:a16="http://schemas.microsoft.com/office/drawing/2014/main" id="{99A7EC4E-74A7-4302-87EE-E4951A930037}"/>
              </a:ext>
            </a:extLst>
          </p:cNvPr>
          <p:cNvPicPr>
            <a:picLocks noChangeAspect="1"/>
          </p:cNvPicPr>
          <p:nvPr/>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7296393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F8484B8-6CFC-4527-90EB-B751BE534E2C}"/>
              </a:ext>
            </a:extLst>
          </p:cNvPr>
          <p:cNvSpPr>
            <a:spLocks noGrp="1"/>
          </p:cNvSpPr>
          <p:nvPr>
            <p:ph sz="half" idx="1"/>
          </p:nvPr>
        </p:nvSpPr>
        <p:spPr>
          <a:xfrm>
            <a:off x="264000" y="835200"/>
            <a:ext cx="5758880" cy="5472000"/>
          </a:xfrm>
        </p:spPr>
        <p:txBody>
          <a:bodyPr tIns="72000"/>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BCE6669-215F-4DDE-929F-EA562018213F}"/>
              </a:ext>
            </a:extLst>
          </p:cNvPr>
          <p:cNvSpPr>
            <a:spLocks noGrp="1"/>
          </p:cNvSpPr>
          <p:nvPr>
            <p:ph sz="half" idx="2"/>
          </p:nvPr>
        </p:nvSpPr>
        <p:spPr>
          <a:xfrm>
            <a:off x="6172200" y="835200"/>
            <a:ext cx="5760000" cy="5472000"/>
          </a:xfrm>
        </p:spPr>
        <p:txBody>
          <a:bodyPr tIns="72000"/>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スライド番号プレースホルダー 3">
            <a:extLst>
              <a:ext uri="{FF2B5EF4-FFF2-40B4-BE49-F238E27FC236}">
                <a16:creationId xmlns:a16="http://schemas.microsoft.com/office/drawing/2014/main" id="{D361A0BD-8340-49FE-ADAD-7B9EC284F00A}"/>
              </a:ext>
            </a:extLst>
          </p:cNvPr>
          <p:cNvSpPr txBox="1">
            <a:spLocks/>
          </p:cNvSpPr>
          <p:nvPr/>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sp>
        <p:nvSpPr>
          <p:cNvPr id="6" name="タイトル 1">
            <a:extLst>
              <a:ext uri="{FF2B5EF4-FFF2-40B4-BE49-F238E27FC236}">
                <a16:creationId xmlns:a16="http://schemas.microsoft.com/office/drawing/2014/main" id="{45B3A2BA-F678-43CC-A64F-EB83D7A7CBD7}"/>
              </a:ext>
            </a:extLst>
          </p:cNvPr>
          <p:cNvSpPr>
            <a:spLocks noGrp="1"/>
          </p:cNvSpPr>
          <p:nvPr>
            <p:ph type="title"/>
          </p:nvPr>
        </p:nvSpPr>
        <p:spPr>
          <a:xfrm>
            <a:off x="264000" y="260648"/>
            <a:ext cx="10515600" cy="422365"/>
          </a:xfrm>
          <a:ln>
            <a:noFill/>
          </a:ln>
        </p:spPr>
        <p:txBody>
          <a:bodyPr tIns="108000" bIns="36000" anchor="t" anchorCtr="0">
            <a:noAutofit/>
          </a:bodyPr>
          <a:lstStyle>
            <a:lvl1pPr>
              <a:defRPr sz="3199"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pic>
        <p:nvPicPr>
          <p:cNvPr id="7" name="図 6">
            <a:extLst>
              <a:ext uri="{FF2B5EF4-FFF2-40B4-BE49-F238E27FC236}">
                <a16:creationId xmlns:a16="http://schemas.microsoft.com/office/drawing/2014/main" id="{C1A6536F-28D6-43A6-8B64-1FB4D9EDC6C8}"/>
              </a:ext>
            </a:extLst>
          </p:cNvPr>
          <p:cNvPicPr>
            <a:picLocks noChangeAspect="1"/>
          </p:cNvPicPr>
          <p:nvPr/>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320113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スライド番号プレースホルダー 3">
            <a:extLst>
              <a:ext uri="{FF2B5EF4-FFF2-40B4-BE49-F238E27FC236}">
                <a16:creationId xmlns:a16="http://schemas.microsoft.com/office/drawing/2014/main" id="{CFC27E9C-F96B-4AA6-935F-1CC599794148}"/>
              </a:ext>
            </a:extLst>
          </p:cNvPr>
          <p:cNvSpPr txBox="1">
            <a:spLocks/>
          </p:cNvSpPr>
          <p:nvPr/>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sp>
        <p:nvSpPr>
          <p:cNvPr id="4" name="タイトル 1">
            <a:extLst>
              <a:ext uri="{FF2B5EF4-FFF2-40B4-BE49-F238E27FC236}">
                <a16:creationId xmlns:a16="http://schemas.microsoft.com/office/drawing/2014/main" id="{217F544D-A1C2-436A-8027-D86DF2EDE55B}"/>
              </a:ext>
            </a:extLst>
          </p:cNvPr>
          <p:cNvSpPr>
            <a:spLocks noGrp="1"/>
          </p:cNvSpPr>
          <p:nvPr>
            <p:ph type="title"/>
          </p:nvPr>
        </p:nvSpPr>
        <p:spPr>
          <a:xfrm>
            <a:off x="264000" y="260648"/>
            <a:ext cx="10515600" cy="422365"/>
          </a:xfrm>
          <a:ln>
            <a:noFill/>
          </a:ln>
        </p:spPr>
        <p:txBody>
          <a:bodyPr tIns="108000" bIns="36000" anchor="t" anchorCtr="0">
            <a:noAutofit/>
          </a:bodyPr>
          <a:lstStyle>
            <a:lvl1pPr>
              <a:defRPr sz="3199"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pic>
        <p:nvPicPr>
          <p:cNvPr id="5" name="図 4">
            <a:extLst>
              <a:ext uri="{FF2B5EF4-FFF2-40B4-BE49-F238E27FC236}">
                <a16:creationId xmlns:a16="http://schemas.microsoft.com/office/drawing/2014/main" id="{008CBE4B-C9D9-4758-B8AF-ACE65DA6054F}"/>
              </a:ext>
            </a:extLst>
          </p:cNvPr>
          <p:cNvPicPr>
            <a:picLocks noChangeAspect="1"/>
          </p:cNvPicPr>
          <p:nvPr/>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217086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白紙">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8F1C238B-8E72-4A14-A860-6F19587AA749}"/>
              </a:ext>
            </a:extLst>
          </p:cNvPr>
          <p:cNvSpPr txBox="1">
            <a:spLocks/>
          </p:cNvSpPr>
          <p:nvPr/>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4" name="図 3">
            <a:extLst>
              <a:ext uri="{FF2B5EF4-FFF2-40B4-BE49-F238E27FC236}">
                <a16:creationId xmlns:a16="http://schemas.microsoft.com/office/drawing/2014/main" id="{3B3EDB24-48F7-41E4-B8BC-7F161B5270D2}"/>
              </a:ext>
            </a:extLst>
          </p:cNvPr>
          <p:cNvPicPr>
            <a:picLocks noChangeAspect="1"/>
          </p:cNvPicPr>
          <p:nvPr/>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3730968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画像背景用_淡色">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45CC2EC-ECE0-4E33-9EBD-058C84324981}"/>
              </a:ext>
            </a:extLst>
          </p:cNvPr>
          <p:cNvSpPr/>
          <p:nvPr/>
        </p:nvSpPr>
        <p:spPr>
          <a:xfrm>
            <a:off x="0" y="6083300"/>
            <a:ext cx="12192000" cy="774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5" name="スライド番号プレースホルダー 3">
            <a:extLst>
              <a:ext uri="{FF2B5EF4-FFF2-40B4-BE49-F238E27FC236}">
                <a16:creationId xmlns:a16="http://schemas.microsoft.com/office/drawing/2014/main" id="{8F1C238B-8E72-4A14-A860-6F19587AA749}"/>
              </a:ext>
            </a:extLst>
          </p:cNvPr>
          <p:cNvSpPr txBox="1">
            <a:spLocks/>
          </p:cNvSpPr>
          <p:nvPr/>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solidFill>
                  <a:schemeClr val="bg1"/>
                </a:solidFill>
              </a:rPr>
              <a:pPr lvl="0"/>
              <a:t>‹#›</a:t>
            </a:fld>
            <a:endParaRPr lang="ja-JP" altLang="en-US" sz="800">
              <a:solidFill>
                <a:schemeClr val="bg1"/>
              </a:solidFill>
            </a:endParaRPr>
          </a:p>
        </p:txBody>
      </p:sp>
      <p:pic>
        <p:nvPicPr>
          <p:cNvPr id="7" name="図 6">
            <a:extLst>
              <a:ext uri="{FF2B5EF4-FFF2-40B4-BE49-F238E27FC236}">
                <a16:creationId xmlns:a16="http://schemas.microsoft.com/office/drawing/2014/main" id="{F53022F6-BED9-4B8A-A1E7-7317AD43C4AA}"/>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4933" t="11047" r="4867" b="10828"/>
          <a:stretch/>
        </p:blipFill>
        <p:spPr>
          <a:xfrm>
            <a:off x="10939364" y="218768"/>
            <a:ext cx="1030986" cy="402729"/>
          </a:xfrm>
          <a:prstGeom prst="rect">
            <a:avLst/>
          </a:prstGeom>
          <a:noFill/>
        </p:spPr>
      </p:pic>
      <p:sp>
        <p:nvSpPr>
          <p:cNvPr id="8" name="object 10">
            <a:extLst>
              <a:ext uri="{FF2B5EF4-FFF2-40B4-BE49-F238E27FC236}">
                <a16:creationId xmlns:a16="http://schemas.microsoft.com/office/drawing/2014/main" id="{BDD1105F-0EBA-4F40-95F4-499072F6BE39}"/>
              </a:ext>
            </a:extLst>
          </p:cNvPr>
          <p:cNvSpPr txBox="1">
            <a:spLocks/>
          </p:cNvSpPr>
          <p:nvPr/>
        </p:nvSpPr>
        <p:spPr>
          <a:xfrm>
            <a:off x="210396" y="6601018"/>
            <a:ext cx="4115455" cy="154276"/>
          </a:xfrm>
          <a:prstGeom prst="rect">
            <a:avLst/>
          </a:prstGeom>
          <a:noFill/>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3" defTabSz="553902">
              <a:spcBef>
                <a:spcPts val="3"/>
              </a:spcBef>
            </a:pPr>
            <a:r>
              <a:rPr lang="en-US" sz="1000" spc="-15">
                <a:solidFill>
                  <a:schemeClr val="bg1"/>
                </a:solidFill>
                <a:latin typeface="Arial" panose="020B0604020202020204" pitchFamily="34" charset="0"/>
                <a:cs typeface="Arial" panose="020B0604020202020204" pitchFamily="34" charset="0"/>
              </a:rPr>
              <a:t>© NTT Communications Corporation All Rights Reserved.</a:t>
            </a:r>
            <a:endParaRPr lang="en" sz="1000" spc="-15">
              <a:solidFill>
                <a:schemeClr val="bg1"/>
              </a:solidFill>
              <a:latin typeface="Arial" panose="020B0604020202020204" pitchFamily="34" charset="0"/>
              <a:cs typeface="Arial" panose="020B0604020202020204" pitchFamily="34" charset="0"/>
            </a:endParaRPr>
          </a:p>
        </p:txBody>
      </p:sp>
      <p:sp>
        <p:nvSpPr>
          <p:cNvPr id="9" name="Line 7">
            <a:extLst>
              <a:ext uri="{FF2B5EF4-FFF2-40B4-BE49-F238E27FC236}">
                <a16:creationId xmlns:a16="http://schemas.microsoft.com/office/drawing/2014/main" id="{C05DBE4E-3432-4ADE-82DF-19A2DBB5CEE7}"/>
              </a:ext>
            </a:extLst>
          </p:cNvPr>
          <p:cNvSpPr>
            <a:spLocks noChangeShapeType="1"/>
          </p:cNvSpPr>
          <p:nvPr/>
        </p:nvSpPr>
        <p:spPr bwMode="auto">
          <a:xfrm>
            <a:off x="179400" y="6525344"/>
            <a:ext cx="11833200" cy="0"/>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pPr algn="l" fontAlgn="auto">
              <a:spcBef>
                <a:spcPts val="0"/>
              </a:spcBef>
              <a:spcAft>
                <a:spcPts val="0"/>
              </a:spcAft>
            </a:pPr>
            <a:endParaRPr lang="ja-JP" altLang="en-US" sz="244" b="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3">
            <a:extLst>
              <a:ext uri="{FF2B5EF4-FFF2-40B4-BE49-F238E27FC236}">
                <a16:creationId xmlns:a16="http://schemas.microsoft.com/office/drawing/2014/main" id="{2E840772-7FC6-4E5A-91E6-A466BB462822}"/>
              </a:ext>
            </a:extLst>
          </p:cNvPr>
          <p:cNvSpPr txBox="1">
            <a:spLocks/>
          </p:cNvSpPr>
          <p:nvPr/>
        </p:nvSpPr>
        <p:spPr>
          <a:xfrm>
            <a:off x="9185521" y="6517250"/>
            <a:ext cx="2743187"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a:solidFill>
                  <a:schemeClr val="tx1"/>
                </a:solidFill>
              </a:rPr>
              <a:pPr lvl="0"/>
              <a:t>‹#›</a:t>
            </a:fld>
            <a:endParaRPr lang="ja-JP" altLang="en-US" sz="800">
              <a:solidFill>
                <a:schemeClr val="tx1"/>
              </a:solidFill>
            </a:endParaRPr>
          </a:p>
        </p:txBody>
      </p:sp>
      <p:sp>
        <p:nvSpPr>
          <p:cNvPr id="11" name="object 10">
            <a:extLst>
              <a:ext uri="{FF2B5EF4-FFF2-40B4-BE49-F238E27FC236}">
                <a16:creationId xmlns:a16="http://schemas.microsoft.com/office/drawing/2014/main" id="{25E6D3C9-A232-4C5B-9A8C-17A42B98943B}"/>
              </a:ext>
            </a:extLst>
          </p:cNvPr>
          <p:cNvSpPr txBox="1">
            <a:spLocks/>
          </p:cNvSpPr>
          <p:nvPr/>
        </p:nvSpPr>
        <p:spPr>
          <a:xfrm>
            <a:off x="211304" y="6601019"/>
            <a:ext cx="4114820" cy="143953"/>
          </a:xfrm>
          <a:prstGeom prst="rect">
            <a:avLst/>
          </a:prstGeom>
          <a:noFill/>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3" defTabSz="553902">
              <a:spcBef>
                <a:spcPts val="3"/>
              </a:spcBef>
            </a:pPr>
            <a:r>
              <a:rPr lang="en-US" sz="933" spc="-15">
                <a:latin typeface="Arial" panose="020B0604020202020204" pitchFamily="34" charset="0"/>
                <a:cs typeface="Arial" panose="020B0604020202020204" pitchFamily="34" charset="0"/>
              </a:rPr>
              <a:t>© NTT Communications Corporation All Rights Reserved.</a:t>
            </a:r>
            <a:endParaRPr lang="en" sz="933" spc="-15">
              <a:latin typeface="Arial" panose="020B0604020202020204" pitchFamily="34" charset="0"/>
              <a:cs typeface="Arial" panose="020B0604020202020204" pitchFamily="34" charset="0"/>
            </a:endParaRPr>
          </a:p>
        </p:txBody>
      </p:sp>
      <p:sp>
        <p:nvSpPr>
          <p:cNvPr id="12" name="Line 7">
            <a:extLst>
              <a:ext uri="{FF2B5EF4-FFF2-40B4-BE49-F238E27FC236}">
                <a16:creationId xmlns:a16="http://schemas.microsoft.com/office/drawing/2014/main" id="{A30FF957-FFC0-435C-B23D-5CEA35CA8AB7}"/>
              </a:ext>
            </a:extLst>
          </p:cNvPr>
          <p:cNvSpPr>
            <a:spLocks noChangeShapeType="1"/>
          </p:cNvSpPr>
          <p:nvPr/>
        </p:nvSpPr>
        <p:spPr bwMode="auto">
          <a:xfrm>
            <a:off x="180314" y="6525343"/>
            <a:ext cx="11831374" cy="0"/>
          </a:xfrm>
          <a:prstGeom prst="line">
            <a:avLst/>
          </a:prstGeom>
          <a:noFill/>
          <a:ln w="508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244">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a:extLst>
              <a:ext uri="{FF2B5EF4-FFF2-40B4-BE49-F238E27FC236}">
                <a16:creationId xmlns:a16="http://schemas.microsoft.com/office/drawing/2014/main" id="{E57647A4-1F28-4F87-900E-6DE87CD670B8}"/>
              </a:ext>
            </a:extLst>
          </p:cNvPr>
          <p:cNvPicPr>
            <a:picLocks noChangeAspect="1"/>
          </p:cNvPicPr>
          <p:nvPr/>
        </p:nvPicPr>
        <p:blipFill rotWithShape="1">
          <a:blip r:embed="rId3">
            <a:extLst>
              <a:ext uri="{28A0092B-C50C-407E-A947-70E740481C1C}">
                <a14:useLocalDpi xmlns:a14="http://schemas.microsoft.com/office/drawing/2010/main" val="0"/>
              </a:ext>
            </a:extLst>
          </a:blip>
          <a:srcRect l="5048" t="11288" r="4994" b="11100"/>
          <a:stretch/>
        </p:blipFill>
        <p:spPr>
          <a:xfrm>
            <a:off x="10938617" y="218767"/>
            <a:ext cx="1029441" cy="400623"/>
          </a:xfrm>
          <a:prstGeom prst="rect">
            <a:avLst/>
          </a:prstGeom>
        </p:spPr>
      </p:pic>
    </p:spTree>
    <p:extLst>
      <p:ext uri="{BB962C8B-B14F-4D97-AF65-F5344CB8AC3E}">
        <p14:creationId xmlns:p14="http://schemas.microsoft.com/office/powerpoint/2010/main" val="23012116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画像背景用_濃色">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5B9A626A-CD67-4C07-9566-60164AFFE98E}"/>
              </a:ext>
            </a:extLst>
          </p:cNvPr>
          <p:cNvSpPr/>
          <p:nvPr/>
        </p:nvSpPr>
        <p:spPr>
          <a:xfrm>
            <a:off x="941" y="84"/>
            <a:ext cx="12191319" cy="6862493"/>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4" name="スライド番号プレースホルダー 3">
            <a:extLst>
              <a:ext uri="{FF2B5EF4-FFF2-40B4-BE49-F238E27FC236}">
                <a16:creationId xmlns:a16="http://schemas.microsoft.com/office/drawing/2014/main" id="{3FFADA6E-EC4E-41B3-88DC-322E0A95C591}"/>
              </a:ext>
            </a:extLst>
          </p:cNvPr>
          <p:cNvSpPr txBox="1">
            <a:spLocks/>
          </p:cNvSpPr>
          <p:nvPr/>
        </p:nvSpPr>
        <p:spPr>
          <a:xfrm>
            <a:off x="9185521" y="6517250"/>
            <a:ext cx="2743187"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a:solidFill>
                  <a:schemeClr val="bg1"/>
                </a:solidFill>
              </a:rPr>
              <a:pPr lvl="0"/>
              <a:t>‹#›</a:t>
            </a:fld>
            <a:endParaRPr lang="ja-JP" altLang="en-US" sz="800">
              <a:solidFill>
                <a:schemeClr val="bg1"/>
              </a:solidFill>
            </a:endParaRPr>
          </a:p>
        </p:txBody>
      </p:sp>
      <p:sp>
        <p:nvSpPr>
          <p:cNvPr id="15" name="object 10">
            <a:extLst>
              <a:ext uri="{FF2B5EF4-FFF2-40B4-BE49-F238E27FC236}">
                <a16:creationId xmlns:a16="http://schemas.microsoft.com/office/drawing/2014/main" id="{6F74BEE3-4989-4B30-9C54-9D01BC4B0BDE}"/>
              </a:ext>
            </a:extLst>
          </p:cNvPr>
          <p:cNvSpPr txBox="1">
            <a:spLocks/>
          </p:cNvSpPr>
          <p:nvPr/>
        </p:nvSpPr>
        <p:spPr>
          <a:xfrm>
            <a:off x="211304" y="6601019"/>
            <a:ext cx="4114820" cy="143953"/>
          </a:xfrm>
          <a:prstGeom prst="rect">
            <a:avLst/>
          </a:prstGeom>
          <a:noFill/>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3" defTabSz="553902">
              <a:spcBef>
                <a:spcPts val="3"/>
              </a:spcBef>
            </a:pPr>
            <a:r>
              <a:rPr lang="en-US" sz="933" spc="-15">
                <a:solidFill>
                  <a:schemeClr val="bg1"/>
                </a:solidFill>
                <a:latin typeface="Arial" panose="020B0604020202020204" pitchFamily="34" charset="0"/>
                <a:cs typeface="Arial" panose="020B0604020202020204" pitchFamily="34" charset="0"/>
              </a:rPr>
              <a:t>© NTT Communications Corporation All Rights Reserved.</a:t>
            </a:r>
            <a:endParaRPr lang="en" sz="933" spc="-15">
              <a:solidFill>
                <a:schemeClr val="bg1"/>
              </a:solidFill>
              <a:latin typeface="Arial" panose="020B0604020202020204" pitchFamily="34" charset="0"/>
              <a:cs typeface="Arial" panose="020B0604020202020204" pitchFamily="34" charset="0"/>
            </a:endParaRPr>
          </a:p>
        </p:txBody>
      </p:sp>
      <p:pic>
        <p:nvPicPr>
          <p:cNvPr id="16" name="図 15">
            <a:extLst>
              <a:ext uri="{FF2B5EF4-FFF2-40B4-BE49-F238E27FC236}">
                <a16:creationId xmlns:a16="http://schemas.microsoft.com/office/drawing/2014/main" id="{DC6C74A7-D97D-4AAC-A934-CADD462A6DB9}"/>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4933" t="11047" r="4867" b="10828"/>
          <a:stretch/>
        </p:blipFill>
        <p:spPr>
          <a:xfrm>
            <a:off x="10938617" y="218767"/>
            <a:ext cx="1030827" cy="402729"/>
          </a:xfrm>
          <a:prstGeom prst="rect">
            <a:avLst/>
          </a:prstGeom>
          <a:noFill/>
        </p:spPr>
      </p:pic>
      <p:sp>
        <p:nvSpPr>
          <p:cNvPr id="17" name="Line 7">
            <a:extLst>
              <a:ext uri="{FF2B5EF4-FFF2-40B4-BE49-F238E27FC236}">
                <a16:creationId xmlns:a16="http://schemas.microsoft.com/office/drawing/2014/main" id="{29BDDEB6-D605-4176-8BE6-593A74753893}"/>
              </a:ext>
            </a:extLst>
          </p:cNvPr>
          <p:cNvSpPr>
            <a:spLocks noChangeShapeType="1"/>
          </p:cNvSpPr>
          <p:nvPr/>
        </p:nvSpPr>
        <p:spPr bwMode="auto">
          <a:xfrm>
            <a:off x="180314" y="6525343"/>
            <a:ext cx="11831374"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244">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27506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最後スライド">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8F1C238B-8E72-4A14-A860-6F19587AA749}"/>
              </a:ext>
            </a:extLst>
          </p:cNvPr>
          <p:cNvSpPr txBox="1">
            <a:spLocks/>
          </p:cNvSpPr>
          <p:nvPr/>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sp>
        <p:nvSpPr>
          <p:cNvPr id="6" name="テキスト プレースホルダー 12">
            <a:extLst>
              <a:ext uri="{FF2B5EF4-FFF2-40B4-BE49-F238E27FC236}">
                <a16:creationId xmlns:a16="http://schemas.microsoft.com/office/drawing/2014/main" id="{D9B4A65F-0E3C-4E2C-95D6-E8FB04B7BE3E}"/>
              </a:ext>
            </a:extLst>
          </p:cNvPr>
          <p:cNvSpPr>
            <a:spLocks noGrp="1"/>
          </p:cNvSpPr>
          <p:nvPr>
            <p:ph type="body" sz="quarter" idx="10"/>
          </p:nvPr>
        </p:nvSpPr>
        <p:spPr>
          <a:xfrm>
            <a:off x="1535997" y="4428272"/>
            <a:ext cx="9120000" cy="340558"/>
          </a:xfrm>
          <a:prstGeom prst="rect">
            <a:avLst/>
          </a:prstGeom>
        </p:spPr>
        <p:txBody>
          <a:bodyPr tIns="144000" bIns="36000" anchor="ctr">
            <a:noAutofit/>
          </a:bodyPr>
          <a:lstStyle>
            <a:lvl1pPr marL="0" indent="0" algn="ctr">
              <a:lnSpc>
                <a:spcPct val="100000"/>
              </a:lnSpc>
              <a:spcBef>
                <a:spcPts val="0"/>
              </a:spcBef>
              <a:buNone/>
              <a:defRPr sz="1867" b="0" i="0" spc="200">
                <a:solidFill>
                  <a:schemeClr val="tx1"/>
                </a:solidFill>
                <a:latin typeface="Meiryo" panose="020B0604030504040204" pitchFamily="34" charset="-128"/>
                <a:ea typeface="Meiryo" panose="020B0604030504040204" pitchFamily="34" charset="-128"/>
              </a:defRPr>
            </a:lvl1pPr>
            <a:lvl2pPr>
              <a:defRPr sz="2667"/>
            </a:lvl2pPr>
            <a:lvl3pPr>
              <a:defRPr sz="2667"/>
            </a:lvl3pPr>
            <a:lvl4pPr>
              <a:defRPr sz="2667"/>
            </a:lvl4pPr>
            <a:lvl5pPr>
              <a:defRPr sz="2667"/>
            </a:lvl5pPr>
          </a:lstStyle>
          <a:p>
            <a:pPr lvl="0"/>
            <a:r>
              <a:rPr kumimoji="1" lang="ja-JP" altLang="en-US"/>
              <a:t>マスター テキストの書式設定</a:t>
            </a:r>
          </a:p>
        </p:txBody>
      </p:sp>
      <p:pic>
        <p:nvPicPr>
          <p:cNvPr id="8" name="図 7">
            <a:extLst>
              <a:ext uri="{FF2B5EF4-FFF2-40B4-BE49-F238E27FC236}">
                <a16:creationId xmlns:a16="http://schemas.microsoft.com/office/drawing/2014/main" id="{6C31A562-B7CE-4DE1-806A-10AF114EBA03}"/>
              </a:ext>
            </a:extLst>
          </p:cNvPr>
          <p:cNvPicPr>
            <a:picLocks noChangeAspect="1"/>
          </p:cNvPicPr>
          <p:nvPr/>
        </p:nvPicPr>
        <p:blipFill rotWithShape="1">
          <a:blip r:embed="rId2">
            <a:extLst>
              <a:ext uri="{28A0092B-C50C-407E-A947-70E740481C1C}">
                <a14:useLocalDpi xmlns:a14="http://schemas.microsoft.com/office/drawing/2010/main" val="0"/>
              </a:ext>
            </a:extLst>
          </a:blip>
          <a:srcRect l="5048" t="11288" r="4994" b="11100"/>
          <a:stretch/>
        </p:blipFill>
        <p:spPr>
          <a:xfrm>
            <a:off x="4529997" y="2926722"/>
            <a:ext cx="3132000" cy="1218673"/>
          </a:xfrm>
          <a:prstGeom prst="rect">
            <a:avLst/>
          </a:prstGeom>
        </p:spPr>
      </p:pic>
    </p:spTree>
    <p:extLst>
      <p:ext uri="{BB962C8B-B14F-4D97-AF65-F5344CB8AC3E}">
        <p14:creationId xmlns:p14="http://schemas.microsoft.com/office/powerpoint/2010/main" val="15337931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白紙_icon">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8F1C238B-8E72-4A14-A860-6F19587AA749}"/>
              </a:ext>
            </a:extLst>
          </p:cNvPr>
          <p:cNvSpPr txBox="1">
            <a:spLocks/>
          </p:cNvSpPr>
          <p:nvPr/>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4" name="図 3">
            <a:extLst>
              <a:ext uri="{FF2B5EF4-FFF2-40B4-BE49-F238E27FC236}">
                <a16:creationId xmlns:a16="http://schemas.microsoft.com/office/drawing/2014/main" id="{3B3EDB24-48F7-41E4-B8BC-7F161B5270D2}"/>
              </a:ext>
            </a:extLst>
          </p:cNvPr>
          <p:cNvPicPr>
            <a:picLocks noChangeAspect="1"/>
          </p:cNvPicPr>
          <p:nvPr/>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147884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C69E0-A8D0-4943-8560-A6C6C4ADC26B}"/>
              </a:ext>
            </a:extLst>
          </p:cNvPr>
          <p:cNvSpPr>
            <a:spLocks noGrp="1"/>
          </p:cNvSpPr>
          <p:nvPr>
            <p:ph type="title"/>
          </p:nvPr>
        </p:nvSpPr>
        <p:spPr>
          <a:xfrm>
            <a:off x="264000" y="260648"/>
            <a:ext cx="10515600" cy="422365"/>
          </a:xfrm>
          <a:ln>
            <a:noFill/>
          </a:ln>
        </p:spPr>
        <p:txBody>
          <a:bodyPr tIns="72000" bIns="36000" anchor="t" anchorCtr="0">
            <a:noAutofit/>
          </a:bodyPr>
          <a:lstStyle>
            <a:lvl1pPr>
              <a:defRPr sz="3199"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30500F-4863-4E8B-A1D3-8F68241BDE8F}"/>
              </a:ext>
            </a:extLst>
          </p:cNvPr>
          <p:cNvSpPr>
            <a:spLocks noGrp="1"/>
          </p:cNvSpPr>
          <p:nvPr>
            <p:ph idx="1"/>
          </p:nvPr>
        </p:nvSpPr>
        <p:spPr>
          <a:xfrm>
            <a:off x="264000" y="836712"/>
            <a:ext cx="11664000" cy="5472000"/>
          </a:xfrm>
        </p:spPr>
        <p:txBody>
          <a:bodyPr tIns="46800">
            <a:normAutofit/>
          </a:bodyPr>
          <a:lstStyle>
            <a:lvl1pPr marL="285750" indent="-285750">
              <a:buFont typeface="Arial" panose="020B0604020202020204" pitchFamily="34" charset="0"/>
              <a:buChar char="•"/>
              <a:defRPr sz="1800">
                <a:solidFill>
                  <a:schemeClr val="tx1">
                    <a:lumMod val="85000"/>
                    <a:lumOff val="15000"/>
                  </a:schemeClr>
                </a:solidFill>
                <a:latin typeface="+mn-ea"/>
                <a:ea typeface="+mn-ea"/>
              </a:defRPr>
            </a:lvl1pPr>
            <a:lvl2pPr marL="685800" indent="-228600">
              <a:buFont typeface="メイリオ" panose="020B0604030504040204" pitchFamily="50" charset="-128"/>
              <a:buChar char="-"/>
              <a:defRPr sz="1800">
                <a:latin typeface="+mn-ea"/>
                <a:ea typeface="+mn-ea"/>
              </a:defRPr>
            </a:lvl2pPr>
            <a:lvl3pPr marL="1143000" indent="-228600">
              <a:buFont typeface="メイリオ" panose="020B0604030504040204" pitchFamily="50" charset="-128"/>
              <a:buChar char="-"/>
              <a:defRPr sz="1600">
                <a:latin typeface="+mn-ea"/>
                <a:ea typeface="+mn-ea"/>
              </a:defRPr>
            </a:lvl3pPr>
            <a:lvl4pPr marL="1600200" indent="-228600">
              <a:buFont typeface="メイリオ" panose="020B0604030504040204" pitchFamily="50" charset="-128"/>
              <a:buChar char="-"/>
              <a:defRPr sz="1400">
                <a:latin typeface="+mn-ea"/>
                <a:ea typeface="+mn-ea"/>
              </a:defRPr>
            </a:lvl4pPr>
            <a:lvl5pPr marL="2057400" indent="-228600">
              <a:buFont typeface="メイリオ" panose="020B0604030504040204" pitchFamily="50" charset="-128"/>
              <a:buChar char="-"/>
              <a:defRPr sz="1400">
                <a:latin typeface="+mn-ea"/>
                <a:ea typeface="+mn-ea"/>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ー 3">
            <a:extLst>
              <a:ext uri="{FF2B5EF4-FFF2-40B4-BE49-F238E27FC236}">
                <a16:creationId xmlns:a16="http://schemas.microsoft.com/office/drawing/2014/main" id="{C47405E2-5208-4433-9CF4-C9A538CA034D}"/>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11" name="図 10">
            <a:extLst>
              <a:ext uri="{FF2B5EF4-FFF2-40B4-BE49-F238E27FC236}">
                <a16:creationId xmlns:a16="http://schemas.microsoft.com/office/drawing/2014/main" id="{99A7EC4E-74A7-4302-87EE-E4951A9300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39602328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表紙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20AAD-ADBF-4A70-9488-B98375B1E25F}"/>
              </a:ext>
            </a:extLst>
          </p:cNvPr>
          <p:cNvSpPr>
            <a:spLocks noGrp="1"/>
          </p:cNvSpPr>
          <p:nvPr>
            <p:ph type="ctrTitle"/>
          </p:nvPr>
        </p:nvSpPr>
        <p:spPr>
          <a:xfrm>
            <a:off x="1295467" y="1268760"/>
            <a:ext cx="9601067" cy="1089075"/>
          </a:xfrm>
        </p:spPr>
        <p:txBody>
          <a:bodyPr bIns="0" anchor="b">
            <a:normAutofit/>
          </a:bodyPr>
          <a:lstStyle>
            <a:lvl1pPr algn="ctr">
              <a:defRPr sz="4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535C9E1-7157-4083-B9CC-6E17ACC6D7E0}"/>
              </a:ext>
            </a:extLst>
          </p:cNvPr>
          <p:cNvSpPr>
            <a:spLocks noGrp="1"/>
          </p:cNvSpPr>
          <p:nvPr>
            <p:ph type="subTitle" idx="1"/>
          </p:nvPr>
        </p:nvSpPr>
        <p:spPr>
          <a:xfrm>
            <a:off x="1295467" y="4797152"/>
            <a:ext cx="9601067" cy="763066"/>
          </a:xfrm>
        </p:spPr>
        <p:txBody>
          <a:bodyPr tIns="46800" bIns="0">
            <a:normAutofit/>
          </a:bodyPr>
          <a:lstStyle>
            <a:lvl1pPr marL="0" indent="0" algn="ctr">
              <a:buNone/>
              <a:defRPr sz="2000">
                <a:latin typeface="メイリオ" panose="020B0604030504040204" pitchFamily="50" charset="-128"/>
                <a:ea typeface="メイリオ" panose="020B0604030504040204" pitchFamily="50" charset="-128"/>
              </a:defRPr>
            </a:lvl1pPr>
            <a:lvl2pPr marL="457162" indent="0" algn="ctr">
              <a:buNone/>
              <a:defRPr sz="2000"/>
            </a:lvl2pPr>
            <a:lvl3pPr marL="914324" indent="0" algn="ctr">
              <a:buNone/>
              <a:defRPr sz="1800"/>
            </a:lvl3pPr>
            <a:lvl4pPr marL="1371486" indent="0" algn="ctr">
              <a:buNone/>
              <a:defRPr sz="1600"/>
            </a:lvl4pPr>
            <a:lvl5pPr marL="1828647" indent="0" algn="ctr">
              <a:buNone/>
              <a:defRPr sz="1600"/>
            </a:lvl5pPr>
            <a:lvl6pPr marL="2285810" indent="0" algn="ctr">
              <a:buNone/>
              <a:defRPr sz="1600"/>
            </a:lvl6pPr>
            <a:lvl7pPr marL="2742971" indent="0" algn="ctr">
              <a:buNone/>
              <a:defRPr sz="1600"/>
            </a:lvl7pPr>
            <a:lvl8pPr marL="3200133" indent="0" algn="ctr">
              <a:buNone/>
              <a:defRPr sz="1600"/>
            </a:lvl8pPr>
            <a:lvl9pPr marL="3657295" indent="0" algn="ctr">
              <a:buNone/>
              <a:defRPr sz="1600"/>
            </a:lvl9pPr>
          </a:lstStyle>
          <a:p>
            <a:r>
              <a:rPr kumimoji="1" lang="ja-JP" altLang="en-US"/>
              <a:t>マスター サブタイトルの書式設定</a:t>
            </a:r>
            <a:endParaRPr kumimoji="1" lang="en-US" altLang="ja-JP"/>
          </a:p>
        </p:txBody>
      </p:sp>
      <p:pic>
        <p:nvPicPr>
          <p:cNvPr id="6" name="図 5">
            <a:extLst>
              <a:ext uri="{FF2B5EF4-FFF2-40B4-BE49-F238E27FC236}">
                <a16:creationId xmlns:a16="http://schemas.microsoft.com/office/drawing/2014/main" id="{E8568B1C-21A2-4A26-89A9-109B053E99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4529997" y="2926722"/>
            <a:ext cx="3132000" cy="1218673"/>
          </a:xfrm>
          <a:prstGeom prst="rect">
            <a:avLst/>
          </a:prstGeom>
        </p:spPr>
      </p:pic>
    </p:spTree>
    <p:extLst>
      <p:ext uri="{BB962C8B-B14F-4D97-AF65-F5344CB8AC3E}">
        <p14:creationId xmlns:p14="http://schemas.microsoft.com/office/powerpoint/2010/main" val="5918984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891B10-9AA4-44E2-ABAB-561FEA9B1177}"/>
              </a:ext>
            </a:extLst>
          </p:cNvPr>
          <p:cNvSpPr>
            <a:spLocks noGrp="1"/>
          </p:cNvSpPr>
          <p:nvPr>
            <p:ph type="title"/>
          </p:nvPr>
        </p:nvSpPr>
        <p:spPr>
          <a:xfrm>
            <a:off x="815413" y="3051000"/>
            <a:ext cx="10560000" cy="756000"/>
          </a:xfrm>
        </p:spPr>
        <p:txBody>
          <a:bodyPr tIns="216000" bIns="36000" anchor="ctr" anchorCtr="0">
            <a:normAutofit/>
          </a:bodyPr>
          <a:lstStyle>
            <a:lvl1pPr>
              <a:defRPr sz="4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7" name="スライド番号プレースホルダー 3">
            <a:extLst>
              <a:ext uri="{FF2B5EF4-FFF2-40B4-BE49-F238E27FC236}">
                <a16:creationId xmlns:a16="http://schemas.microsoft.com/office/drawing/2014/main" id="{B84762C8-0924-4E77-AAC5-B9706DBBAE5D}"/>
              </a:ext>
            </a:extLst>
          </p:cNvPr>
          <p:cNvSpPr txBox="1">
            <a:spLocks/>
          </p:cNvSpPr>
          <p:nvPr userDrawn="1"/>
        </p:nvSpPr>
        <p:spPr>
          <a:xfrm>
            <a:off x="9185997" y="6517006"/>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6" name="図 5">
            <a:extLst>
              <a:ext uri="{FF2B5EF4-FFF2-40B4-BE49-F238E27FC236}">
                <a16:creationId xmlns:a16="http://schemas.microsoft.com/office/drawing/2014/main" id="{FF9028EF-8A87-420C-ACEC-180C9D76DA1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3268598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C69E0-A8D0-4943-8560-A6C6C4ADC26B}"/>
              </a:ext>
            </a:extLst>
          </p:cNvPr>
          <p:cNvSpPr>
            <a:spLocks noGrp="1"/>
          </p:cNvSpPr>
          <p:nvPr>
            <p:ph type="title"/>
          </p:nvPr>
        </p:nvSpPr>
        <p:spPr>
          <a:xfrm>
            <a:off x="264000" y="119132"/>
            <a:ext cx="10515600" cy="422365"/>
          </a:xfrm>
          <a:ln>
            <a:noFill/>
          </a:ln>
        </p:spPr>
        <p:txBody>
          <a:bodyPr tIns="72000" bIns="36000" anchor="t" anchorCtr="0">
            <a:noAutofit/>
          </a:bodyPr>
          <a:lstStyle>
            <a:lvl1pPr>
              <a:defRPr sz="3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30500F-4863-4E8B-A1D3-8F68241BDE8F}"/>
              </a:ext>
            </a:extLst>
          </p:cNvPr>
          <p:cNvSpPr>
            <a:spLocks noGrp="1"/>
          </p:cNvSpPr>
          <p:nvPr>
            <p:ph idx="1"/>
          </p:nvPr>
        </p:nvSpPr>
        <p:spPr>
          <a:xfrm>
            <a:off x="264000" y="836712"/>
            <a:ext cx="11664000" cy="5472000"/>
          </a:xfrm>
        </p:spPr>
        <p:txBody>
          <a:bodyPr tIns="46800">
            <a:normAutofit/>
          </a:bodyPr>
          <a:lstStyle>
            <a:lvl1pPr marL="0" indent="0">
              <a:buNone/>
              <a:defRPr sz="1800">
                <a:solidFill>
                  <a:schemeClr val="tx1">
                    <a:lumMod val="85000"/>
                    <a:lumOff val="15000"/>
                  </a:schemeClr>
                </a:solidFill>
                <a:latin typeface="メイリオ" panose="020B0604030504040204" pitchFamily="50" charset="-128"/>
                <a:ea typeface="メイリオ" panose="020B0604030504040204" pitchFamily="50" charset="-128"/>
              </a:defRPr>
            </a:lvl1pPr>
            <a:lvl2pPr>
              <a:defRPr sz="1800">
                <a:latin typeface="Meiryo UI" panose="020B0604030504040204" pitchFamily="50" charset="-128"/>
                <a:ea typeface="Meiryo UI" panose="020B0604030504040204" pitchFamily="50" charset="-128"/>
              </a:defRPr>
            </a:lvl2pPr>
            <a:lvl3pPr>
              <a:defRPr sz="1600">
                <a:latin typeface="Meiryo UI" panose="020B0604030504040204" pitchFamily="50" charset="-128"/>
                <a:ea typeface="Meiryo UI" panose="020B0604030504040204" pitchFamily="50" charset="-128"/>
              </a:defRPr>
            </a:lvl3pPr>
            <a:lvl4pPr>
              <a:defRPr sz="1400">
                <a:latin typeface="Meiryo UI" panose="020B0604030504040204" pitchFamily="50" charset="-128"/>
                <a:ea typeface="Meiryo UI" panose="020B0604030504040204" pitchFamily="50" charset="-128"/>
              </a:defRPr>
            </a:lvl4pPr>
            <a:lvl5pPr>
              <a:defRPr sz="1400">
                <a:latin typeface="Meiryo UI" panose="020B0604030504040204" pitchFamily="50" charset="-128"/>
                <a:ea typeface="Meiryo UI" panose="020B0604030504040204" pitchFamily="50" charset="-128"/>
              </a:defRPr>
            </a:lvl5pPr>
          </a:lstStyle>
          <a:p>
            <a:pPr lvl="0"/>
            <a:r>
              <a:rPr kumimoji="1" lang="ja-JP" altLang="en-US"/>
              <a:t>マスター テキストの書式設定</a:t>
            </a:r>
          </a:p>
        </p:txBody>
      </p:sp>
      <p:sp>
        <p:nvSpPr>
          <p:cNvPr id="10" name="スライド番号プレースホルダー 3">
            <a:extLst>
              <a:ext uri="{FF2B5EF4-FFF2-40B4-BE49-F238E27FC236}">
                <a16:creationId xmlns:a16="http://schemas.microsoft.com/office/drawing/2014/main" id="{C47405E2-5208-4433-9CF4-C9A538CA034D}"/>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11" name="図 10">
            <a:extLst>
              <a:ext uri="{FF2B5EF4-FFF2-40B4-BE49-F238E27FC236}">
                <a16:creationId xmlns:a16="http://schemas.microsoft.com/office/drawing/2014/main" id="{99A7EC4E-74A7-4302-87EE-E4951A9300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11750068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C69E0-A8D0-4943-8560-A6C6C4ADC26B}"/>
              </a:ext>
            </a:extLst>
          </p:cNvPr>
          <p:cNvSpPr>
            <a:spLocks noGrp="1"/>
          </p:cNvSpPr>
          <p:nvPr>
            <p:ph type="title"/>
          </p:nvPr>
        </p:nvSpPr>
        <p:spPr>
          <a:xfrm>
            <a:off x="264000" y="119135"/>
            <a:ext cx="10515600" cy="422365"/>
          </a:xfrm>
          <a:ln>
            <a:noFill/>
          </a:ln>
        </p:spPr>
        <p:txBody>
          <a:bodyPr tIns="72000" bIns="36000" anchor="t" anchorCtr="0">
            <a:noAutofit/>
          </a:bodyPr>
          <a:lstStyle>
            <a:lvl1pPr>
              <a:defRPr sz="3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30500F-4863-4E8B-A1D3-8F68241BDE8F}"/>
              </a:ext>
            </a:extLst>
          </p:cNvPr>
          <p:cNvSpPr>
            <a:spLocks noGrp="1"/>
          </p:cNvSpPr>
          <p:nvPr>
            <p:ph idx="1"/>
          </p:nvPr>
        </p:nvSpPr>
        <p:spPr>
          <a:xfrm>
            <a:off x="264000" y="836712"/>
            <a:ext cx="11664000" cy="5472000"/>
          </a:xfrm>
        </p:spPr>
        <p:txBody>
          <a:bodyPr tIns="46800">
            <a:normAutofit/>
          </a:bodyPr>
          <a:lstStyle>
            <a:lvl1pPr marL="285750" indent="-285750">
              <a:buFont typeface="Arial" panose="020B0604020202020204" pitchFamily="34" charset="0"/>
              <a:buChar char="•"/>
              <a:defRPr sz="1800">
                <a:solidFill>
                  <a:schemeClr val="tx1">
                    <a:lumMod val="85000"/>
                    <a:lumOff val="15000"/>
                  </a:schemeClr>
                </a:solidFill>
                <a:latin typeface="+mn-ea"/>
                <a:ea typeface="+mn-ea"/>
              </a:defRPr>
            </a:lvl1pPr>
            <a:lvl2pPr marL="685800" indent="-228600">
              <a:buFont typeface="メイリオ" panose="020B0604030504040204" pitchFamily="50" charset="-128"/>
              <a:buChar char="-"/>
              <a:defRPr sz="1800">
                <a:latin typeface="+mn-ea"/>
                <a:ea typeface="+mn-ea"/>
              </a:defRPr>
            </a:lvl2pPr>
            <a:lvl3pPr marL="1143000" indent="-228600">
              <a:buFont typeface="メイリオ" panose="020B0604030504040204" pitchFamily="50" charset="-128"/>
              <a:buChar char="-"/>
              <a:defRPr sz="1600">
                <a:latin typeface="+mn-ea"/>
                <a:ea typeface="+mn-ea"/>
              </a:defRPr>
            </a:lvl3pPr>
            <a:lvl4pPr marL="1600200" indent="-228600">
              <a:buFont typeface="メイリオ" panose="020B0604030504040204" pitchFamily="50" charset="-128"/>
              <a:buChar char="-"/>
              <a:defRPr sz="1400">
                <a:latin typeface="+mn-ea"/>
                <a:ea typeface="+mn-ea"/>
              </a:defRPr>
            </a:lvl4pPr>
            <a:lvl5pPr marL="2057400" indent="-228600">
              <a:buFont typeface="メイリオ" panose="020B0604030504040204" pitchFamily="50" charset="-128"/>
              <a:buChar char="-"/>
              <a:defRPr sz="1400">
                <a:latin typeface="+mn-ea"/>
                <a:ea typeface="+mn-ea"/>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ー 3">
            <a:extLst>
              <a:ext uri="{FF2B5EF4-FFF2-40B4-BE49-F238E27FC236}">
                <a16:creationId xmlns:a16="http://schemas.microsoft.com/office/drawing/2014/main" id="{C47405E2-5208-4433-9CF4-C9A538CA034D}"/>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11" name="図 10">
            <a:extLst>
              <a:ext uri="{FF2B5EF4-FFF2-40B4-BE49-F238E27FC236}">
                <a16:creationId xmlns:a16="http://schemas.microsoft.com/office/drawing/2014/main" id="{99A7EC4E-74A7-4302-87EE-E4951A9300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10744742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スライド番号プレースホルダー 3">
            <a:extLst>
              <a:ext uri="{FF2B5EF4-FFF2-40B4-BE49-F238E27FC236}">
                <a16:creationId xmlns:a16="http://schemas.microsoft.com/office/drawing/2014/main" id="{CFC27E9C-F96B-4AA6-935F-1CC599794148}"/>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sp>
        <p:nvSpPr>
          <p:cNvPr id="4" name="タイトル 1">
            <a:extLst>
              <a:ext uri="{FF2B5EF4-FFF2-40B4-BE49-F238E27FC236}">
                <a16:creationId xmlns:a16="http://schemas.microsoft.com/office/drawing/2014/main" id="{217F544D-A1C2-436A-8027-D86DF2EDE55B}"/>
              </a:ext>
            </a:extLst>
          </p:cNvPr>
          <p:cNvSpPr>
            <a:spLocks noGrp="1"/>
          </p:cNvSpPr>
          <p:nvPr>
            <p:ph type="title"/>
          </p:nvPr>
        </p:nvSpPr>
        <p:spPr>
          <a:xfrm>
            <a:off x="264000" y="119134"/>
            <a:ext cx="10515600" cy="422365"/>
          </a:xfrm>
          <a:ln>
            <a:noFill/>
          </a:ln>
        </p:spPr>
        <p:txBody>
          <a:bodyPr tIns="72000" bIns="36000" anchor="t" anchorCtr="0">
            <a:noAutofit/>
          </a:bodyPr>
          <a:lstStyle>
            <a:lvl1pPr>
              <a:defRPr sz="3000"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pic>
        <p:nvPicPr>
          <p:cNvPr id="5" name="図 4">
            <a:extLst>
              <a:ext uri="{FF2B5EF4-FFF2-40B4-BE49-F238E27FC236}">
                <a16:creationId xmlns:a16="http://schemas.microsoft.com/office/drawing/2014/main" id="{008CBE4B-C9D9-4758-B8AF-ACE65DA605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120087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F8484B8-6CFC-4527-90EB-B751BE534E2C}"/>
              </a:ext>
            </a:extLst>
          </p:cNvPr>
          <p:cNvSpPr>
            <a:spLocks noGrp="1"/>
          </p:cNvSpPr>
          <p:nvPr>
            <p:ph sz="half" idx="1"/>
          </p:nvPr>
        </p:nvSpPr>
        <p:spPr>
          <a:xfrm>
            <a:off x="264000" y="835200"/>
            <a:ext cx="5758880" cy="5472000"/>
          </a:xfrm>
        </p:spPr>
        <p:txBody>
          <a:bodyPr tIns="46800"/>
          <a:lstStyle>
            <a:lvl1pPr>
              <a:defRPr>
                <a:latin typeface="メイリオ" panose="020B0604030504040204" pitchFamily="50" charset="-128"/>
                <a:ea typeface="メイリオ" panose="020B0604030504040204" pitchFamily="50" charset="-128"/>
              </a:defRPr>
            </a:lvl1pPr>
            <a:lvl2pPr marL="685800" indent="-228600">
              <a:buFont typeface="メイリオ" panose="020B0604030504040204" pitchFamily="50" charset="-128"/>
              <a:buChar char="-"/>
              <a:defRPr>
                <a:latin typeface="メイリオ" panose="020B0604030504040204" pitchFamily="50" charset="-128"/>
                <a:ea typeface="メイリオ" panose="020B0604030504040204" pitchFamily="50" charset="-128"/>
              </a:defRPr>
            </a:lvl2pPr>
            <a:lvl3pPr marL="1143000" indent="-228600">
              <a:buFont typeface="メイリオ" panose="020B0604030504040204" pitchFamily="50" charset="-128"/>
              <a:buChar char="-"/>
              <a:defRPr>
                <a:latin typeface="メイリオ" panose="020B0604030504040204" pitchFamily="50" charset="-128"/>
                <a:ea typeface="メイリオ" panose="020B0604030504040204" pitchFamily="50" charset="-128"/>
              </a:defRPr>
            </a:lvl3pPr>
            <a:lvl4pPr marL="1600200" indent="-228600">
              <a:buFont typeface="メイリオ" panose="020B0604030504040204" pitchFamily="50" charset="-128"/>
              <a:buChar char="-"/>
              <a:defRPr>
                <a:latin typeface="メイリオ" panose="020B0604030504040204" pitchFamily="50" charset="-128"/>
                <a:ea typeface="メイリオ" panose="020B0604030504040204" pitchFamily="50" charset="-128"/>
              </a:defRPr>
            </a:lvl4pPr>
            <a:lvl5pPr marL="2057400" indent="-228600">
              <a:buFont typeface="メイリオ" panose="020B0604030504040204" pitchFamily="50" charset="-128"/>
              <a:buChar char="-"/>
              <a:defRPr>
                <a:latin typeface="メイリオ" panose="020B0604030504040204" pitchFamily="50" charset="-128"/>
                <a:ea typeface="メイリオ" panose="020B0604030504040204"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BCE6669-215F-4DDE-929F-EA562018213F}"/>
              </a:ext>
            </a:extLst>
          </p:cNvPr>
          <p:cNvSpPr>
            <a:spLocks noGrp="1"/>
          </p:cNvSpPr>
          <p:nvPr>
            <p:ph sz="half" idx="2"/>
          </p:nvPr>
        </p:nvSpPr>
        <p:spPr>
          <a:xfrm>
            <a:off x="6172200" y="835200"/>
            <a:ext cx="5760000" cy="5472000"/>
          </a:xfrm>
        </p:spPr>
        <p:txBody>
          <a:bodyPr tIns="46800"/>
          <a:lstStyle>
            <a:lvl1pPr>
              <a:defRPr>
                <a:latin typeface="メイリオ" panose="020B0604030504040204" pitchFamily="50" charset="-128"/>
                <a:ea typeface="メイリオ" panose="020B0604030504040204" pitchFamily="50" charset="-128"/>
              </a:defRPr>
            </a:lvl1pPr>
            <a:lvl2pPr marL="685800" indent="-228600">
              <a:buFont typeface="メイリオ" panose="020B0604030504040204" pitchFamily="50" charset="-128"/>
              <a:buChar char="-"/>
              <a:defRPr>
                <a:latin typeface="メイリオ" panose="020B0604030504040204" pitchFamily="50" charset="-128"/>
                <a:ea typeface="メイリオ" panose="020B0604030504040204" pitchFamily="50" charset="-128"/>
              </a:defRPr>
            </a:lvl2pPr>
            <a:lvl3pPr marL="1143000" indent="-228600">
              <a:buFont typeface="メイリオ" panose="020B0604030504040204" pitchFamily="50" charset="-128"/>
              <a:buChar char="-"/>
              <a:defRPr>
                <a:latin typeface="メイリオ" panose="020B0604030504040204" pitchFamily="50" charset="-128"/>
                <a:ea typeface="メイリオ" panose="020B0604030504040204" pitchFamily="50" charset="-128"/>
              </a:defRPr>
            </a:lvl3pPr>
            <a:lvl4pPr marL="1600200" indent="-228600">
              <a:buFont typeface="メイリオ" panose="020B0604030504040204" pitchFamily="50" charset="-128"/>
              <a:buChar char="-"/>
              <a:defRPr>
                <a:latin typeface="メイリオ" panose="020B0604030504040204" pitchFamily="50" charset="-128"/>
                <a:ea typeface="メイリオ" panose="020B0604030504040204" pitchFamily="50" charset="-128"/>
              </a:defRPr>
            </a:lvl4pPr>
            <a:lvl5pPr marL="2057400" indent="-228600">
              <a:buFont typeface="メイリオ" panose="020B0604030504040204" pitchFamily="50" charset="-128"/>
              <a:buChar char="-"/>
              <a:defRPr>
                <a:latin typeface="メイリオ" panose="020B0604030504040204" pitchFamily="50" charset="-128"/>
                <a:ea typeface="メイリオ" panose="020B0604030504040204"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スライド番号プレースホルダー 3">
            <a:extLst>
              <a:ext uri="{FF2B5EF4-FFF2-40B4-BE49-F238E27FC236}">
                <a16:creationId xmlns:a16="http://schemas.microsoft.com/office/drawing/2014/main" id="{D361A0BD-8340-49FE-ADAD-7B9EC284F00A}"/>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sp>
        <p:nvSpPr>
          <p:cNvPr id="6" name="タイトル 1">
            <a:extLst>
              <a:ext uri="{FF2B5EF4-FFF2-40B4-BE49-F238E27FC236}">
                <a16:creationId xmlns:a16="http://schemas.microsoft.com/office/drawing/2014/main" id="{45B3A2BA-F678-43CC-A64F-EB83D7A7CBD7}"/>
              </a:ext>
            </a:extLst>
          </p:cNvPr>
          <p:cNvSpPr>
            <a:spLocks noGrp="1"/>
          </p:cNvSpPr>
          <p:nvPr>
            <p:ph type="title"/>
          </p:nvPr>
        </p:nvSpPr>
        <p:spPr>
          <a:xfrm>
            <a:off x="264000" y="260648"/>
            <a:ext cx="10515600" cy="422365"/>
          </a:xfrm>
          <a:ln>
            <a:noFill/>
          </a:ln>
        </p:spPr>
        <p:txBody>
          <a:bodyPr tIns="72000" bIns="36000" anchor="t" anchorCtr="0">
            <a:noAutofit/>
          </a:bodyPr>
          <a:lstStyle>
            <a:lvl1pPr>
              <a:defRPr sz="3199"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pic>
        <p:nvPicPr>
          <p:cNvPr id="7" name="図 6">
            <a:extLst>
              <a:ext uri="{FF2B5EF4-FFF2-40B4-BE49-F238E27FC236}">
                <a16:creationId xmlns:a16="http://schemas.microsoft.com/office/drawing/2014/main" id="{C1A6536F-28D6-43A6-8B64-1FB4D9EDC6C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47999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スライド番号プレースホルダー 3">
            <a:extLst>
              <a:ext uri="{FF2B5EF4-FFF2-40B4-BE49-F238E27FC236}">
                <a16:creationId xmlns:a16="http://schemas.microsoft.com/office/drawing/2014/main" id="{CFC27E9C-F96B-4AA6-935F-1CC599794148}"/>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sp>
        <p:nvSpPr>
          <p:cNvPr id="4" name="タイトル 1">
            <a:extLst>
              <a:ext uri="{FF2B5EF4-FFF2-40B4-BE49-F238E27FC236}">
                <a16:creationId xmlns:a16="http://schemas.microsoft.com/office/drawing/2014/main" id="{217F544D-A1C2-436A-8027-D86DF2EDE55B}"/>
              </a:ext>
            </a:extLst>
          </p:cNvPr>
          <p:cNvSpPr>
            <a:spLocks noGrp="1"/>
          </p:cNvSpPr>
          <p:nvPr>
            <p:ph type="title"/>
          </p:nvPr>
        </p:nvSpPr>
        <p:spPr>
          <a:xfrm>
            <a:off x="264000" y="260648"/>
            <a:ext cx="10515600" cy="422365"/>
          </a:xfrm>
          <a:ln>
            <a:noFill/>
          </a:ln>
        </p:spPr>
        <p:txBody>
          <a:bodyPr tIns="72000" bIns="36000" anchor="t" anchorCtr="0">
            <a:noAutofit/>
          </a:bodyPr>
          <a:lstStyle>
            <a:lvl1pPr>
              <a:defRPr sz="3199" b="1">
                <a:latin typeface="メイリオ" panose="020B0604030504040204" pitchFamily="50" charset="-128"/>
                <a:ea typeface="メイリオ" panose="020B0604030504040204" pitchFamily="50" charset="-128"/>
              </a:defRPr>
            </a:lvl1pPr>
          </a:lstStyle>
          <a:p>
            <a:r>
              <a:rPr kumimoji="1" lang="ja-JP" altLang="en-US"/>
              <a:t>マスター タイトルの書式設定</a:t>
            </a:r>
          </a:p>
        </p:txBody>
      </p:sp>
      <p:pic>
        <p:nvPicPr>
          <p:cNvPr id="5" name="図 4">
            <a:extLst>
              <a:ext uri="{FF2B5EF4-FFF2-40B4-BE49-F238E27FC236}">
                <a16:creationId xmlns:a16="http://schemas.microsoft.com/office/drawing/2014/main" id="{008CBE4B-C9D9-4758-B8AF-ACE65DA605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892006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8F1C238B-8E72-4A14-A860-6F19587AA749}"/>
              </a:ext>
            </a:extLst>
          </p:cNvPr>
          <p:cNvSpPr txBox="1">
            <a:spLocks/>
          </p:cNvSpPr>
          <p:nvPr userDrawn="1"/>
        </p:nvSpPr>
        <p:spPr>
          <a:xfrm>
            <a:off x="9185997" y="6517250"/>
            <a:ext cx="2743611" cy="288000"/>
          </a:xfrm>
          <a:prstGeom prst="rect">
            <a:avLst/>
          </a:prstGeom>
        </p:spPr>
        <p:txBody>
          <a:bodyPr vert="horz" lIns="60959" tIns="0" rIns="60959"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pPr lvl="0"/>
              <a:t>‹#›</a:t>
            </a:fld>
            <a:endParaRPr lang="ja-JP" altLang="en-US" sz="800"/>
          </a:p>
        </p:txBody>
      </p:sp>
      <p:pic>
        <p:nvPicPr>
          <p:cNvPr id="4" name="図 3">
            <a:extLst>
              <a:ext uri="{FF2B5EF4-FFF2-40B4-BE49-F238E27FC236}">
                <a16:creationId xmlns:a16="http://schemas.microsoft.com/office/drawing/2014/main" id="{3B3EDB24-48F7-41E4-B8BC-7F161B5270D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8"/>
            <a:ext cx="1029600" cy="400623"/>
          </a:xfrm>
          <a:prstGeom prst="rect">
            <a:avLst/>
          </a:prstGeom>
        </p:spPr>
      </p:pic>
    </p:spTree>
    <p:extLst>
      <p:ext uri="{BB962C8B-B14F-4D97-AF65-F5344CB8AC3E}">
        <p14:creationId xmlns:p14="http://schemas.microsoft.com/office/powerpoint/2010/main" val="73179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画像背景用_淡色">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45CC2EC-ECE0-4E33-9EBD-058C84324981}"/>
              </a:ext>
            </a:extLst>
          </p:cNvPr>
          <p:cNvSpPr/>
          <p:nvPr userDrawn="1"/>
        </p:nvSpPr>
        <p:spPr>
          <a:xfrm>
            <a:off x="0" y="6083300"/>
            <a:ext cx="12192000" cy="774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3">
            <a:extLst>
              <a:ext uri="{FF2B5EF4-FFF2-40B4-BE49-F238E27FC236}">
                <a16:creationId xmlns:a16="http://schemas.microsoft.com/office/drawing/2014/main" id="{4CC0FB5C-C372-4C88-8495-9676A54C55A8}"/>
              </a:ext>
            </a:extLst>
          </p:cNvPr>
          <p:cNvSpPr txBox="1">
            <a:spLocks/>
          </p:cNvSpPr>
          <p:nvPr userDrawn="1"/>
        </p:nvSpPr>
        <p:spPr>
          <a:xfrm>
            <a:off x="9185996" y="6517250"/>
            <a:ext cx="2743611" cy="288000"/>
          </a:xfrm>
          <a:prstGeom prst="rect">
            <a:avLst/>
          </a:prstGeom>
        </p:spPr>
        <p:txBody>
          <a:bodyPr vert="horz" lIns="60968" tIns="0" rIns="60968"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solidFill>
                  <a:schemeClr val="tx1"/>
                </a:solidFill>
              </a:rPr>
              <a:pPr lvl="0"/>
              <a:t>‹#›</a:t>
            </a:fld>
            <a:endParaRPr lang="ja-JP" altLang="en-US" sz="800">
              <a:solidFill>
                <a:schemeClr val="tx1"/>
              </a:solidFill>
            </a:endParaRPr>
          </a:p>
        </p:txBody>
      </p:sp>
      <p:sp>
        <p:nvSpPr>
          <p:cNvPr id="11" name="object 10">
            <a:extLst>
              <a:ext uri="{FF2B5EF4-FFF2-40B4-BE49-F238E27FC236}">
                <a16:creationId xmlns:a16="http://schemas.microsoft.com/office/drawing/2014/main" id="{C399D192-F649-4805-AC2E-F5A0BEF63C06}"/>
              </a:ext>
            </a:extLst>
          </p:cNvPr>
          <p:cNvSpPr txBox="1">
            <a:spLocks/>
          </p:cNvSpPr>
          <p:nvPr userDrawn="1"/>
        </p:nvSpPr>
        <p:spPr>
          <a:xfrm>
            <a:off x="210395" y="6597352"/>
            <a:ext cx="4115455" cy="154276"/>
          </a:xfrm>
          <a:prstGeom prst="rect">
            <a:avLst/>
          </a:prstGeom>
          <a:noFill/>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4" defTabSz="553948">
              <a:spcBef>
                <a:spcPts val="3"/>
              </a:spcBef>
            </a:pPr>
            <a:r>
              <a:rPr lang="en-US" sz="1000" spc="-15">
                <a:latin typeface="Arial" panose="020B0604020202020204" pitchFamily="34" charset="0"/>
                <a:cs typeface="Arial" panose="020B0604020202020204" pitchFamily="34" charset="0"/>
              </a:rPr>
              <a:t>© NTT Communications Corporation All Rights Reserved.</a:t>
            </a:r>
            <a:endParaRPr lang="en" sz="1000" spc="-15">
              <a:latin typeface="Arial" panose="020B0604020202020204" pitchFamily="34" charset="0"/>
              <a:cs typeface="Arial" panose="020B0604020202020204" pitchFamily="34" charset="0"/>
            </a:endParaRPr>
          </a:p>
        </p:txBody>
      </p:sp>
      <p:sp>
        <p:nvSpPr>
          <p:cNvPr id="12" name="Line 7">
            <a:extLst>
              <a:ext uri="{FF2B5EF4-FFF2-40B4-BE49-F238E27FC236}">
                <a16:creationId xmlns:a16="http://schemas.microsoft.com/office/drawing/2014/main" id="{35366864-990E-4DFD-90EF-0D8B3CAFDFB8}"/>
              </a:ext>
            </a:extLst>
          </p:cNvPr>
          <p:cNvSpPr>
            <a:spLocks noChangeShapeType="1"/>
          </p:cNvSpPr>
          <p:nvPr userDrawn="1"/>
        </p:nvSpPr>
        <p:spPr bwMode="auto">
          <a:xfrm>
            <a:off x="179400" y="6525344"/>
            <a:ext cx="118332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pPr algn="l" fontAlgn="auto">
              <a:spcBef>
                <a:spcPts val="0"/>
              </a:spcBef>
              <a:spcAft>
                <a:spcPts val="0"/>
              </a:spcAft>
            </a:pPr>
            <a:endParaRPr lang="ja-JP" altLang="en-US" sz="244" b="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a:extLst>
              <a:ext uri="{FF2B5EF4-FFF2-40B4-BE49-F238E27FC236}">
                <a16:creationId xmlns:a16="http://schemas.microsoft.com/office/drawing/2014/main" id="{A0E35223-0726-4A9F-B6DF-CDA98A1D53E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48" t="11288" r="4994" b="11100"/>
          <a:stretch/>
        </p:blipFill>
        <p:spPr>
          <a:xfrm>
            <a:off x="10939364" y="218767"/>
            <a:ext cx="1029600" cy="400623"/>
          </a:xfrm>
          <a:prstGeom prst="rect">
            <a:avLst/>
          </a:prstGeom>
        </p:spPr>
      </p:pic>
    </p:spTree>
    <p:extLst>
      <p:ext uri="{BB962C8B-B14F-4D97-AF65-F5344CB8AC3E}">
        <p14:creationId xmlns:p14="http://schemas.microsoft.com/office/powerpoint/2010/main" val="134425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画像背景用_濃色">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45CC2EC-ECE0-4E33-9EBD-058C84324981}"/>
              </a:ext>
            </a:extLst>
          </p:cNvPr>
          <p:cNvSpPr/>
          <p:nvPr userDrawn="1"/>
        </p:nvSpPr>
        <p:spPr>
          <a:xfrm>
            <a:off x="0" y="0"/>
            <a:ext cx="12192000" cy="685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3">
            <a:extLst>
              <a:ext uri="{FF2B5EF4-FFF2-40B4-BE49-F238E27FC236}">
                <a16:creationId xmlns:a16="http://schemas.microsoft.com/office/drawing/2014/main" id="{28A09120-55D7-4113-8BDD-C555A79E7628}"/>
              </a:ext>
            </a:extLst>
          </p:cNvPr>
          <p:cNvSpPr txBox="1">
            <a:spLocks/>
          </p:cNvSpPr>
          <p:nvPr userDrawn="1"/>
        </p:nvSpPr>
        <p:spPr>
          <a:xfrm>
            <a:off x="9185996" y="6517250"/>
            <a:ext cx="2743611" cy="288000"/>
          </a:xfrm>
          <a:prstGeom prst="rect">
            <a:avLst/>
          </a:prstGeom>
        </p:spPr>
        <p:txBody>
          <a:bodyPr vert="horz" lIns="60968" tIns="0" rIns="60968" bIns="0" rtlCol="0" anchor="ctr"/>
          <a:lstStyle>
            <a:defPPr>
              <a:defRPr lang="en-US"/>
            </a:defPPr>
            <a:lvl1pPr algn="r">
              <a:defRPr kumimoji="1" sz="1200" b="1" i="0">
                <a:solidFill>
                  <a:schemeClr val="tx1">
                    <a:tint val="75000"/>
                  </a:schemeClr>
                </a:solidFill>
                <a:latin typeface="Arial" panose="020B0604020202020204" pitchFamily="34" charset="0"/>
                <a:ea typeface="Meiryo" panose="020B0604030504040204" pitchFamily="34" charset="-128"/>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fld id="{B6F15528-21DE-4FAA-801E-634DDDAF4B2B}" type="slidenum">
              <a:rPr lang="en-US" altLang="ja-JP" sz="800" smtClean="0">
                <a:solidFill>
                  <a:schemeClr val="bg1"/>
                </a:solidFill>
              </a:rPr>
              <a:pPr lvl="0"/>
              <a:t>‹#›</a:t>
            </a:fld>
            <a:endParaRPr lang="ja-JP" altLang="en-US" sz="800">
              <a:solidFill>
                <a:schemeClr val="bg1"/>
              </a:solidFill>
            </a:endParaRPr>
          </a:p>
        </p:txBody>
      </p:sp>
      <p:sp>
        <p:nvSpPr>
          <p:cNvPr id="11" name="object 10">
            <a:extLst>
              <a:ext uri="{FF2B5EF4-FFF2-40B4-BE49-F238E27FC236}">
                <a16:creationId xmlns:a16="http://schemas.microsoft.com/office/drawing/2014/main" id="{A6B10F9B-392C-41C4-BB38-A9919B1A8C67}"/>
              </a:ext>
            </a:extLst>
          </p:cNvPr>
          <p:cNvSpPr txBox="1">
            <a:spLocks/>
          </p:cNvSpPr>
          <p:nvPr userDrawn="1"/>
        </p:nvSpPr>
        <p:spPr>
          <a:xfrm>
            <a:off x="210395" y="6597352"/>
            <a:ext cx="4115455" cy="154276"/>
          </a:xfrm>
          <a:prstGeom prst="rect">
            <a:avLst/>
          </a:prstGeom>
          <a:noFill/>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4" defTabSz="553948">
              <a:spcBef>
                <a:spcPts val="3"/>
              </a:spcBef>
            </a:pPr>
            <a:r>
              <a:rPr lang="en-US" sz="1000" spc="-15">
                <a:solidFill>
                  <a:schemeClr val="bg1"/>
                </a:solidFill>
                <a:latin typeface="Arial" panose="020B0604020202020204" pitchFamily="34" charset="0"/>
                <a:cs typeface="Arial" panose="020B0604020202020204" pitchFamily="34" charset="0"/>
              </a:rPr>
              <a:t>© NTT Communications Corporation All Rights Reserved.</a:t>
            </a:r>
            <a:endParaRPr lang="en" sz="1000" spc="-15">
              <a:solidFill>
                <a:schemeClr val="bg1"/>
              </a:solidFill>
              <a:latin typeface="Arial" panose="020B0604020202020204" pitchFamily="34" charset="0"/>
              <a:cs typeface="Arial" panose="020B0604020202020204" pitchFamily="34" charset="0"/>
            </a:endParaRPr>
          </a:p>
        </p:txBody>
      </p:sp>
      <p:pic>
        <p:nvPicPr>
          <p:cNvPr id="12" name="図 11">
            <a:extLst>
              <a:ext uri="{FF2B5EF4-FFF2-40B4-BE49-F238E27FC236}">
                <a16:creationId xmlns:a16="http://schemas.microsoft.com/office/drawing/2014/main" id="{9543BAD2-FDAE-4618-AD15-976C7FDF3693}"/>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4933" t="11047" r="4867" b="10828"/>
          <a:stretch/>
        </p:blipFill>
        <p:spPr>
          <a:xfrm>
            <a:off x="10939364" y="218767"/>
            <a:ext cx="1030986" cy="402729"/>
          </a:xfrm>
          <a:prstGeom prst="rect">
            <a:avLst/>
          </a:prstGeom>
          <a:noFill/>
        </p:spPr>
      </p:pic>
      <p:sp>
        <p:nvSpPr>
          <p:cNvPr id="13" name="Line 7">
            <a:extLst>
              <a:ext uri="{FF2B5EF4-FFF2-40B4-BE49-F238E27FC236}">
                <a16:creationId xmlns:a16="http://schemas.microsoft.com/office/drawing/2014/main" id="{4C07D682-590D-4460-A905-45510C0DEEAB}"/>
              </a:ext>
            </a:extLst>
          </p:cNvPr>
          <p:cNvSpPr>
            <a:spLocks noChangeShapeType="1"/>
          </p:cNvSpPr>
          <p:nvPr userDrawn="1"/>
        </p:nvSpPr>
        <p:spPr bwMode="auto">
          <a:xfrm>
            <a:off x="179400" y="6525344"/>
            <a:ext cx="11833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algn="l" fontAlgn="auto">
              <a:spcBef>
                <a:spcPts val="0"/>
              </a:spcBef>
              <a:spcAft>
                <a:spcPts val="0"/>
              </a:spcAft>
            </a:pPr>
            <a:endParaRPr lang="ja-JP" altLang="en-US" sz="244" b="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3092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theme" Target="../theme/theme4.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5.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theme" Target="../theme/theme6.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theme" Target="../theme/theme7.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BFC19C-89F2-4E4F-8242-40F706BC99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886433F-8E96-4067-B020-07E95A06CA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object 10">
            <a:extLst>
              <a:ext uri="{FF2B5EF4-FFF2-40B4-BE49-F238E27FC236}">
                <a16:creationId xmlns:a16="http://schemas.microsoft.com/office/drawing/2014/main" id="{F3AACBC8-2B9E-43EB-B423-0213F4277A90}"/>
              </a:ext>
            </a:extLst>
          </p:cNvPr>
          <p:cNvSpPr txBox="1">
            <a:spLocks/>
          </p:cNvSpPr>
          <p:nvPr userDrawn="1"/>
        </p:nvSpPr>
        <p:spPr>
          <a:xfrm>
            <a:off x="210395" y="6597352"/>
            <a:ext cx="4115455" cy="154276"/>
          </a:xfrm>
          <a:prstGeom prst="rect">
            <a:avLst/>
          </a:prstGeom>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4" defTabSz="553948">
              <a:spcBef>
                <a:spcPts val="3"/>
              </a:spcBef>
            </a:pPr>
            <a:r>
              <a:rPr lang="en-US" sz="1000" spc="-15">
                <a:solidFill>
                  <a:schemeClr val="tx1"/>
                </a:solidFill>
                <a:latin typeface="Arial" panose="020B0604020202020204" pitchFamily="34" charset="0"/>
                <a:cs typeface="Arial" panose="020B0604020202020204" pitchFamily="34" charset="0"/>
              </a:rPr>
              <a:t>© NTT Communications Corporation All Rights Reserved.</a:t>
            </a:r>
            <a:endParaRPr lang="en" sz="1000" spc="-15">
              <a:solidFill>
                <a:schemeClr val="tx1"/>
              </a:solidFill>
              <a:latin typeface="Arial" panose="020B0604020202020204" pitchFamily="34" charset="0"/>
              <a:cs typeface="Arial" panose="020B0604020202020204" pitchFamily="34" charset="0"/>
            </a:endParaRPr>
          </a:p>
        </p:txBody>
      </p:sp>
      <p:sp>
        <p:nvSpPr>
          <p:cNvPr id="10" name="Line 7">
            <a:extLst>
              <a:ext uri="{FF2B5EF4-FFF2-40B4-BE49-F238E27FC236}">
                <a16:creationId xmlns:a16="http://schemas.microsoft.com/office/drawing/2014/main" id="{87A783EB-B067-4BC6-AA33-735456E3198E}"/>
              </a:ext>
            </a:extLst>
          </p:cNvPr>
          <p:cNvSpPr>
            <a:spLocks noChangeShapeType="1"/>
          </p:cNvSpPr>
          <p:nvPr userDrawn="1"/>
        </p:nvSpPr>
        <p:spPr bwMode="auto">
          <a:xfrm>
            <a:off x="179400" y="6525344"/>
            <a:ext cx="11833200"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wrap="none" anchor="ctr"/>
          <a:lstStyle/>
          <a:p>
            <a:pPr algn="l" fontAlgn="auto">
              <a:spcBef>
                <a:spcPts val="0"/>
              </a:spcBef>
              <a:spcAft>
                <a:spcPts val="0"/>
              </a:spcAft>
            </a:pPr>
            <a:endParaRPr lang="ja-JP" altLang="en-US" sz="244" b="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8003905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75"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24554" y="58741"/>
            <a:ext cx="8206154"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3318" name="Rectangle 6"/>
          <p:cNvSpPr>
            <a:spLocks noGrp="1" noChangeArrowheads="1"/>
          </p:cNvSpPr>
          <p:nvPr>
            <p:ph type="sldNum" sz="quarter" idx="4"/>
          </p:nvPr>
        </p:nvSpPr>
        <p:spPr bwMode="auto">
          <a:xfrm>
            <a:off x="9347200" y="6597650"/>
            <a:ext cx="28448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charset="-128"/>
              </a:defRPr>
            </a:lvl1pPr>
          </a:lstStyle>
          <a:p>
            <a:pPr>
              <a:defRPr/>
            </a:pPr>
            <a:fld id="{AC63F74D-7828-4084-968D-C3E3111A5E09}" type="slidenum">
              <a:rPr lang="en-US" altLang="ja-JP"/>
              <a:pPr>
                <a:defRPr/>
              </a:pPr>
              <a:t>‹#›</a:t>
            </a:fld>
            <a:endParaRPr lang="en-US" altLang="ja-JP"/>
          </a:p>
        </p:txBody>
      </p:sp>
      <p:sp>
        <p:nvSpPr>
          <p:cNvPr id="5" name="AutoShape 9"/>
          <p:cNvSpPr>
            <a:spLocks noChangeArrowheads="1"/>
          </p:cNvSpPr>
          <p:nvPr userDrawn="1"/>
        </p:nvSpPr>
        <p:spPr bwMode="auto">
          <a:xfrm flipH="1">
            <a:off x="-3908" y="548685"/>
            <a:ext cx="12192000" cy="73025"/>
          </a:xfrm>
          <a:prstGeom prst="flowChartManualInput">
            <a:avLst/>
          </a:prstGeom>
          <a:gradFill rotWithShape="1">
            <a:gsLst>
              <a:gs pos="0">
                <a:srgbClr val="00CCFF"/>
              </a:gs>
              <a:gs pos="50000">
                <a:srgbClr val="FFFFFF"/>
              </a:gs>
              <a:gs pos="100000">
                <a:srgbClr val="00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9pPr>
          </a:lstStyle>
          <a:p>
            <a:pPr eaLnBrk="1" hangingPunct="1">
              <a:defRPr/>
            </a:pPr>
            <a:endParaRPr lang="ja-JP" altLang="en-US" sz="1200"/>
          </a:p>
        </p:txBody>
      </p:sp>
      <p:sp>
        <p:nvSpPr>
          <p:cNvPr id="2" name="テキスト プレースホルダー 1">
            <a:extLst>
              <a:ext uri="{FF2B5EF4-FFF2-40B4-BE49-F238E27FC236}">
                <a16:creationId xmlns:a16="http://schemas.microsoft.com/office/drawing/2014/main" id="{635E37B2-B95E-45BF-B076-68B1F1E717AA}"/>
              </a:ext>
            </a:extLst>
          </p:cNvPr>
          <p:cNvSpPr>
            <a:spLocks noGrp="1"/>
          </p:cNvSpPr>
          <p:nvPr>
            <p:ph type="body" idx="1"/>
          </p:nvPr>
        </p:nvSpPr>
        <p:spPr>
          <a:xfrm>
            <a:off x="379672" y="765577"/>
            <a:ext cx="11565593" cy="568775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4" name="図 3">
            <a:extLst>
              <a:ext uri="{FF2B5EF4-FFF2-40B4-BE49-F238E27FC236}">
                <a16:creationId xmlns:a16="http://schemas.microsoft.com/office/drawing/2014/main" id="{EC273D95-2A88-4885-B107-DE3B071E77AF}"/>
              </a:ext>
            </a:extLst>
          </p:cNvPr>
          <p:cNvPicPr>
            <a:picLocks noChangeAspect="1"/>
          </p:cNvPicPr>
          <p:nvPr userDrawn="1"/>
        </p:nvPicPr>
        <p:blipFill>
          <a:blip r:embed="rId3"/>
          <a:stretch>
            <a:fillRect/>
          </a:stretch>
        </p:blipFill>
        <p:spPr>
          <a:xfrm>
            <a:off x="11502140" y="8621"/>
            <a:ext cx="685953" cy="557337"/>
          </a:xfrm>
          <a:prstGeom prst="rect">
            <a:avLst/>
          </a:prstGeom>
        </p:spPr>
      </p:pic>
    </p:spTree>
    <p:extLst>
      <p:ext uri="{BB962C8B-B14F-4D97-AF65-F5344CB8AC3E}">
        <p14:creationId xmlns:p14="http://schemas.microsoft.com/office/powerpoint/2010/main" val="1695950369"/>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l" rtl="0" eaLnBrk="0" fontAlgn="base" hangingPunct="0">
        <a:spcBef>
          <a:spcPct val="0"/>
        </a:spcBef>
        <a:spcAft>
          <a:spcPct val="0"/>
        </a:spcAft>
        <a:defRPr kumimoji="1" sz="2000" b="1">
          <a:solidFill>
            <a:schemeClr val="tx2"/>
          </a:solidFill>
          <a:latin typeface="+mj-lt"/>
          <a:ea typeface="+mj-ea"/>
          <a:cs typeface="+mj-cs"/>
        </a:defRPr>
      </a:lvl1pPr>
      <a:lvl2pPr algn="l" rtl="0" eaLnBrk="0" fontAlgn="base" hangingPunct="0">
        <a:spcBef>
          <a:spcPct val="0"/>
        </a:spcBef>
        <a:spcAft>
          <a:spcPct val="0"/>
        </a:spcAft>
        <a:defRPr kumimoji="1" sz="2000" b="1">
          <a:solidFill>
            <a:schemeClr val="tx2"/>
          </a:solidFill>
          <a:latin typeface="Arial" charset="0"/>
          <a:ea typeface="ＭＳ Ｐゴシック" charset="-128"/>
        </a:defRPr>
      </a:lvl2pPr>
      <a:lvl3pPr algn="l" rtl="0" eaLnBrk="0" fontAlgn="base" hangingPunct="0">
        <a:spcBef>
          <a:spcPct val="0"/>
        </a:spcBef>
        <a:spcAft>
          <a:spcPct val="0"/>
        </a:spcAft>
        <a:defRPr kumimoji="1" sz="2000" b="1">
          <a:solidFill>
            <a:schemeClr val="tx2"/>
          </a:solidFill>
          <a:latin typeface="Arial" charset="0"/>
          <a:ea typeface="ＭＳ Ｐゴシック" charset="-128"/>
        </a:defRPr>
      </a:lvl3pPr>
      <a:lvl4pPr algn="l" rtl="0" eaLnBrk="0" fontAlgn="base" hangingPunct="0">
        <a:spcBef>
          <a:spcPct val="0"/>
        </a:spcBef>
        <a:spcAft>
          <a:spcPct val="0"/>
        </a:spcAft>
        <a:defRPr kumimoji="1" sz="2000" b="1">
          <a:solidFill>
            <a:schemeClr val="tx2"/>
          </a:solidFill>
          <a:latin typeface="Arial" charset="0"/>
          <a:ea typeface="ＭＳ Ｐゴシック" charset="-128"/>
        </a:defRPr>
      </a:lvl4pPr>
      <a:lvl5pPr algn="l" rtl="0" eaLnBrk="0" fontAlgn="base" hangingPunct="0">
        <a:spcBef>
          <a:spcPct val="0"/>
        </a:spcBef>
        <a:spcAft>
          <a:spcPct val="0"/>
        </a:spcAft>
        <a:defRPr kumimoji="1" sz="2000" b="1">
          <a:solidFill>
            <a:schemeClr val="tx2"/>
          </a:solidFill>
          <a:latin typeface="Arial" charset="0"/>
          <a:ea typeface="ＭＳ Ｐゴシック" charset="-128"/>
        </a:defRPr>
      </a:lvl5pPr>
      <a:lvl6pPr marL="457212" algn="l" rtl="0" fontAlgn="base">
        <a:spcBef>
          <a:spcPct val="0"/>
        </a:spcBef>
        <a:spcAft>
          <a:spcPct val="0"/>
        </a:spcAft>
        <a:defRPr kumimoji="1" sz="2000" b="1">
          <a:solidFill>
            <a:schemeClr val="tx2"/>
          </a:solidFill>
          <a:latin typeface="Arial" charset="0"/>
          <a:ea typeface="ＭＳ Ｐゴシック" charset="-128"/>
        </a:defRPr>
      </a:lvl6pPr>
      <a:lvl7pPr marL="914423" algn="l" rtl="0" fontAlgn="base">
        <a:spcBef>
          <a:spcPct val="0"/>
        </a:spcBef>
        <a:spcAft>
          <a:spcPct val="0"/>
        </a:spcAft>
        <a:defRPr kumimoji="1" sz="2000" b="1">
          <a:solidFill>
            <a:schemeClr val="tx2"/>
          </a:solidFill>
          <a:latin typeface="Arial" charset="0"/>
          <a:ea typeface="ＭＳ Ｐゴシック" charset="-128"/>
        </a:defRPr>
      </a:lvl7pPr>
      <a:lvl8pPr marL="1371634" algn="l" rtl="0" fontAlgn="base">
        <a:spcBef>
          <a:spcPct val="0"/>
        </a:spcBef>
        <a:spcAft>
          <a:spcPct val="0"/>
        </a:spcAft>
        <a:defRPr kumimoji="1" sz="2000" b="1">
          <a:solidFill>
            <a:schemeClr val="tx2"/>
          </a:solidFill>
          <a:latin typeface="Arial" charset="0"/>
          <a:ea typeface="ＭＳ Ｐゴシック" charset="-128"/>
        </a:defRPr>
      </a:lvl8pPr>
      <a:lvl9pPr marL="1828846" algn="l" rtl="0" fontAlgn="base">
        <a:spcBef>
          <a:spcPct val="0"/>
        </a:spcBef>
        <a:spcAft>
          <a:spcPct val="0"/>
        </a:spcAft>
        <a:defRPr kumimoji="1" sz="2000" b="1">
          <a:solidFill>
            <a:schemeClr val="tx2"/>
          </a:solidFill>
          <a:latin typeface="Arial" charset="0"/>
          <a:ea typeface="ＭＳ Ｐゴシック" charset="-128"/>
        </a:defRPr>
      </a:lvl9pPr>
    </p:titleStyle>
    <p:bodyStyle>
      <a:lvl1pPr marL="342908" indent="-342908" algn="l" rtl="0" eaLnBrk="0" fontAlgn="base" hangingPunct="0">
        <a:spcBef>
          <a:spcPct val="20000"/>
        </a:spcBef>
        <a:spcAft>
          <a:spcPct val="0"/>
        </a:spcAft>
        <a:buChar char="•"/>
        <a:defRPr kumimoji="1" sz="3200">
          <a:solidFill>
            <a:schemeClr val="tx1"/>
          </a:solidFill>
          <a:latin typeface="+mn-lt"/>
          <a:ea typeface="+mn-ea"/>
          <a:cs typeface="+mn-cs"/>
        </a:defRPr>
      </a:lvl1pPr>
      <a:lvl2pPr marL="742969" indent="-285757" algn="l" rtl="0" eaLnBrk="0" fontAlgn="base" hangingPunct="0">
        <a:spcBef>
          <a:spcPct val="20000"/>
        </a:spcBef>
        <a:spcAft>
          <a:spcPct val="0"/>
        </a:spcAft>
        <a:buChar char="–"/>
        <a:defRPr kumimoji="1" sz="2800">
          <a:solidFill>
            <a:schemeClr val="tx1"/>
          </a:solidFill>
          <a:latin typeface="+mn-lt"/>
          <a:ea typeface="+mn-ea"/>
        </a:defRPr>
      </a:lvl2pPr>
      <a:lvl3pPr marL="1143028" indent="-228606" algn="l" rtl="0" eaLnBrk="0" fontAlgn="base" hangingPunct="0">
        <a:spcBef>
          <a:spcPct val="20000"/>
        </a:spcBef>
        <a:spcAft>
          <a:spcPct val="0"/>
        </a:spcAft>
        <a:buChar char="•"/>
        <a:defRPr kumimoji="1" sz="2400">
          <a:solidFill>
            <a:schemeClr val="tx1"/>
          </a:solidFill>
          <a:latin typeface="+mn-lt"/>
          <a:ea typeface="+mn-ea"/>
        </a:defRPr>
      </a:lvl3pPr>
      <a:lvl4pPr marL="1600240" indent="-228606" algn="l" rtl="0" eaLnBrk="0" fontAlgn="base" hangingPunct="0">
        <a:spcBef>
          <a:spcPct val="20000"/>
        </a:spcBef>
        <a:spcAft>
          <a:spcPct val="0"/>
        </a:spcAft>
        <a:buChar char="–"/>
        <a:defRPr kumimoji="1" sz="2000">
          <a:solidFill>
            <a:schemeClr val="tx1"/>
          </a:solidFill>
          <a:latin typeface="+mn-lt"/>
          <a:ea typeface="+mn-ea"/>
        </a:defRPr>
      </a:lvl4pPr>
      <a:lvl5pPr marL="2057452" indent="-228606" algn="l" rtl="0" eaLnBrk="0" fontAlgn="base" hangingPunct="0">
        <a:spcBef>
          <a:spcPct val="20000"/>
        </a:spcBef>
        <a:spcAft>
          <a:spcPct val="0"/>
        </a:spcAft>
        <a:buChar char="»"/>
        <a:defRPr kumimoji="1" sz="2000">
          <a:solidFill>
            <a:schemeClr val="tx1"/>
          </a:solidFill>
          <a:latin typeface="+mn-lt"/>
          <a:ea typeface="+mn-ea"/>
        </a:defRPr>
      </a:lvl5pPr>
      <a:lvl6pPr marL="2514663" indent="-228606" algn="l" rtl="0" fontAlgn="base">
        <a:spcBef>
          <a:spcPct val="20000"/>
        </a:spcBef>
        <a:spcAft>
          <a:spcPct val="0"/>
        </a:spcAft>
        <a:buChar char="»"/>
        <a:defRPr kumimoji="1" sz="2000">
          <a:solidFill>
            <a:schemeClr val="tx1"/>
          </a:solidFill>
          <a:latin typeface="+mn-lt"/>
          <a:ea typeface="+mn-ea"/>
        </a:defRPr>
      </a:lvl6pPr>
      <a:lvl7pPr marL="2971874" indent="-228606" algn="l" rtl="0" fontAlgn="base">
        <a:spcBef>
          <a:spcPct val="20000"/>
        </a:spcBef>
        <a:spcAft>
          <a:spcPct val="0"/>
        </a:spcAft>
        <a:buChar char="»"/>
        <a:defRPr kumimoji="1" sz="2000">
          <a:solidFill>
            <a:schemeClr val="tx1"/>
          </a:solidFill>
          <a:latin typeface="+mn-lt"/>
          <a:ea typeface="+mn-ea"/>
        </a:defRPr>
      </a:lvl7pPr>
      <a:lvl8pPr marL="3429086" indent="-228606" algn="l" rtl="0" fontAlgn="base">
        <a:spcBef>
          <a:spcPct val="20000"/>
        </a:spcBef>
        <a:spcAft>
          <a:spcPct val="0"/>
        </a:spcAft>
        <a:buChar char="»"/>
        <a:defRPr kumimoji="1" sz="2000">
          <a:solidFill>
            <a:schemeClr val="tx1"/>
          </a:solidFill>
          <a:latin typeface="+mn-lt"/>
          <a:ea typeface="+mn-ea"/>
        </a:defRPr>
      </a:lvl8pPr>
      <a:lvl9pPr marL="3886297" indent="-22860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24554" y="58741"/>
            <a:ext cx="8206154"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3318" name="Rectangle 6"/>
          <p:cNvSpPr>
            <a:spLocks noGrp="1" noChangeArrowheads="1"/>
          </p:cNvSpPr>
          <p:nvPr>
            <p:ph type="sldNum" sz="quarter" idx="4"/>
          </p:nvPr>
        </p:nvSpPr>
        <p:spPr bwMode="auto">
          <a:xfrm>
            <a:off x="9347200" y="6597650"/>
            <a:ext cx="28448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charset="-128"/>
              </a:defRPr>
            </a:lvl1pPr>
          </a:lstStyle>
          <a:p>
            <a:pPr>
              <a:defRPr/>
            </a:pPr>
            <a:fld id="{AC63F74D-7828-4084-968D-C3E3111A5E09}" type="slidenum">
              <a:rPr lang="en-US" altLang="ja-JP"/>
              <a:pPr>
                <a:defRPr/>
              </a:pPr>
              <a:t>‹#›</a:t>
            </a:fld>
            <a:endParaRPr lang="en-US" altLang="ja-JP"/>
          </a:p>
        </p:txBody>
      </p:sp>
      <p:sp>
        <p:nvSpPr>
          <p:cNvPr id="5" name="AutoShape 9"/>
          <p:cNvSpPr>
            <a:spLocks noChangeArrowheads="1"/>
          </p:cNvSpPr>
          <p:nvPr userDrawn="1"/>
        </p:nvSpPr>
        <p:spPr bwMode="auto">
          <a:xfrm flipH="1">
            <a:off x="-3908" y="548685"/>
            <a:ext cx="12192000" cy="73025"/>
          </a:xfrm>
          <a:prstGeom prst="flowChartManualInput">
            <a:avLst/>
          </a:prstGeom>
          <a:gradFill rotWithShape="1">
            <a:gsLst>
              <a:gs pos="0">
                <a:srgbClr val="00CCFF"/>
              </a:gs>
              <a:gs pos="50000">
                <a:srgbClr val="FFFFFF"/>
              </a:gs>
              <a:gs pos="100000">
                <a:srgbClr val="00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9pPr>
          </a:lstStyle>
          <a:p>
            <a:pPr eaLnBrk="1" hangingPunct="1">
              <a:defRPr/>
            </a:pPr>
            <a:endParaRPr lang="ja-JP" altLang="en-US" sz="1200"/>
          </a:p>
        </p:txBody>
      </p:sp>
      <p:sp>
        <p:nvSpPr>
          <p:cNvPr id="2" name="テキスト プレースホルダー 1">
            <a:extLst>
              <a:ext uri="{FF2B5EF4-FFF2-40B4-BE49-F238E27FC236}">
                <a16:creationId xmlns:a16="http://schemas.microsoft.com/office/drawing/2014/main" id="{635E37B2-B95E-45BF-B076-68B1F1E717AA}"/>
              </a:ext>
            </a:extLst>
          </p:cNvPr>
          <p:cNvSpPr>
            <a:spLocks noGrp="1"/>
          </p:cNvSpPr>
          <p:nvPr>
            <p:ph type="body" idx="1"/>
          </p:nvPr>
        </p:nvSpPr>
        <p:spPr>
          <a:xfrm>
            <a:off x="379672" y="765577"/>
            <a:ext cx="11565593" cy="568775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4" name="図 3">
            <a:extLst>
              <a:ext uri="{FF2B5EF4-FFF2-40B4-BE49-F238E27FC236}">
                <a16:creationId xmlns:a16="http://schemas.microsoft.com/office/drawing/2014/main" id="{EC273D95-2A88-4885-B107-DE3B071E77AF}"/>
              </a:ext>
            </a:extLst>
          </p:cNvPr>
          <p:cNvPicPr>
            <a:picLocks noChangeAspect="1"/>
          </p:cNvPicPr>
          <p:nvPr userDrawn="1"/>
        </p:nvPicPr>
        <p:blipFill>
          <a:blip r:embed="rId4"/>
          <a:stretch>
            <a:fillRect/>
          </a:stretch>
        </p:blipFill>
        <p:spPr>
          <a:xfrm>
            <a:off x="11502140" y="8621"/>
            <a:ext cx="685953" cy="557337"/>
          </a:xfrm>
          <a:prstGeom prst="rect">
            <a:avLst/>
          </a:prstGeom>
        </p:spPr>
      </p:pic>
    </p:spTree>
    <p:extLst>
      <p:ext uri="{BB962C8B-B14F-4D97-AF65-F5344CB8AC3E}">
        <p14:creationId xmlns:p14="http://schemas.microsoft.com/office/powerpoint/2010/main" val="4235990432"/>
      </p:ext>
    </p:extLst>
  </p:cSld>
  <p:clrMap bg1="lt1" tx1="dk1" bg2="lt2" tx2="dk2" accent1="accent1" accent2="accent2" accent3="accent3" accent4="accent4" accent5="accent5" accent6="accent6" hlink="hlink" folHlink="folHlink"/>
  <p:sldLayoutIdLst>
    <p:sldLayoutId id="2147483679" r:id="rId1"/>
    <p:sldLayoutId id="2147483681" r:id="rId2"/>
  </p:sldLayoutIdLst>
  <p:hf hdr="0" ftr="0" dt="0"/>
  <p:txStyles>
    <p:titleStyle>
      <a:lvl1pPr algn="l" rtl="0" eaLnBrk="0" fontAlgn="base" hangingPunct="0">
        <a:spcBef>
          <a:spcPct val="0"/>
        </a:spcBef>
        <a:spcAft>
          <a:spcPct val="0"/>
        </a:spcAft>
        <a:defRPr kumimoji="1" sz="2000" b="1">
          <a:solidFill>
            <a:schemeClr val="tx2"/>
          </a:solidFill>
          <a:latin typeface="+mj-lt"/>
          <a:ea typeface="+mj-ea"/>
          <a:cs typeface="+mj-cs"/>
        </a:defRPr>
      </a:lvl1pPr>
      <a:lvl2pPr algn="l" rtl="0" eaLnBrk="0" fontAlgn="base" hangingPunct="0">
        <a:spcBef>
          <a:spcPct val="0"/>
        </a:spcBef>
        <a:spcAft>
          <a:spcPct val="0"/>
        </a:spcAft>
        <a:defRPr kumimoji="1" sz="2000" b="1">
          <a:solidFill>
            <a:schemeClr val="tx2"/>
          </a:solidFill>
          <a:latin typeface="Arial" charset="0"/>
          <a:ea typeface="ＭＳ Ｐゴシック" charset="-128"/>
        </a:defRPr>
      </a:lvl2pPr>
      <a:lvl3pPr algn="l" rtl="0" eaLnBrk="0" fontAlgn="base" hangingPunct="0">
        <a:spcBef>
          <a:spcPct val="0"/>
        </a:spcBef>
        <a:spcAft>
          <a:spcPct val="0"/>
        </a:spcAft>
        <a:defRPr kumimoji="1" sz="2000" b="1">
          <a:solidFill>
            <a:schemeClr val="tx2"/>
          </a:solidFill>
          <a:latin typeface="Arial" charset="0"/>
          <a:ea typeface="ＭＳ Ｐゴシック" charset="-128"/>
        </a:defRPr>
      </a:lvl3pPr>
      <a:lvl4pPr algn="l" rtl="0" eaLnBrk="0" fontAlgn="base" hangingPunct="0">
        <a:spcBef>
          <a:spcPct val="0"/>
        </a:spcBef>
        <a:spcAft>
          <a:spcPct val="0"/>
        </a:spcAft>
        <a:defRPr kumimoji="1" sz="2000" b="1">
          <a:solidFill>
            <a:schemeClr val="tx2"/>
          </a:solidFill>
          <a:latin typeface="Arial" charset="0"/>
          <a:ea typeface="ＭＳ Ｐゴシック" charset="-128"/>
        </a:defRPr>
      </a:lvl4pPr>
      <a:lvl5pPr algn="l" rtl="0" eaLnBrk="0" fontAlgn="base" hangingPunct="0">
        <a:spcBef>
          <a:spcPct val="0"/>
        </a:spcBef>
        <a:spcAft>
          <a:spcPct val="0"/>
        </a:spcAft>
        <a:defRPr kumimoji="1" sz="2000" b="1">
          <a:solidFill>
            <a:schemeClr val="tx2"/>
          </a:solidFill>
          <a:latin typeface="Arial" charset="0"/>
          <a:ea typeface="ＭＳ Ｐゴシック" charset="-128"/>
        </a:defRPr>
      </a:lvl5pPr>
      <a:lvl6pPr marL="457212" algn="l" rtl="0" fontAlgn="base">
        <a:spcBef>
          <a:spcPct val="0"/>
        </a:spcBef>
        <a:spcAft>
          <a:spcPct val="0"/>
        </a:spcAft>
        <a:defRPr kumimoji="1" sz="2000" b="1">
          <a:solidFill>
            <a:schemeClr val="tx2"/>
          </a:solidFill>
          <a:latin typeface="Arial" charset="0"/>
          <a:ea typeface="ＭＳ Ｐゴシック" charset="-128"/>
        </a:defRPr>
      </a:lvl6pPr>
      <a:lvl7pPr marL="914423" algn="l" rtl="0" fontAlgn="base">
        <a:spcBef>
          <a:spcPct val="0"/>
        </a:spcBef>
        <a:spcAft>
          <a:spcPct val="0"/>
        </a:spcAft>
        <a:defRPr kumimoji="1" sz="2000" b="1">
          <a:solidFill>
            <a:schemeClr val="tx2"/>
          </a:solidFill>
          <a:latin typeface="Arial" charset="0"/>
          <a:ea typeface="ＭＳ Ｐゴシック" charset="-128"/>
        </a:defRPr>
      </a:lvl7pPr>
      <a:lvl8pPr marL="1371634" algn="l" rtl="0" fontAlgn="base">
        <a:spcBef>
          <a:spcPct val="0"/>
        </a:spcBef>
        <a:spcAft>
          <a:spcPct val="0"/>
        </a:spcAft>
        <a:defRPr kumimoji="1" sz="2000" b="1">
          <a:solidFill>
            <a:schemeClr val="tx2"/>
          </a:solidFill>
          <a:latin typeface="Arial" charset="0"/>
          <a:ea typeface="ＭＳ Ｐゴシック" charset="-128"/>
        </a:defRPr>
      </a:lvl8pPr>
      <a:lvl9pPr marL="1828846" algn="l" rtl="0" fontAlgn="base">
        <a:spcBef>
          <a:spcPct val="0"/>
        </a:spcBef>
        <a:spcAft>
          <a:spcPct val="0"/>
        </a:spcAft>
        <a:defRPr kumimoji="1" sz="2000" b="1">
          <a:solidFill>
            <a:schemeClr val="tx2"/>
          </a:solidFill>
          <a:latin typeface="Arial" charset="0"/>
          <a:ea typeface="ＭＳ Ｐゴシック" charset="-128"/>
        </a:defRPr>
      </a:lvl9pPr>
    </p:titleStyle>
    <p:bodyStyle>
      <a:lvl1pPr marL="342908" indent="-342908" algn="l" rtl="0" eaLnBrk="0" fontAlgn="base" hangingPunct="0">
        <a:spcBef>
          <a:spcPct val="20000"/>
        </a:spcBef>
        <a:spcAft>
          <a:spcPct val="0"/>
        </a:spcAft>
        <a:buChar char="•"/>
        <a:defRPr kumimoji="1" sz="3200">
          <a:solidFill>
            <a:schemeClr val="tx1"/>
          </a:solidFill>
          <a:latin typeface="+mn-lt"/>
          <a:ea typeface="+mn-ea"/>
          <a:cs typeface="+mn-cs"/>
        </a:defRPr>
      </a:lvl1pPr>
      <a:lvl2pPr marL="742969" indent="-285757" algn="l" rtl="0" eaLnBrk="0" fontAlgn="base" hangingPunct="0">
        <a:spcBef>
          <a:spcPct val="20000"/>
        </a:spcBef>
        <a:spcAft>
          <a:spcPct val="0"/>
        </a:spcAft>
        <a:buChar char="–"/>
        <a:defRPr kumimoji="1" sz="2800">
          <a:solidFill>
            <a:schemeClr val="tx1"/>
          </a:solidFill>
          <a:latin typeface="+mn-lt"/>
          <a:ea typeface="+mn-ea"/>
        </a:defRPr>
      </a:lvl2pPr>
      <a:lvl3pPr marL="1143028" indent="-228606" algn="l" rtl="0" eaLnBrk="0" fontAlgn="base" hangingPunct="0">
        <a:spcBef>
          <a:spcPct val="20000"/>
        </a:spcBef>
        <a:spcAft>
          <a:spcPct val="0"/>
        </a:spcAft>
        <a:buChar char="•"/>
        <a:defRPr kumimoji="1" sz="2400">
          <a:solidFill>
            <a:schemeClr val="tx1"/>
          </a:solidFill>
          <a:latin typeface="+mn-lt"/>
          <a:ea typeface="+mn-ea"/>
        </a:defRPr>
      </a:lvl3pPr>
      <a:lvl4pPr marL="1600240" indent="-228606" algn="l" rtl="0" eaLnBrk="0" fontAlgn="base" hangingPunct="0">
        <a:spcBef>
          <a:spcPct val="20000"/>
        </a:spcBef>
        <a:spcAft>
          <a:spcPct val="0"/>
        </a:spcAft>
        <a:buChar char="–"/>
        <a:defRPr kumimoji="1" sz="2000">
          <a:solidFill>
            <a:schemeClr val="tx1"/>
          </a:solidFill>
          <a:latin typeface="+mn-lt"/>
          <a:ea typeface="+mn-ea"/>
        </a:defRPr>
      </a:lvl4pPr>
      <a:lvl5pPr marL="2057452" indent="-228606" algn="l" rtl="0" eaLnBrk="0" fontAlgn="base" hangingPunct="0">
        <a:spcBef>
          <a:spcPct val="20000"/>
        </a:spcBef>
        <a:spcAft>
          <a:spcPct val="0"/>
        </a:spcAft>
        <a:buChar char="»"/>
        <a:defRPr kumimoji="1" sz="2000">
          <a:solidFill>
            <a:schemeClr val="tx1"/>
          </a:solidFill>
          <a:latin typeface="+mn-lt"/>
          <a:ea typeface="+mn-ea"/>
        </a:defRPr>
      </a:lvl5pPr>
      <a:lvl6pPr marL="2514663" indent="-228606" algn="l" rtl="0" fontAlgn="base">
        <a:spcBef>
          <a:spcPct val="20000"/>
        </a:spcBef>
        <a:spcAft>
          <a:spcPct val="0"/>
        </a:spcAft>
        <a:buChar char="»"/>
        <a:defRPr kumimoji="1" sz="2000">
          <a:solidFill>
            <a:schemeClr val="tx1"/>
          </a:solidFill>
          <a:latin typeface="+mn-lt"/>
          <a:ea typeface="+mn-ea"/>
        </a:defRPr>
      </a:lvl6pPr>
      <a:lvl7pPr marL="2971874" indent="-228606" algn="l" rtl="0" fontAlgn="base">
        <a:spcBef>
          <a:spcPct val="20000"/>
        </a:spcBef>
        <a:spcAft>
          <a:spcPct val="0"/>
        </a:spcAft>
        <a:buChar char="»"/>
        <a:defRPr kumimoji="1" sz="2000">
          <a:solidFill>
            <a:schemeClr val="tx1"/>
          </a:solidFill>
          <a:latin typeface="+mn-lt"/>
          <a:ea typeface="+mn-ea"/>
        </a:defRPr>
      </a:lvl7pPr>
      <a:lvl8pPr marL="3429086" indent="-228606" algn="l" rtl="0" fontAlgn="base">
        <a:spcBef>
          <a:spcPct val="20000"/>
        </a:spcBef>
        <a:spcAft>
          <a:spcPct val="0"/>
        </a:spcAft>
        <a:buChar char="»"/>
        <a:defRPr kumimoji="1" sz="2000">
          <a:solidFill>
            <a:schemeClr val="tx1"/>
          </a:solidFill>
          <a:latin typeface="+mn-lt"/>
          <a:ea typeface="+mn-ea"/>
        </a:defRPr>
      </a:lvl8pPr>
      <a:lvl9pPr marL="3886297" indent="-22860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4EA9D24-EC4D-4B01-8954-703495C7E9CA}"/>
              </a:ext>
            </a:extLst>
          </p:cNvPr>
          <p:cNvSpPr>
            <a:spLocks noGrp="1"/>
          </p:cNvSpPr>
          <p:nvPr>
            <p:ph type="title"/>
          </p:nvPr>
        </p:nvSpPr>
        <p:spPr>
          <a:xfrm>
            <a:off x="1244009" y="0"/>
            <a:ext cx="8506047" cy="396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62EABD2-E4BD-4AF8-B6E0-EC20E043ED8E}"/>
              </a:ext>
            </a:extLst>
          </p:cNvPr>
          <p:cNvSpPr>
            <a:spLocks noGrp="1"/>
          </p:cNvSpPr>
          <p:nvPr>
            <p:ph type="body" idx="1"/>
          </p:nvPr>
        </p:nvSpPr>
        <p:spPr>
          <a:xfrm>
            <a:off x="838200" y="573730"/>
            <a:ext cx="10515600" cy="558196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5CF26C-F1E9-4A54-8F30-FFF86EA17F54}"/>
              </a:ext>
            </a:extLst>
          </p:cNvPr>
          <p:cNvSpPr>
            <a:spLocks noGrp="1"/>
          </p:cNvSpPr>
          <p:nvPr>
            <p:ph type="dt" sz="half" idx="2"/>
          </p:nvPr>
        </p:nvSpPr>
        <p:spPr>
          <a:xfrm>
            <a:off x="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2F2DE-5FF0-4C37-95A9-BFE3B16C9580}" type="datetime1">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F6457D7D-2C0F-4F6E-8DBE-72D628631AF5}"/>
              </a:ext>
            </a:extLst>
          </p:cNvPr>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CA1BBBE-EDF3-4631-9C4B-8E05B0077C38}"/>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AC6A8-1CB7-4908-AFF1-A2023BC0C81F}" type="slidenum">
              <a:rPr kumimoji="1" lang="ja-JP" altLang="en-US" smtClean="0"/>
              <a:t>‹#›</a:t>
            </a:fld>
            <a:endParaRPr kumimoji="1" lang="ja-JP" altLang="en-US"/>
          </a:p>
        </p:txBody>
      </p:sp>
      <p:sp>
        <p:nvSpPr>
          <p:cNvPr id="7" name="RidocStamperSmallStamp">
            <a:extLst>
              <a:ext uri="{FF2B5EF4-FFF2-40B4-BE49-F238E27FC236}">
                <a16:creationId xmlns:a16="http://schemas.microsoft.com/office/drawing/2014/main" id="{703F0A46-A8C3-409C-BDE3-5649B984C0B6}"/>
              </a:ext>
            </a:extLst>
          </p:cNvPr>
          <p:cNvSpPr/>
          <p:nvPr userDrawn="1"/>
        </p:nvSpPr>
        <p:spPr>
          <a:xfrm>
            <a:off x="36000" y="36000"/>
            <a:ext cx="1054800" cy="360000"/>
          </a:xfrm>
          <a:prstGeom prst="roundRect">
            <a:avLst>
              <a:gd name="adj" fmla="val 7570"/>
            </a:avLst>
          </a:prstGeom>
          <a:solidFill>
            <a:srgbClr val="FFFFFF"/>
          </a:solidFill>
          <a:ln w="12700" cap="flat" cmpd="sng" algn="ctr">
            <a:solidFill>
              <a:schemeClr val="bg1">
                <a:lumMod val="8500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36000" rtlCol="0" anchor="ctr" anchorCtr="0">
            <a:noAutofit/>
          </a:bodyPr>
          <a:lstStyle/>
          <a:p>
            <a:r>
              <a:rPr lang="zh-TW" altLang="en-US" sz="800" b="1">
                <a:solidFill>
                  <a:srgbClr val="000000"/>
                </a:solidFill>
                <a:latin typeface="Meiryo UI" panose="020B0604030504040204" pitchFamily="50" charset="-128"/>
                <a:ea typeface="Meiryo UI" panose="020B0604030504040204" pitchFamily="50" charset="-128"/>
                <a:sym typeface="ＭＳ Ｐゴシック" panose="020B0600070205080204" pitchFamily="50" charset="-128"/>
              </a:rPr>
              <a:t>　　　</a:t>
            </a:r>
            <a:endParaRPr lang="ja-JP" altLang="en-US" sz="800" b="1">
              <a:solidFill>
                <a:srgbClr val="000000"/>
              </a:solidFill>
              <a:latin typeface="Meiryo UI" panose="020B0604030504040204" pitchFamily="50" charset="-128"/>
              <a:ea typeface="Meiryo UI" panose="020B0604030504040204" pitchFamily="50" charset="-128"/>
              <a:sym typeface="ＭＳ Ｐゴシック" panose="020B0600070205080204" pitchFamily="50" charset="-128"/>
            </a:endParaRPr>
          </a:p>
        </p:txBody>
      </p:sp>
    </p:spTree>
    <p:extLst>
      <p:ext uri="{BB962C8B-B14F-4D97-AF65-F5344CB8AC3E}">
        <p14:creationId xmlns:p14="http://schemas.microsoft.com/office/powerpoint/2010/main" val="203546004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hf hdr="0" ftr="0" dt="0"/>
  <p:txStyles>
    <p:titleStyle>
      <a:lvl1pPr algn="l" defTabSz="914400" rtl="0" eaLnBrk="1" latinLnBrk="0" hangingPunct="1">
        <a:lnSpc>
          <a:spcPct val="90000"/>
        </a:lnSpc>
        <a:spcBef>
          <a:spcPct val="0"/>
        </a:spcBef>
        <a:buNone/>
        <a:defRPr kumimoji="1" sz="20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24554" y="58741"/>
            <a:ext cx="8206154"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3318" name="Rectangle 6"/>
          <p:cNvSpPr>
            <a:spLocks noGrp="1" noChangeArrowheads="1"/>
          </p:cNvSpPr>
          <p:nvPr>
            <p:ph type="sldNum" sz="quarter" idx="4"/>
          </p:nvPr>
        </p:nvSpPr>
        <p:spPr bwMode="auto">
          <a:xfrm>
            <a:off x="9347200" y="6597650"/>
            <a:ext cx="28448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charset="-128"/>
              </a:defRPr>
            </a:lvl1pPr>
          </a:lstStyle>
          <a:p>
            <a:pPr>
              <a:defRPr/>
            </a:pPr>
            <a:fld id="{AC63F74D-7828-4084-968D-C3E3111A5E09}" type="slidenum">
              <a:rPr lang="en-US" altLang="ja-JP"/>
              <a:pPr>
                <a:defRPr/>
              </a:pPr>
              <a:t>‹#›</a:t>
            </a:fld>
            <a:endParaRPr lang="en-US" altLang="ja-JP"/>
          </a:p>
        </p:txBody>
      </p:sp>
      <p:sp>
        <p:nvSpPr>
          <p:cNvPr id="5" name="AutoShape 9"/>
          <p:cNvSpPr>
            <a:spLocks noChangeArrowheads="1"/>
          </p:cNvSpPr>
          <p:nvPr userDrawn="1"/>
        </p:nvSpPr>
        <p:spPr bwMode="auto">
          <a:xfrm flipH="1">
            <a:off x="-3908" y="548685"/>
            <a:ext cx="12192000" cy="73025"/>
          </a:xfrm>
          <a:prstGeom prst="flowChartManualInput">
            <a:avLst/>
          </a:prstGeom>
          <a:gradFill rotWithShape="1">
            <a:gsLst>
              <a:gs pos="0">
                <a:srgbClr val="00CCFF"/>
              </a:gs>
              <a:gs pos="50000">
                <a:srgbClr val="FFFFFF"/>
              </a:gs>
              <a:gs pos="100000">
                <a:srgbClr val="00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spcBef>
                <a:spcPct val="0"/>
              </a:spcBef>
              <a:spcAft>
                <a:spcPct val="0"/>
              </a:spcAft>
              <a:defRPr kumimoji="1" sz="1200">
                <a:solidFill>
                  <a:schemeClr val="tx1"/>
                </a:solidFill>
                <a:latin typeface="HG丸ｺﾞｼｯｸM-PRO" pitchFamily="50" charset="-128"/>
                <a:ea typeface="HG丸ｺﾞｼｯｸM-PRO" pitchFamily="50" charset="-128"/>
              </a:defRPr>
            </a:lvl9pPr>
          </a:lstStyle>
          <a:p>
            <a:pPr eaLnBrk="1" hangingPunct="1">
              <a:defRPr/>
            </a:pPr>
            <a:endParaRPr lang="ja-JP" altLang="en-US" sz="1200"/>
          </a:p>
        </p:txBody>
      </p:sp>
      <p:sp>
        <p:nvSpPr>
          <p:cNvPr id="2" name="テキスト プレースホルダー 1">
            <a:extLst>
              <a:ext uri="{FF2B5EF4-FFF2-40B4-BE49-F238E27FC236}">
                <a16:creationId xmlns:a16="http://schemas.microsoft.com/office/drawing/2014/main" id="{635E37B2-B95E-45BF-B076-68B1F1E717AA}"/>
              </a:ext>
            </a:extLst>
          </p:cNvPr>
          <p:cNvSpPr>
            <a:spLocks noGrp="1"/>
          </p:cNvSpPr>
          <p:nvPr>
            <p:ph type="body" idx="1"/>
          </p:nvPr>
        </p:nvSpPr>
        <p:spPr>
          <a:xfrm>
            <a:off x="379672" y="765577"/>
            <a:ext cx="11565593" cy="568775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4" name="図 3">
            <a:extLst>
              <a:ext uri="{FF2B5EF4-FFF2-40B4-BE49-F238E27FC236}">
                <a16:creationId xmlns:a16="http://schemas.microsoft.com/office/drawing/2014/main" id="{EC273D95-2A88-4885-B107-DE3B071E77AF}"/>
              </a:ext>
            </a:extLst>
          </p:cNvPr>
          <p:cNvPicPr>
            <a:picLocks noChangeAspect="1"/>
          </p:cNvPicPr>
          <p:nvPr userDrawn="1"/>
        </p:nvPicPr>
        <p:blipFill>
          <a:blip r:embed="rId5"/>
          <a:stretch>
            <a:fillRect/>
          </a:stretch>
        </p:blipFill>
        <p:spPr>
          <a:xfrm>
            <a:off x="11502140" y="8621"/>
            <a:ext cx="685953" cy="557337"/>
          </a:xfrm>
          <a:prstGeom prst="rect">
            <a:avLst/>
          </a:prstGeom>
        </p:spPr>
      </p:pic>
    </p:spTree>
    <p:extLst>
      <p:ext uri="{BB962C8B-B14F-4D97-AF65-F5344CB8AC3E}">
        <p14:creationId xmlns:p14="http://schemas.microsoft.com/office/powerpoint/2010/main" val="307013425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Lst>
  <p:hf hdr="0" ftr="0" dt="0"/>
  <p:txStyles>
    <p:titleStyle>
      <a:lvl1pPr algn="l" rtl="0" eaLnBrk="0" fontAlgn="base" hangingPunct="0">
        <a:spcBef>
          <a:spcPct val="0"/>
        </a:spcBef>
        <a:spcAft>
          <a:spcPct val="0"/>
        </a:spcAft>
        <a:defRPr kumimoji="1" sz="2000" b="1">
          <a:solidFill>
            <a:schemeClr val="tx2"/>
          </a:solidFill>
          <a:latin typeface="+mj-lt"/>
          <a:ea typeface="+mj-ea"/>
          <a:cs typeface="+mj-cs"/>
        </a:defRPr>
      </a:lvl1pPr>
      <a:lvl2pPr algn="l" rtl="0" eaLnBrk="0" fontAlgn="base" hangingPunct="0">
        <a:spcBef>
          <a:spcPct val="0"/>
        </a:spcBef>
        <a:spcAft>
          <a:spcPct val="0"/>
        </a:spcAft>
        <a:defRPr kumimoji="1" sz="2000" b="1">
          <a:solidFill>
            <a:schemeClr val="tx2"/>
          </a:solidFill>
          <a:latin typeface="Arial" charset="0"/>
          <a:ea typeface="ＭＳ Ｐゴシック" charset="-128"/>
        </a:defRPr>
      </a:lvl2pPr>
      <a:lvl3pPr algn="l" rtl="0" eaLnBrk="0" fontAlgn="base" hangingPunct="0">
        <a:spcBef>
          <a:spcPct val="0"/>
        </a:spcBef>
        <a:spcAft>
          <a:spcPct val="0"/>
        </a:spcAft>
        <a:defRPr kumimoji="1" sz="2000" b="1">
          <a:solidFill>
            <a:schemeClr val="tx2"/>
          </a:solidFill>
          <a:latin typeface="Arial" charset="0"/>
          <a:ea typeface="ＭＳ Ｐゴシック" charset="-128"/>
        </a:defRPr>
      </a:lvl3pPr>
      <a:lvl4pPr algn="l" rtl="0" eaLnBrk="0" fontAlgn="base" hangingPunct="0">
        <a:spcBef>
          <a:spcPct val="0"/>
        </a:spcBef>
        <a:spcAft>
          <a:spcPct val="0"/>
        </a:spcAft>
        <a:defRPr kumimoji="1" sz="2000" b="1">
          <a:solidFill>
            <a:schemeClr val="tx2"/>
          </a:solidFill>
          <a:latin typeface="Arial" charset="0"/>
          <a:ea typeface="ＭＳ Ｐゴシック" charset="-128"/>
        </a:defRPr>
      </a:lvl4pPr>
      <a:lvl5pPr algn="l" rtl="0" eaLnBrk="0" fontAlgn="base" hangingPunct="0">
        <a:spcBef>
          <a:spcPct val="0"/>
        </a:spcBef>
        <a:spcAft>
          <a:spcPct val="0"/>
        </a:spcAft>
        <a:defRPr kumimoji="1" sz="2000" b="1">
          <a:solidFill>
            <a:schemeClr val="tx2"/>
          </a:solidFill>
          <a:latin typeface="Arial" charset="0"/>
          <a:ea typeface="ＭＳ Ｐゴシック" charset="-128"/>
        </a:defRPr>
      </a:lvl5pPr>
      <a:lvl6pPr marL="457212" algn="l" rtl="0" fontAlgn="base">
        <a:spcBef>
          <a:spcPct val="0"/>
        </a:spcBef>
        <a:spcAft>
          <a:spcPct val="0"/>
        </a:spcAft>
        <a:defRPr kumimoji="1" sz="2000" b="1">
          <a:solidFill>
            <a:schemeClr val="tx2"/>
          </a:solidFill>
          <a:latin typeface="Arial" charset="0"/>
          <a:ea typeface="ＭＳ Ｐゴシック" charset="-128"/>
        </a:defRPr>
      </a:lvl6pPr>
      <a:lvl7pPr marL="914423" algn="l" rtl="0" fontAlgn="base">
        <a:spcBef>
          <a:spcPct val="0"/>
        </a:spcBef>
        <a:spcAft>
          <a:spcPct val="0"/>
        </a:spcAft>
        <a:defRPr kumimoji="1" sz="2000" b="1">
          <a:solidFill>
            <a:schemeClr val="tx2"/>
          </a:solidFill>
          <a:latin typeface="Arial" charset="0"/>
          <a:ea typeface="ＭＳ Ｐゴシック" charset="-128"/>
        </a:defRPr>
      </a:lvl7pPr>
      <a:lvl8pPr marL="1371634" algn="l" rtl="0" fontAlgn="base">
        <a:spcBef>
          <a:spcPct val="0"/>
        </a:spcBef>
        <a:spcAft>
          <a:spcPct val="0"/>
        </a:spcAft>
        <a:defRPr kumimoji="1" sz="2000" b="1">
          <a:solidFill>
            <a:schemeClr val="tx2"/>
          </a:solidFill>
          <a:latin typeface="Arial" charset="0"/>
          <a:ea typeface="ＭＳ Ｐゴシック" charset="-128"/>
        </a:defRPr>
      </a:lvl8pPr>
      <a:lvl9pPr marL="1828846" algn="l" rtl="0" fontAlgn="base">
        <a:spcBef>
          <a:spcPct val="0"/>
        </a:spcBef>
        <a:spcAft>
          <a:spcPct val="0"/>
        </a:spcAft>
        <a:defRPr kumimoji="1" sz="2000" b="1">
          <a:solidFill>
            <a:schemeClr val="tx2"/>
          </a:solidFill>
          <a:latin typeface="Arial" charset="0"/>
          <a:ea typeface="ＭＳ Ｐゴシック" charset="-128"/>
        </a:defRPr>
      </a:lvl9pPr>
    </p:titleStyle>
    <p:bodyStyle>
      <a:lvl1pPr marL="342908" indent="-342908" algn="l" rtl="0" eaLnBrk="0" fontAlgn="base" hangingPunct="0">
        <a:spcBef>
          <a:spcPct val="20000"/>
        </a:spcBef>
        <a:spcAft>
          <a:spcPct val="0"/>
        </a:spcAft>
        <a:buChar char="•"/>
        <a:defRPr kumimoji="1" sz="3200">
          <a:solidFill>
            <a:schemeClr val="tx1"/>
          </a:solidFill>
          <a:latin typeface="+mn-lt"/>
          <a:ea typeface="+mn-ea"/>
          <a:cs typeface="+mn-cs"/>
        </a:defRPr>
      </a:lvl1pPr>
      <a:lvl2pPr marL="742969" indent="-285757" algn="l" rtl="0" eaLnBrk="0" fontAlgn="base" hangingPunct="0">
        <a:spcBef>
          <a:spcPct val="20000"/>
        </a:spcBef>
        <a:spcAft>
          <a:spcPct val="0"/>
        </a:spcAft>
        <a:buChar char="–"/>
        <a:defRPr kumimoji="1" sz="2800">
          <a:solidFill>
            <a:schemeClr val="tx1"/>
          </a:solidFill>
          <a:latin typeface="+mn-lt"/>
          <a:ea typeface="+mn-ea"/>
        </a:defRPr>
      </a:lvl2pPr>
      <a:lvl3pPr marL="1143028" indent="-228606" algn="l" rtl="0" eaLnBrk="0" fontAlgn="base" hangingPunct="0">
        <a:spcBef>
          <a:spcPct val="20000"/>
        </a:spcBef>
        <a:spcAft>
          <a:spcPct val="0"/>
        </a:spcAft>
        <a:buChar char="•"/>
        <a:defRPr kumimoji="1" sz="2400">
          <a:solidFill>
            <a:schemeClr val="tx1"/>
          </a:solidFill>
          <a:latin typeface="+mn-lt"/>
          <a:ea typeface="+mn-ea"/>
        </a:defRPr>
      </a:lvl3pPr>
      <a:lvl4pPr marL="1600240" indent="-228606" algn="l" rtl="0" eaLnBrk="0" fontAlgn="base" hangingPunct="0">
        <a:spcBef>
          <a:spcPct val="20000"/>
        </a:spcBef>
        <a:spcAft>
          <a:spcPct val="0"/>
        </a:spcAft>
        <a:buChar char="–"/>
        <a:defRPr kumimoji="1" sz="2000">
          <a:solidFill>
            <a:schemeClr val="tx1"/>
          </a:solidFill>
          <a:latin typeface="+mn-lt"/>
          <a:ea typeface="+mn-ea"/>
        </a:defRPr>
      </a:lvl4pPr>
      <a:lvl5pPr marL="2057452" indent="-228606" algn="l" rtl="0" eaLnBrk="0" fontAlgn="base" hangingPunct="0">
        <a:spcBef>
          <a:spcPct val="20000"/>
        </a:spcBef>
        <a:spcAft>
          <a:spcPct val="0"/>
        </a:spcAft>
        <a:buChar char="»"/>
        <a:defRPr kumimoji="1" sz="2000">
          <a:solidFill>
            <a:schemeClr val="tx1"/>
          </a:solidFill>
          <a:latin typeface="+mn-lt"/>
          <a:ea typeface="+mn-ea"/>
        </a:defRPr>
      </a:lvl5pPr>
      <a:lvl6pPr marL="2514663" indent="-228606" algn="l" rtl="0" fontAlgn="base">
        <a:spcBef>
          <a:spcPct val="20000"/>
        </a:spcBef>
        <a:spcAft>
          <a:spcPct val="0"/>
        </a:spcAft>
        <a:buChar char="»"/>
        <a:defRPr kumimoji="1" sz="2000">
          <a:solidFill>
            <a:schemeClr val="tx1"/>
          </a:solidFill>
          <a:latin typeface="+mn-lt"/>
          <a:ea typeface="+mn-ea"/>
        </a:defRPr>
      </a:lvl6pPr>
      <a:lvl7pPr marL="2971874" indent="-228606" algn="l" rtl="0" fontAlgn="base">
        <a:spcBef>
          <a:spcPct val="20000"/>
        </a:spcBef>
        <a:spcAft>
          <a:spcPct val="0"/>
        </a:spcAft>
        <a:buChar char="»"/>
        <a:defRPr kumimoji="1" sz="2000">
          <a:solidFill>
            <a:schemeClr val="tx1"/>
          </a:solidFill>
          <a:latin typeface="+mn-lt"/>
          <a:ea typeface="+mn-ea"/>
        </a:defRPr>
      </a:lvl7pPr>
      <a:lvl8pPr marL="3429086" indent="-228606" algn="l" rtl="0" fontAlgn="base">
        <a:spcBef>
          <a:spcPct val="20000"/>
        </a:spcBef>
        <a:spcAft>
          <a:spcPct val="0"/>
        </a:spcAft>
        <a:buChar char="»"/>
        <a:defRPr kumimoji="1" sz="2000">
          <a:solidFill>
            <a:schemeClr val="tx1"/>
          </a:solidFill>
          <a:latin typeface="+mn-lt"/>
          <a:ea typeface="+mn-ea"/>
        </a:defRPr>
      </a:lvl8pPr>
      <a:lvl9pPr marL="3886297" indent="-22860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BFC19C-89F2-4E4F-8242-40F706BC9980}"/>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886433F-8E96-4067-B020-07E95A06CA69}"/>
              </a:ext>
            </a:extLst>
          </p:cNvPr>
          <p:cNvSpPr>
            <a:spLocks noGrp="1"/>
          </p:cNvSpPr>
          <p:nvPr>
            <p:ph type="body" idx="1"/>
          </p:nvPr>
        </p:nvSpPr>
        <p:spPr>
          <a:xfrm>
            <a:off x="838200" y="1825625"/>
            <a:ext cx="10515600" cy="4351338"/>
          </a:xfrm>
          <a:prstGeom prst="rect">
            <a:avLst/>
          </a:prstGeom>
        </p:spPr>
        <p:txBody>
          <a:bodyPr vert="horz" lIns="91440" tIns="7200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object 10">
            <a:extLst>
              <a:ext uri="{FF2B5EF4-FFF2-40B4-BE49-F238E27FC236}">
                <a16:creationId xmlns:a16="http://schemas.microsoft.com/office/drawing/2014/main" id="{F3AACBC8-2B9E-43EB-B423-0213F4277A90}"/>
              </a:ext>
            </a:extLst>
          </p:cNvPr>
          <p:cNvSpPr txBox="1">
            <a:spLocks/>
          </p:cNvSpPr>
          <p:nvPr/>
        </p:nvSpPr>
        <p:spPr>
          <a:xfrm>
            <a:off x="210396" y="6601019"/>
            <a:ext cx="4115455" cy="143953"/>
          </a:xfrm>
          <a:prstGeom prst="rect">
            <a:avLst/>
          </a:prstGeom>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3" defTabSz="553902">
              <a:spcBef>
                <a:spcPts val="3"/>
              </a:spcBef>
            </a:pPr>
            <a:r>
              <a:rPr lang="en-US" sz="933" spc="-15">
                <a:solidFill>
                  <a:schemeClr val="tx1"/>
                </a:solidFill>
                <a:latin typeface="Arial" panose="020B0604020202020204" pitchFamily="34" charset="0"/>
                <a:cs typeface="Arial" panose="020B0604020202020204" pitchFamily="34" charset="0"/>
              </a:rPr>
              <a:t>© NTT Communications Corporation All Rights Reserved.</a:t>
            </a:r>
            <a:endParaRPr lang="en" sz="933" spc="-15">
              <a:solidFill>
                <a:schemeClr val="tx1"/>
              </a:solidFill>
              <a:latin typeface="Arial" panose="020B0604020202020204" pitchFamily="34" charset="0"/>
              <a:cs typeface="Arial" panose="020B0604020202020204" pitchFamily="34" charset="0"/>
            </a:endParaRPr>
          </a:p>
        </p:txBody>
      </p:sp>
      <p:sp>
        <p:nvSpPr>
          <p:cNvPr id="10" name="Line 7">
            <a:extLst>
              <a:ext uri="{FF2B5EF4-FFF2-40B4-BE49-F238E27FC236}">
                <a16:creationId xmlns:a16="http://schemas.microsoft.com/office/drawing/2014/main" id="{87A783EB-B067-4BC6-AA33-735456E3198E}"/>
              </a:ext>
            </a:extLst>
          </p:cNvPr>
          <p:cNvSpPr>
            <a:spLocks noChangeShapeType="1"/>
          </p:cNvSpPr>
          <p:nvPr/>
        </p:nvSpPr>
        <p:spPr bwMode="auto">
          <a:xfrm>
            <a:off x="179400" y="6525344"/>
            <a:ext cx="11833200" cy="0"/>
          </a:xfrm>
          <a:prstGeom prst="line">
            <a:avLst/>
          </a:prstGeom>
          <a:noFill/>
          <a:ln w="50800">
            <a:solidFill>
              <a:schemeClr val="tx2"/>
            </a:solidFill>
            <a:round/>
            <a:headEnd/>
            <a:tailEnd/>
          </a:ln>
          <a:extLst>
            <a:ext uri="{909E8E84-426E-40DD-AFC4-6F175D3DCCD1}">
              <a14:hiddenFill xmlns:a14="http://schemas.microsoft.com/office/drawing/2010/main">
                <a:noFill/>
              </a14:hiddenFill>
            </a:ext>
          </a:extLst>
        </p:spPr>
        <p:txBody>
          <a:bodyPr wrap="none" anchor="ctr"/>
          <a:lstStyle/>
          <a:p>
            <a:pPr algn="l" fontAlgn="auto">
              <a:spcBef>
                <a:spcPts val="0"/>
              </a:spcBef>
              <a:spcAft>
                <a:spcPts val="0"/>
              </a:spcAft>
            </a:pPr>
            <a:endParaRPr lang="ja-JP" altLang="en-US" sz="244" b="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3099817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Lst>
  <p:hf hdr="0" ftr="0" dt="0"/>
  <p:txStyles>
    <p:titleStyle>
      <a:lvl1pPr algn="l" defTabSz="914324" rtl="0" eaLnBrk="1" latinLnBrk="0" hangingPunct="1">
        <a:lnSpc>
          <a:spcPct val="90000"/>
        </a:lnSpc>
        <a:spcBef>
          <a:spcPct val="0"/>
        </a:spcBef>
        <a:buNone/>
        <a:defRPr kumimoji="1" sz="4000" kern="1200">
          <a:solidFill>
            <a:schemeClr val="tx1"/>
          </a:solidFill>
          <a:latin typeface="メイリオ" panose="020B0604030504040204" pitchFamily="50" charset="-128"/>
          <a:ea typeface="メイリオ" panose="020B0604030504040204" pitchFamily="50" charset="-128"/>
          <a:cs typeface="+mj-cs"/>
        </a:defRPr>
      </a:lvl1pPr>
    </p:titleStyle>
    <p:bodyStyle>
      <a:lvl1pPr marL="228581" indent="-228581" algn="l" defTabSz="914324" rtl="0" eaLnBrk="1" latinLnBrk="0" hangingPunct="1">
        <a:lnSpc>
          <a:spcPct val="90000"/>
        </a:lnSpc>
        <a:spcBef>
          <a:spcPts val="1000"/>
        </a:spcBef>
        <a:buFont typeface="Arial" panose="020B0604020202020204" pitchFamily="34" charset="0"/>
        <a:buChar char="•"/>
        <a:defRPr kumimoji="1" sz="2667" kern="1200">
          <a:solidFill>
            <a:schemeClr val="tx1"/>
          </a:solidFill>
          <a:latin typeface="メイリオ" panose="020B0604030504040204" pitchFamily="50" charset="-128"/>
          <a:ea typeface="メイリオ" panose="020B0604030504040204" pitchFamily="50" charset="-128"/>
          <a:cs typeface="+mn-cs"/>
        </a:defRPr>
      </a:lvl1pPr>
      <a:lvl2pPr marL="685743" indent="-228581" algn="l" defTabSz="914324"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2904" indent="-228581" algn="l" defTabSz="914324" rtl="0" eaLnBrk="1" latinLnBrk="0" hangingPunct="1">
        <a:lnSpc>
          <a:spcPct val="90000"/>
        </a:lnSpc>
        <a:spcBef>
          <a:spcPts val="500"/>
        </a:spcBef>
        <a:buFont typeface="Arial" panose="020B0604020202020204" pitchFamily="34" charset="0"/>
        <a:buChar char="•"/>
        <a:defRPr kumimoji="1" sz="2133" kern="1200">
          <a:solidFill>
            <a:schemeClr val="tx1"/>
          </a:solidFill>
          <a:latin typeface="メイリオ" panose="020B0604030504040204" pitchFamily="50" charset="-128"/>
          <a:ea typeface="メイリオ" panose="020B0604030504040204" pitchFamily="50" charset="-128"/>
          <a:cs typeface="+mn-cs"/>
        </a:defRPr>
      </a:lvl3pPr>
      <a:lvl4pPr marL="1600067" indent="-228581" algn="l" defTabSz="914324" rtl="0" eaLnBrk="1" latinLnBrk="0" hangingPunct="1">
        <a:lnSpc>
          <a:spcPct val="90000"/>
        </a:lnSpc>
        <a:spcBef>
          <a:spcPts val="500"/>
        </a:spcBef>
        <a:buFont typeface="Arial" panose="020B0604020202020204" pitchFamily="34" charset="0"/>
        <a:buChar char="•"/>
        <a:defRPr kumimoji="1" sz="1867" kern="1200">
          <a:solidFill>
            <a:schemeClr val="tx1"/>
          </a:solidFill>
          <a:latin typeface="メイリオ" panose="020B0604030504040204" pitchFamily="50" charset="-128"/>
          <a:ea typeface="メイリオ" panose="020B0604030504040204" pitchFamily="50" charset="-128"/>
          <a:cs typeface="+mn-cs"/>
        </a:defRPr>
      </a:lvl4pPr>
      <a:lvl5pPr marL="2057229" indent="-228581" algn="l" defTabSz="914324" rtl="0" eaLnBrk="1" latinLnBrk="0" hangingPunct="1">
        <a:lnSpc>
          <a:spcPct val="90000"/>
        </a:lnSpc>
        <a:spcBef>
          <a:spcPts val="500"/>
        </a:spcBef>
        <a:buFont typeface="Arial" panose="020B0604020202020204" pitchFamily="34" charset="0"/>
        <a:buChar char="•"/>
        <a:defRPr kumimoji="1" sz="1867" kern="1200">
          <a:solidFill>
            <a:schemeClr val="tx1"/>
          </a:solidFill>
          <a:latin typeface="メイリオ" panose="020B0604030504040204" pitchFamily="50" charset="-128"/>
          <a:ea typeface="メイリオ" panose="020B0604030504040204" pitchFamily="50" charset="-128"/>
          <a:cs typeface="+mn-cs"/>
        </a:defRPr>
      </a:lvl5pPr>
      <a:lvl6pPr marL="2514390"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53"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14"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876"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24" rtl="0" eaLnBrk="1" latinLnBrk="0" hangingPunct="1">
        <a:defRPr kumimoji="1" sz="1800" kern="1200">
          <a:solidFill>
            <a:schemeClr val="tx1"/>
          </a:solidFill>
          <a:latin typeface="+mn-lt"/>
          <a:ea typeface="+mn-ea"/>
          <a:cs typeface="+mn-cs"/>
        </a:defRPr>
      </a:lvl1pPr>
      <a:lvl2pPr marL="457162" algn="l" defTabSz="914324" rtl="0" eaLnBrk="1" latinLnBrk="0" hangingPunct="1">
        <a:defRPr kumimoji="1" sz="1800" kern="1200">
          <a:solidFill>
            <a:schemeClr val="tx1"/>
          </a:solidFill>
          <a:latin typeface="+mn-lt"/>
          <a:ea typeface="+mn-ea"/>
          <a:cs typeface="+mn-cs"/>
        </a:defRPr>
      </a:lvl2pPr>
      <a:lvl3pPr marL="914324" algn="l" defTabSz="914324" rtl="0" eaLnBrk="1" latinLnBrk="0" hangingPunct="1">
        <a:defRPr kumimoji="1" sz="1800" kern="1200">
          <a:solidFill>
            <a:schemeClr val="tx1"/>
          </a:solidFill>
          <a:latin typeface="+mn-lt"/>
          <a:ea typeface="+mn-ea"/>
          <a:cs typeface="+mn-cs"/>
        </a:defRPr>
      </a:lvl3pPr>
      <a:lvl4pPr marL="1371486" algn="l" defTabSz="914324" rtl="0" eaLnBrk="1" latinLnBrk="0" hangingPunct="1">
        <a:defRPr kumimoji="1" sz="1800" kern="1200">
          <a:solidFill>
            <a:schemeClr val="tx1"/>
          </a:solidFill>
          <a:latin typeface="+mn-lt"/>
          <a:ea typeface="+mn-ea"/>
          <a:cs typeface="+mn-cs"/>
        </a:defRPr>
      </a:lvl4pPr>
      <a:lvl5pPr marL="1828647" algn="l" defTabSz="914324" rtl="0" eaLnBrk="1" latinLnBrk="0" hangingPunct="1">
        <a:defRPr kumimoji="1" sz="1800" kern="1200">
          <a:solidFill>
            <a:schemeClr val="tx1"/>
          </a:solidFill>
          <a:latin typeface="+mn-lt"/>
          <a:ea typeface="+mn-ea"/>
          <a:cs typeface="+mn-cs"/>
        </a:defRPr>
      </a:lvl5pPr>
      <a:lvl6pPr marL="2285810" algn="l" defTabSz="914324" rtl="0" eaLnBrk="1" latinLnBrk="0" hangingPunct="1">
        <a:defRPr kumimoji="1" sz="1800" kern="1200">
          <a:solidFill>
            <a:schemeClr val="tx1"/>
          </a:solidFill>
          <a:latin typeface="+mn-lt"/>
          <a:ea typeface="+mn-ea"/>
          <a:cs typeface="+mn-cs"/>
        </a:defRPr>
      </a:lvl6pPr>
      <a:lvl7pPr marL="2742971" algn="l" defTabSz="914324" rtl="0" eaLnBrk="1" latinLnBrk="0" hangingPunct="1">
        <a:defRPr kumimoji="1" sz="1800" kern="1200">
          <a:solidFill>
            <a:schemeClr val="tx1"/>
          </a:solidFill>
          <a:latin typeface="+mn-lt"/>
          <a:ea typeface="+mn-ea"/>
          <a:cs typeface="+mn-cs"/>
        </a:defRPr>
      </a:lvl7pPr>
      <a:lvl8pPr marL="3200133" algn="l" defTabSz="914324" rtl="0" eaLnBrk="1" latinLnBrk="0" hangingPunct="1">
        <a:defRPr kumimoji="1" sz="1800" kern="1200">
          <a:solidFill>
            <a:schemeClr val="tx1"/>
          </a:solidFill>
          <a:latin typeface="+mn-lt"/>
          <a:ea typeface="+mn-ea"/>
          <a:cs typeface="+mn-cs"/>
        </a:defRPr>
      </a:lvl8pPr>
      <a:lvl9pPr marL="3657295" algn="l" defTabSz="914324"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BFC19C-89F2-4E4F-8242-40F706BC99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886433F-8E96-4067-B020-07E95A06CA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object 10">
            <a:extLst>
              <a:ext uri="{FF2B5EF4-FFF2-40B4-BE49-F238E27FC236}">
                <a16:creationId xmlns:a16="http://schemas.microsoft.com/office/drawing/2014/main" id="{F3AACBC8-2B9E-43EB-B423-0213F4277A90}"/>
              </a:ext>
            </a:extLst>
          </p:cNvPr>
          <p:cNvSpPr txBox="1">
            <a:spLocks/>
          </p:cNvSpPr>
          <p:nvPr userDrawn="1"/>
        </p:nvSpPr>
        <p:spPr>
          <a:xfrm>
            <a:off x="210395" y="6597352"/>
            <a:ext cx="4115455" cy="154276"/>
          </a:xfrm>
          <a:prstGeom prst="rect">
            <a:avLst/>
          </a:prstGeom>
        </p:spPr>
        <p:txBody>
          <a:bodyPr vert="horz" wrap="square" lIns="0" tIns="384"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7694" defTabSz="553948">
              <a:spcBef>
                <a:spcPts val="3"/>
              </a:spcBef>
            </a:pPr>
            <a:r>
              <a:rPr lang="en-US" sz="1000" spc="-15">
                <a:solidFill>
                  <a:schemeClr val="tx1"/>
                </a:solidFill>
                <a:latin typeface="Arial" panose="020B0604020202020204" pitchFamily="34" charset="0"/>
                <a:cs typeface="Arial" panose="020B0604020202020204" pitchFamily="34" charset="0"/>
              </a:rPr>
              <a:t>© NTT Communications Corporation All Rights Reserved.</a:t>
            </a:r>
            <a:endParaRPr lang="en" sz="1000" spc="-15">
              <a:solidFill>
                <a:schemeClr val="tx1"/>
              </a:solidFill>
              <a:latin typeface="Arial" panose="020B0604020202020204" pitchFamily="34" charset="0"/>
              <a:cs typeface="Arial" panose="020B0604020202020204" pitchFamily="34" charset="0"/>
            </a:endParaRPr>
          </a:p>
        </p:txBody>
      </p:sp>
      <p:sp>
        <p:nvSpPr>
          <p:cNvPr id="10" name="Line 7">
            <a:extLst>
              <a:ext uri="{FF2B5EF4-FFF2-40B4-BE49-F238E27FC236}">
                <a16:creationId xmlns:a16="http://schemas.microsoft.com/office/drawing/2014/main" id="{87A783EB-B067-4BC6-AA33-735456E3198E}"/>
              </a:ext>
            </a:extLst>
          </p:cNvPr>
          <p:cNvSpPr>
            <a:spLocks noChangeShapeType="1"/>
          </p:cNvSpPr>
          <p:nvPr userDrawn="1"/>
        </p:nvSpPr>
        <p:spPr bwMode="auto">
          <a:xfrm>
            <a:off x="179400" y="6525344"/>
            <a:ext cx="11833200" cy="0"/>
          </a:xfrm>
          <a:prstGeom prst="line">
            <a:avLst/>
          </a:prstGeom>
          <a:noFill/>
          <a:ln w="38100">
            <a:solidFill>
              <a:srgbClr val="CC0033"/>
            </a:solidFill>
            <a:round/>
            <a:headEnd/>
            <a:tailEnd/>
          </a:ln>
          <a:extLst>
            <a:ext uri="{909E8E84-426E-40DD-AFC4-6F175D3DCCD1}">
              <a14:hiddenFill xmlns:a14="http://schemas.microsoft.com/office/drawing/2010/main">
                <a:noFill/>
              </a14:hiddenFill>
            </a:ext>
          </a:extLst>
        </p:spPr>
        <p:txBody>
          <a:bodyPr wrap="none" anchor="ctr"/>
          <a:lstStyle/>
          <a:p>
            <a:pPr algn="l" fontAlgn="auto">
              <a:spcBef>
                <a:spcPts val="0"/>
              </a:spcBef>
              <a:spcAft>
                <a:spcPts val="0"/>
              </a:spcAft>
            </a:pPr>
            <a:endParaRPr lang="ja-JP" altLang="en-US" sz="244" b="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75921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sdpf.ntt.com/docs/about-sss/service-descriptions/rsts/auditlog.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EAE71F7-8C8E-DD74-E45A-F14E6D2A365B}"/>
              </a:ext>
            </a:extLst>
          </p:cNvPr>
          <p:cNvSpPr>
            <a:spLocks noGrp="1"/>
          </p:cNvSpPr>
          <p:nvPr>
            <p:ph type="title"/>
          </p:nvPr>
        </p:nvSpPr>
        <p:spPr>
          <a:xfrm>
            <a:off x="815413" y="1275347"/>
            <a:ext cx="10560000" cy="2531653"/>
          </a:xfrm>
        </p:spPr>
        <p:txBody>
          <a:bodyPr>
            <a:normAutofit fontScale="90000"/>
          </a:bodyPr>
          <a:lstStyle/>
          <a:p>
            <a:r>
              <a:rPr lang="en-US" altLang="ja-JP" dirty="0"/>
              <a:t>【</a:t>
            </a:r>
            <a:r>
              <a:rPr lang="ja-JP" altLang="en-US" dirty="0"/>
              <a:t>補足資料</a:t>
            </a:r>
            <a:r>
              <a:rPr lang="en-US" altLang="ja-JP" dirty="0"/>
              <a:t>】</a:t>
            </a:r>
            <a:br>
              <a:rPr lang="en-US" altLang="ja-JP" dirty="0"/>
            </a:br>
            <a:r>
              <a:rPr lang="ja-JP" altLang="en-US" dirty="0"/>
              <a:t>ログインポータルと移行先ポータルの</a:t>
            </a:r>
            <a:br>
              <a:rPr lang="en-US" altLang="ja-JP" dirty="0"/>
            </a:br>
            <a:r>
              <a:rPr lang="ja-JP" altLang="en-US" dirty="0"/>
              <a:t>機能差分と各項目の移行について</a:t>
            </a:r>
            <a:br>
              <a:rPr lang="en-US" altLang="ja-JP" dirty="0"/>
            </a:br>
            <a:br>
              <a:rPr lang="en-US" altLang="ja-JP" dirty="0"/>
            </a:br>
            <a:r>
              <a:rPr lang="ja-JP" altLang="en-US" dirty="0"/>
              <a:t>子契約のお客さま向けご案内</a:t>
            </a:r>
          </a:p>
        </p:txBody>
      </p:sp>
      <p:sp>
        <p:nvSpPr>
          <p:cNvPr id="5" name="テキスト ボックス 4">
            <a:extLst>
              <a:ext uri="{FF2B5EF4-FFF2-40B4-BE49-F238E27FC236}">
                <a16:creationId xmlns:a16="http://schemas.microsoft.com/office/drawing/2014/main" id="{9F007DAC-1617-B566-4C92-B4CFCFDF3BED}"/>
              </a:ext>
            </a:extLst>
          </p:cNvPr>
          <p:cNvSpPr txBox="1"/>
          <p:nvPr/>
        </p:nvSpPr>
        <p:spPr>
          <a:xfrm>
            <a:off x="815413" y="4247909"/>
            <a:ext cx="10283222" cy="1200329"/>
          </a:xfrm>
          <a:prstGeom prst="rect">
            <a:avLst/>
          </a:prstGeom>
          <a:noFill/>
        </p:spPr>
        <p:txBody>
          <a:bodyPr wrap="square" rtlCol="0">
            <a:spAutoFit/>
          </a:bodyPr>
          <a:lstStyle/>
          <a:p>
            <a:r>
              <a:rPr kumimoji="1" lang="ja-JP" altLang="en-US"/>
              <a:t>以下は、パートナーさまが子契約のお客さまにご案内いただく内容を想定し記載しております。</a:t>
            </a:r>
            <a:endParaRPr kumimoji="1" lang="en-US" altLang="ja-JP"/>
          </a:p>
          <a:p>
            <a:r>
              <a:rPr kumimoji="1" lang="ja-JP" altLang="en-US"/>
              <a:t>本資料をご参考に、パートナーさまにて適宜修正の上、ご利用ください。</a:t>
            </a:r>
            <a:endParaRPr kumimoji="1" lang="en-US" altLang="ja-JP"/>
          </a:p>
          <a:p>
            <a:endParaRPr lang="en-US" altLang="ja-JP"/>
          </a:p>
          <a:p>
            <a:r>
              <a:rPr kumimoji="1" lang="en-US" altLang="ja-JP" b="1">
                <a:solidFill>
                  <a:srgbClr val="C00000"/>
                </a:solidFill>
              </a:rPr>
              <a:t>※</a:t>
            </a:r>
            <a:r>
              <a:rPr lang="ja-JP" altLang="en-US" b="1">
                <a:solidFill>
                  <a:srgbClr val="C00000"/>
                </a:solidFill>
              </a:rPr>
              <a:t>ログインポータルを利用されていない場合はご案内不要です</a:t>
            </a:r>
            <a:endParaRPr kumimoji="1" lang="ja-JP" altLang="en-US" b="1">
              <a:solidFill>
                <a:srgbClr val="C00000"/>
              </a:solidFill>
            </a:endParaRPr>
          </a:p>
        </p:txBody>
      </p:sp>
      <p:sp>
        <p:nvSpPr>
          <p:cNvPr id="2" name="吹き出し: 四角形 1">
            <a:extLst>
              <a:ext uri="{FF2B5EF4-FFF2-40B4-BE49-F238E27FC236}">
                <a16:creationId xmlns:a16="http://schemas.microsoft.com/office/drawing/2014/main" id="{A25D22A6-E7CC-E480-BE67-D4EAA66FA345}"/>
              </a:ext>
            </a:extLst>
          </p:cNvPr>
          <p:cNvSpPr/>
          <p:nvPr/>
        </p:nvSpPr>
        <p:spPr bwMode="gray">
          <a:xfrm>
            <a:off x="10276514" y="-823"/>
            <a:ext cx="1915486" cy="613219"/>
          </a:xfrm>
          <a:prstGeom prst="wedgeRectCallout">
            <a:avLst>
              <a:gd name="adj1" fmla="val -3843"/>
              <a:gd name="adj2" fmla="val 25357"/>
            </a:avLst>
          </a:prstGeom>
          <a:solidFill>
            <a:srgbClr val="00B050"/>
          </a:solidFill>
          <a:ln>
            <a:solidFill>
              <a:srgbClr val="00B050"/>
            </a:solidFill>
            <a:headEnd/>
            <a:tailEnd/>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ja-JP" altLang="en-US" sz="2400" b="1" kern="0">
                <a:solidFill>
                  <a:schemeClr val="bg1"/>
                </a:solidFill>
                <a:latin typeface="Meiryo UI" panose="020B0604030504040204" pitchFamily="50" charset="-128"/>
                <a:ea typeface="Meiryo UI" panose="020B0604030504040204" pitchFamily="50" charset="-128"/>
              </a:rPr>
              <a:t>子契約向け</a:t>
            </a:r>
            <a:endParaRPr kumimoji="1" lang="ja-JP" altLang="en-US" sz="2400" b="1" kern="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2215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0AB38A-9F71-7C38-FCE0-51D6DBF3B12C}"/>
              </a:ext>
            </a:extLst>
          </p:cNvPr>
          <p:cNvSpPr>
            <a:spLocks noGrp="1"/>
          </p:cNvSpPr>
          <p:nvPr>
            <p:ph type="title"/>
          </p:nvPr>
        </p:nvSpPr>
        <p:spPr/>
        <p:txBody>
          <a:bodyPr/>
          <a:lstStyle/>
          <a:p>
            <a:r>
              <a:rPr lang="ja-JP" altLang="en-US" sz="2800"/>
              <a:t>ログインポータルおよび</a:t>
            </a:r>
            <a:r>
              <a:rPr lang="en-US" altLang="ja-JP" sz="2800"/>
              <a:t>SDPF</a:t>
            </a:r>
            <a:r>
              <a:rPr lang="ja-JP" altLang="en-US" sz="2800"/>
              <a:t>ポータルの機能差分</a:t>
            </a:r>
            <a:r>
              <a:rPr lang="en-US" altLang="ja-JP" sz="2800"/>
              <a:t>(1)</a:t>
            </a:r>
            <a:endParaRPr kumimoji="1" lang="ja-JP" altLang="en-US" sz="2800"/>
          </a:p>
        </p:txBody>
      </p:sp>
      <p:sp>
        <p:nvSpPr>
          <p:cNvPr id="3" name="コンテンツ プレースホルダー 2">
            <a:extLst>
              <a:ext uri="{FF2B5EF4-FFF2-40B4-BE49-F238E27FC236}">
                <a16:creationId xmlns:a16="http://schemas.microsoft.com/office/drawing/2014/main" id="{BF61C90B-B09B-E9D1-638C-E21A54FC8D9B}"/>
              </a:ext>
            </a:extLst>
          </p:cNvPr>
          <p:cNvSpPr>
            <a:spLocks noGrp="1"/>
          </p:cNvSpPr>
          <p:nvPr>
            <p:ph idx="1"/>
          </p:nvPr>
        </p:nvSpPr>
        <p:spPr>
          <a:xfrm>
            <a:off x="264000" y="836712"/>
            <a:ext cx="11664000" cy="307166"/>
          </a:xfrm>
        </p:spPr>
        <p:txBody>
          <a:bodyPr>
            <a:normAutofit fontScale="92500" lnSpcReduction="20000"/>
          </a:bodyPr>
          <a:lstStyle/>
          <a:p>
            <a:pPr marL="0" indent="0">
              <a:buNone/>
            </a:pPr>
            <a:r>
              <a:rPr lang="ja-JP" altLang="en-US" sz="1800">
                <a:solidFill>
                  <a:schemeClr val="tx1"/>
                </a:solidFill>
                <a:latin typeface="メイリオ" panose="020B0604030504040204" pitchFamily="50" charset="-128"/>
                <a:ea typeface="メイリオ" panose="020B0604030504040204" pitchFamily="50" charset="-128"/>
              </a:rPr>
              <a:t>ログインポータルと</a:t>
            </a:r>
            <a:r>
              <a:rPr lang="en-US" altLang="ja-JP">
                <a:solidFill>
                  <a:schemeClr val="tx1"/>
                </a:solidFill>
                <a:latin typeface="メイリオ" panose="020B0604030504040204" pitchFamily="50" charset="-128"/>
                <a:ea typeface="メイリオ" panose="020B0604030504040204" pitchFamily="50" charset="-128"/>
              </a:rPr>
              <a:t>SDPF</a:t>
            </a:r>
            <a:r>
              <a:rPr lang="ja-JP" altLang="en-US" sz="1800">
                <a:solidFill>
                  <a:schemeClr val="tx1"/>
                </a:solidFill>
                <a:latin typeface="メイリオ" panose="020B0604030504040204" pitchFamily="50" charset="-128"/>
                <a:ea typeface="メイリオ" panose="020B0604030504040204" pitchFamily="50" charset="-128"/>
              </a:rPr>
              <a:t>ポータルの機能差分</a:t>
            </a:r>
            <a:r>
              <a:rPr lang="ja-JP" altLang="en-US">
                <a:solidFill>
                  <a:schemeClr val="tx1"/>
                </a:solidFill>
                <a:latin typeface="メイリオ" panose="020B0604030504040204" pitchFamily="50" charset="-128"/>
                <a:ea typeface="メイリオ" panose="020B0604030504040204" pitchFamily="50" charset="-128"/>
              </a:rPr>
              <a:t>は下記の通りです。</a:t>
            </a:r>
            <a:endParaRPr lang="ja-JP" altLang="en-US" sz="1800">
              <a:solidFill>
                <a:schemeClr val="tx1"/>
              </a:solidFill>
              <a:latin typeface="メイリオ" panose="020B0604030504040204" pitchFamily="50" charset="-128"/>
              <a:ea typeface="メイリオ" panose="020B0604030504040204" pitchFamily="50" charset="-128"/>
            </a:endParaRPr>
          </a:p>
        </p:txBody>
      </p:sp>
      <p:graphicFrame>
        <p:nvGraphicFramePr>
          <p:cNvPr id="4" name="表 5">
            <a:extLst>
              <a:ext uri="{FF2B5EF4-FFF2-40B4-BE49-F238E27FC236}">
                <a16:creationId xmlns:a16="http://schemas.microsoft.com/office/drawing/2014/main" id="{DBC456AF-05BC-D44E-90DE-B016CAE93D62}"/>
              </a:ext>
            </a:extLst>
          </p:cNvPr>
          <p:cNvGraphicFramePr>
            <a:graphicFrameLocks noGrp="1"/>
          </p:cNvGraphicFramePr>
          <p:nvPr>
            <p:extLst>
              <p:ext uri="{D42A27DB-BD31-4B8C-83A1-F6EECF244321}">
                <p14:modId xmlns:p14="http://schemas.microsoft.com/office/powerpoint/2010/main" val="2981322929"/>
              </p:ext>
            </p:extLst>
          </p:nvPr>
        </p:nvGraphicFramePr>
        <p:xfrm>
          <a:off x="87408" y="1143877"/>
          <a:ext cx="11997739" cy="5257800"/>
        </p:xfrm>
        <a:graphic>
          <a:graphicData uri="http://schemas.openxmlformats.org/drawingml/2006/table">
            <a:tbl>
              <a:tblPr firstRow="1">
                <a:tableStyleId>{5940675A-B579-460E-94D1-54222C63F5DA}</a:tableStyleId>
              </a:tblPr>
              <a:tblGrid>
                <a:gridCol w="345786">
                  <a:extLst>
                    <a:ext uri="{9D8B030D-6E8A-4147-A177-3AD203B41FA5}">
                      <a16:colId xmlns:a16="http://schemas.microsoft.com/office/drawing/2014/main" val="1949874854"/>
                    </a:ext>
                  </a:extLst>
                </a:gridCol>
                <a:gridCol w="1650144">
                  <a:extLst>
                    <a:ext uri="{9D8B030D-6E8A-4147-A177-3AD203B41FA5}">
                      <a16:colId xmlns:a16="http://schemas.microsoft.com/office/drawing/2014/main" val="1875431155"/>
                    </a:ext>
                  </a:extLst>
                </a:gridCol>
                <a:gridCol w="2603211">
                  <a:extLst>
                    <a:ext uri="{9D8B030D-6E8A-4147-A177-3AD203B41FA5}">
                      <a16:colId xmlns:a16="http://schemas.microsoft.com/office/drawing/2014/main" val="1752369716"/>
                    </a:ext>
                  </a:extLst>
                </a:gridCol>
                <a:gridCol w="582297">
                  <a:extLst>
                    <a:ext uri="{9D8B030D-6E8A-4147-A177-3AD203B41FA5}">
                      <a16:colId xmlns:a16="http://schemas.microsoft.com/office/drawing/2014/main" val="3932949399"/>
                    </a:ext>
                  </a:extLst>
                </a:gridCol>
                <a:gridCol w="582297">
                  <a:extLst>
                    <a:ext uri="{9D8B030D-6E8A-4147-A177-3AD203B41FA5}">
                      <a16:colId xmlns:a16="http://schemas.microsoft.com/office/drawing/2014/main" val="3419350394"/>
                    </a:ext>
                  </a:extLst>
                </a:gridCol>
                <a:gridCol w="582297">
                  <a:extLst>
                    <a:ext uri="{9D8B030D-6E8A-4147-A177-3AD203B41FA5}">
                      <a16:colId xmlns:a16="http://schemas.microsoft.com/office/drawing/2014/main" val="2466202795"/>
                    </a:ext>
                  </a:extLst>
                </a:gridCol>
                <a:gridCol w="582297">
                  <a:extLst>
                    <a:ext uri="{9D8B030D-6E8A-4147-A177-3AD203B41FA5}">
                      <a16:colId xmlns:a16="http://schemas.microsoft.com/office/drawing/2014/main" val="1322698053"/>
                    </a:ext>
                  </a:extLst>
                </a:gridCol>
                <a:gridCol w="2740222">
                  <a:extLst>
                    <a:ext uri="{9D8B030D-6E8A-4147-A177-3AD203B41FA5}">
                      <a16:colId xmlns:a16="http://schemas.microsoft.com/office/drawing/2014/main" val="1363060200"/>
                    </a:ext>
                  </a:extLst>
                </a:gridCol>
                <a:gridCol w="582297">
                  <a:extLst>
                    <a:ext uri="{9D8B030D-6E8A-4147-A177-3AD203B41FA5}">
                      <a16:colId xmlns:a16="http://schemas.microsoft.com/office/drawing/2014/main" val="1185692471"/>
                    </a:ext>
                  </a:extLst>
                </a:gridCol>
                <a:gridCol w="582297">
                  <a:extLst>
                    <a:ext uri="{9D8B030D-6E8A-4147-A177-3AD203B41FA5}">
                      <a16:colId xmlns:a16="http://schemas.microsoft.com/office/drawing/2014/main" val="2094472604"/>
                    </a:ext>
                  </a:extLst>
                </a:gridCol>
                <a:gridCol w="582297">
                  <a:extLst>
                    <a:ext uri="{9D8B030D-6E8A-4147-A177-3AD203B41FA5}">
                      <a16:colId xmlns:a16="http://schemas.microsoft.com/office/drawing/2014/main" val="1582423330"/>
                    </a:ext>
                  </a:extLst>
                </a:gridCol>
                <a:gridCol w="582297">
                  <a:extLst>
                    <a:ext uri="{9D8B030D-6E8A-4147-A177-3AD203B41FA5}">
                      <a16:colId xmlns:a16="http://schemas.microsoft.com/office/drawing/2014/main" val="654901632"/>
                    </a:ext>
                  </a:extLst>
                </a:gridCol>
              </a:tblGrid>
              <a:tr h="122185">
                <a:tc rowSpan="3">
                  <a:txBody>
                    <a:bodyPr/>
                    <a:lstStyle/>
                    <a:p>
                      <a:endParaRPr kumimoji="1" lang="ja-JP" altLang="en-US" sz="1200">
                        <a:solidFill>
                          <a:schemeClr val="bg1"/>
                        </a:solidFill>
                      </a:endParaRPr>
                    </a:p>
                  </a:txBody>
                  <a:tcPr marL="60960" marR="60960" marT="30480" marB="30480">
                    <a:solidFill>
                      <a:srgbClr val="004386"/>
                    </a:solidFill>
                  </a:tcPr>
                </a:tc>
                <a:tc rowSpan="3">
                  <a:txBody>
                    <a:bodyPr/>
                    <a:lstStyle/>
                    <a:p>
                      <a:pPr algn="ctr"/>
                      <a:r>
                        <a:rPr kumimoji="1" lang="ja-JP" altLang="en-US" sz="1200" b="1">
                          <a:solidFill>
                            <a:schemeClr val="bg1"/>
                          </a:solidFill>
                        </a:rPr>
                        <a:t>項目</a:t>
                      </a:r>
                    </a:p>
                  </a:txBody>
                  <a:tcPr marL="60960" marR="60960" marT="30480" marB="30480" anchor="ctr">
                    <a:solidFill>
                      <a:srgbClr val="004386"/>
                    </a:solidFill>
                  </a:tcPr>
                </a:tc>
                <a:tc gridSpan="5">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ログインポータル</a:t>
                      </a:r>
                    </a:p>
                  </a:txBody>
                  <a:tcPr marL="60960" marR="60960" marT="30480" marB="30480" anchor="ctr">
                    <a:solidFill>
                      <a:schemeClr val="accent3"/>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endParaRPr kumimoji="1" lang="ja-JP" altLang="en-US"/>
                    </a:p>
                  </a:txBody>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gridSpan="5">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en-US" altLang="ja-JP" sz="1200" b="1">
                          <a:solidFill>
                            <a:schemeClr val="bg1"/>
                          </a:solidFill>
                        </a:rPr>
                        <a:t>SDPF</a:t>
                      </a:r>
                      <a:r>
                        <a:rPr kumimoji="1" lang="ja-JP" altLang="en-US" sz="1200" b="1">
                          <a:solidFill>
                            <a:schemeClr val="bg1"/>
                          </a:solidFill>
                        </a:rPr>
                        <a:t>ポータル</a:t>
                      </a:r>
                    </a:p>
                  </a:txBody>
                  <a:tcPr marL="60960" marR="60960" marT="30480" marB="30480" anchor="ctr">
                    <a:solidFill>
                      <a:srgbClr val="00B050"/>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7709235"/>
                  </a:ext>
                </a:extLst>
              </a:tr>
              <a:tr h="122185">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内容</a:t>
                      </a:r>
                    </a:p>
                  </a:txBody>
                  <a:tcPr marL="60960" marR="60960" marT="30480" marB="30480" anchor="ctr">
                    <a:solidFill>
                      <a:schemeClr val="accent3"/>
                    </a:solidFill>
                  </a:tcPr>
                </a:tc>
                <a:tc gridSpan="4">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操作権限</a:t>
                      </a:r>
                    </a:p>
                  </a:txBody>
                  <a:tcPr marL="60960" marR="60960" marT="30480" marB="30480" anchor="ctr">
                    <a:solidFill>
                      <a:schemeClr val="accent3"/>
                    </a:solidFill>
                  </a:tcPr>
                </a:tc>
                <a:tc hMerge="1">
                  <a:txBody>
                    <a:bodyPr/>
                    <a:lstStyle/>
                    <a:p>
                      <a:endParaRPr kumimoji="1" lang="ja-JP" altLang="en-US"/>
                    </a:p>
                  </a:txBody>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rowSpan="2">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内容</a:t>
                      </a:r>
                    </a:p>
                  </a:txBody>
                  <a:tcPr marL="60960" marR="60960" marT="30480" marB="30480" anchor="ctr">
                    <a:solidFill>
                      <a:srgbClr val="00B050"/>
                    </a:solidFill>
                  </a:tcPr>
                </a:tc>
                <a:tc gridSpan="4">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操作権限</a:t>
                      </a:r>
                    </a:p>
                  </a:txBody>
                  <a:tcPr marL="60960" marR="60960" marT="30480" marB="30480" anchor="ctr">
                    <a:solidFill>
                      <a:srgbClr val="00B050"/>
                    </a:solidFill>
                  </a:tcPr>
                </a:tc>
                <a:tc hMerge="1">
                  <a:txBody>
                    <a:bodyPr/>
                    <a:lstStyle/>
                    <a:p>
                      <a:endParaRPr kumimoji="1" lang="ja-JP" altLang="en-US"/>
                    </a:p>
                  </a:txBody>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extLst>
                  <a:ext uri="{0D108BD9-81ED-4DB2-BD59-A6C34878D82A}">
                    <a16:rowId xmlns:a16="http://schemas.microsoft.com/office/drawing/2014/main" val="4103291236"/>
                  </a:ext>
                </a:extLst>
              </a:tr>
              <a:tr h="16800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自</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chemeClr val="accent3"/>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親契約</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chemeClr val="accent3"/>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管理者</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chemeClr val="accent3"/>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一般</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chemeClr val="accent3"/>
                    </a:solidFill>
                  </a:tcPr>
                </a:tc>
                <a:tc vMerge="1">
                  <a:txBody>
                    <a:bodyPr/>
                    <a:lstStyle/>
                    <a:p>
                      <a:endParaRPr kumimoji="1" lang="ja-JP" altLang="en-US"/>
                    </a:p>
                  </a:txBody>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自</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rgbClr val="00B050"/>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親契約</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rgbClr val="00B050"/>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管理者</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rgbClr val="00B050"/>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一般</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rgbClr val="00B050"/>
                    </a:solidFill>
                  </a:tcPr>
                </a:tc>
                <a:extLst>
                  <a:ext uri="{0D108BD9-81ED-4DB2-BD59-A6C34878D82A}">
                    <a16:rowId xmlns:a16="http://schemas.microsoft.com/office/drawing/2014/main" val="3696633054"/>
                  </a:ext>
                </a:extLst>
              </a:tr>
              <a:tr h="426720">
                <a:tc>
                  <a:txBody>
                    <a:bodyPr/>
                    <a:lstStyle/>
                    <a:p>
                      <a:r>
                        <a:rPr kumimoji="1" lang="en-US" altLang="ja-JP" sz="1200"/>
                        <a:t>1</a:t>
                      </a:r>
                      <a:endParaRPr kumimoji="1" lang="ja-JP" altLang="en-US" sz="1200"/>
                    </a:p>
                  </a:txBody>
                  <a:tcPr marL="60960" marR="60960" marT="30480" marB="30480">
                    <a:solidFill>
                      <a:schemeClr val="bg1"/>
                    </a:solidFill>
                  </a:tcPr>
                </a:tc>
                <a:tc>
                  <a:txBody>
                    <a:bodyPr/>
                    <a:lstStyle/>
                    <a:p>
                      <a:pPr algn="l"/>
                      <a:r>
                        <a:rPr lang="en-JP" sz="1100">
                          <a:latin typeface="+mn-ea"/>
                          <a:ea typeface="+mn-ea"/>
                        </a:rPr>
                        <a:t>ログインIDの設定</a:t>
                      </a:r>
                    </a:p>
                  </a:txBody>
                  <a:tcPr>
                    <a:solidFill>
                      <a:schemeClr val="bg1"/>
                    </a:solidFill>
                  </a:tcPr>
                </a:tc>
                <a:tc>
                  <a:txBody>
                    <a:bodyPr/>
                    <a:lstStyle/>
                    <a:p>
                      <a:pPr algn="l"/>
                      <a:r>
                        <a:rPr lang="ja-JP" altLang="en-US" sz="1100">
                          <a:latin typeface="+mn-ea"/>
                          <a:ea typeface="+mn-ea"/>
                        </a:rPr>
                        <a:t>ユニーク制限あり。</a:t>
                      </a:r>
                      <a:r>
                        <a:rPr lang="en-JP" sz="1100">
                          <a:latin typeface="+mn-ea"/>
                          <a:ea typeface="+mn-ea"/>
                        </a:rPr>
                        <a:t>後から変更不可</a:t>
                      </a:r>
                    </a:p>
                  </a:txBody>
                  <a:tcP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l"/>
                      <a:r>
                        <a:rPr lang="en-JP" sz="1100">
                          <a:latin typeface="+mn-ea"/>
                          <a:ea typeface="+mn-ea"/>
                        </a:rPr>
                        <a:t>ユニーク</a:t>
                      </a:r>
                      <a:r>
                        <a:rPr lang="ja-JP" altLang="en-US" sz="1100">
                          <a:latin typeface="+mn-ea"/>
                          <a:ea typeface="+mn-ea"/>
                        </a:rPr>
                        <a:t>制限</a:t>
                      </a:r>
                      <a:r>
                        <a:rPr lang="en-JP" sz="1100">
                          <a:latin typeface="+mn-ea"/>
                          <a:ea typeface="+mn-ea"/>
                        </a:rPr>
                        <a:t>あり</a:t>
                      </a:r>
                      <a:r>
                        <a:rPr lang="ja-JP" altLang="en-US" sz="1100">
                          <a:latin typeface="+mn-ea"/>
                          <a:ea typeface="+mn-ea"/>
                        </a:rPr>
                        <a:t>。</a:t>
                      </a:r>
                      <a:r>
                        <a:rPr lang="en-JP" sz="1100">
                          <a:latin typeface="+mn-ea"/>
                          <a:ea typeface="+mn-ea"/>
                        </a:rPr>
                        <a:t>後から</a:t>
                      </a:r>
                      <a:r>
                        <a:rPr lang="en-JP" sz="1100" b="1">
                          <a:latin typeface="+mn-ea"/>
                          <a:ea typeface="+mn-ea"/>
                        </a:rPr>
                        <a:t>変更可</a:t>
                      </a:r>
                      <a:endParaRPr lang="en-US" sz="1100" b="1">
                        <a:latin typeface="+mn-ea"/>
                        <a:ea typeface="+mn-ea"/>
                      </a:endParaRPr>
                    </a:p>
                  </a:txBody>
                  <a:tcPr>
                    <a:solidFill>
                      <a:schemeClr val="accent4">
                        <a:lumMod val="20000"/>
                        <a:lumOff val="80000"/>
                      </a:schemeClr>
                    </a:solidFill>
                  </a:tcPr>
                </a:tc>
                <a:tc>
                  <a:txBody>
                    <a:bodyPr/>
                    <a:lstStyle/>
                    <a:p>
                      <a:pPr algn="ctr"/>
                      <a:r>
                        <a:rPr lang="ja-JP" altLang="en-US" sz="1100" b="0">
                          <a:latin typeface="+mn-ea"/>
                          <a:ea typeface="+mn-ea"/>
                        </a:rPr>
                        <a:t>〇</a:t>
                      </a:r>
                      <a:endParaRPr lang="en-US" sz="1100" b="0">
                        <a:latin typeface="+mn-ea"/>
                        <a:ea typeface="+mn-ea"/>
                      </a:endParaRPr>
                    </a:p>
                  </a:txBody>
                  <a:tcPr anchor="ctr">
                    <a:solidFill>
                      <a:schemeClr val="accent4">
                        <a:lumMod val="20000"/>
                        <a:lumOff val="80000"/>
                      </a:schemeClr>
                    </a:solidFill>
                  </a:tcPr>
                </a:tc>
                <a:tc>
                  <a:txBody>
                    <a:bodyPr/>
                    <a:lstStyle/>
                    <a:p>
                      <a:pPr algn="ctr"/>
                      <a:r>
                        <a:rPr lang="ja-JP" altLang="en-US" sz="1100" b="0">
                          <a:latin typeface="+mn-ea"/>
                          <a:ea typeface="+mn-ea"/>
                        </a:rPr>
                        <a:t>〇</a:t>
                      </a:r>
                      <a:endParaRPr lang="en-US" sz="1100" b="0">
                        <a:latin typeface="+mn-ea"/>
                        <a:ea typeface="+mn-ea"/>
                      </a:endParaRPr>
                    </a:p>
                  </a:txBody>
                  <a:tcPr anchor="ctr">
                    <a:solidFill>
                      <a:schemeClr val="accent4">
                        <a:lumMod val="20000"/>
                        <a:lumOff val="80000"/>
                      </a:schemeClr>
                    </a:solidFill>
                  </a:tcPr>
                </a:tc>
                <a:tc>
                  <a:txBody>
                    <a:bodyPr/>
                    <a:lstStyle/>
                    <a:p>
                      <a:pPr algn="ctr"/>
                      <a:r>
                        <a:rPr lang="ja-JP" altLang="en-US" sz="1100" b="0">
                          <a:latin typeface="+mn-ea"/>
                          <a:ea typeface="+mn-ea"/>
                        </a:rPr>
                        <a:t>〇</a:t>
                      </a:r>
                      <a:endParaRPr lang="en-US" sz="1100" b="0">
                        <a:latin typeface="+mn-ea"/>
                        <a:ea typeface="+mn-ea"/>
                      </a:endParaRPr>
                    </a:p>
                  </a:txBody>
                  <a:tcPr anchor="ctr">
                    <a:solidFill>
                      <a:schemeClr val="accent4">
                        <a:lumMod val="20000"/>
                        <a:lumOff val="80000"/>
                      </a:schemeClr>
                    </a:solidFill>
                  </a:tcPr>
                </a:tc>
                <a:tc>
                  <a:txBody>
                    <a:bodyPr/>
                    <a:lstStyle/>
                    <a:p>
                      <a:pPr algn="ctr"/>
                      <a:r>
                        <a:rPr lang="en-US" altLang="ja-JP" sz="1100" b="0">
                          <a:latin typeface="+mn-ea"/>
                          <a:ea typeface="+mn-ea"/>
                        </a:rPr>
                        <a:t>×</a:t>
                      </a:r>
                      <a:endParaRPr lang="en-US" sz="1100" b="0">
                        <a:latin typeface="+mn-ea"/>
                        <a:ea typeface="+mn-ea"/>
                      </a:endParaRPr>
                    </a:p>
                  </a:txBody>
                  <a:tcPr anchor="ctr">
                    <a:solidFill>
                      <a:schemeClr val="bg1"/>
                    </a:solidFill>
                  </a:tcPr>
                </a:tc>
                <a:extLst>
                  <a:ext uri="{0D108BD9-81ED-4DB2-BD59-A6C34878D82A}">
                    <a16:rowId xmlns:a16="http://schemas.microsoft.com/office/drawing/2014/main" val="3706679017"/>
                  </a:ext>
                </a:extLst>
              </a:tr>
              <a:tr h="426720">
                <a:tc>
                  <a:txBody>
                    <a:bodyPr/>
                    <a:lstStyle/>
                    <a:p>
                      <a:r>
                        <a:rPr kumimoji="1" lang="en-US" altLang="ja-JP" sz="1200"/>
                        <a:t>2</a:t>
                      </a:r>
                      <a:endParaRPr kumimoji="1" lang="ja-JP" altLang="en-US" sz="1200"/>
                    </a:p>
                  </a:txBody>
                  <a:tcPr marL="60960" marR="60960" marT="30480" marB="30480">
                    <a:solidFill>
                      <a:schemeClr val="bg1"/>
                    </a:solidFill>
                  </a:tcPr>
                </a:tc>
                <a:tc>
                  <a:txBody>
                    <a:bodyPr/>
                    <a:lstStyle/>
                    <a:p>
                      <a:pPr algn="l"/>
                      <a:r>
                        <a:rPr lang="en-JP" sz="1100">
                          <a:latin typeface="+mn-ea"/>
                          <a:ea typeface="+mn-ea"/>
                        </a:rPr>
                        <a:t>ユーザー</a:t>
                      </a:r>
                      <a:r>
                        <a:rPr lang="ja-JP" altLang="en-US" sz="1100">
                          <a:latin typeface="+mn-ea"/>
                          <a:ea typeface="+mn-ea"/>
                        </a:rPr>
                        <a:t>情報</a:t>
                      </a:r>
                      <a:r>
                        <a:rPr lang="en-JP" sz="1100">
                          <a:latin typeface="+mn-ea"/>
                          <a:ea typeface="+mn-ea"/>
                        </a:rPr>
                        <a:t>の編集</a:t>
                      </a:r>
                    </a:p>
                  </a:txBody>
                  <a:tcPr>
                    <a:solidFill>
                      <a:schemeClr val="bg1"/>
                    </a:solidFill>
                  </a:tcPr>
                </a:tc>
                <a:tc>
                  <a:txBody>
                    <a:bodyPr/>
                    <a:lstStyle/>
                    <a:p>
                      <a:pPr algn="l"/>
                      <a:r>
                        <a:rPr lang="en-JP" sz="1100">
                          <a:latin typeface="+mn-ea"/>
                          <a:ea typeface="+mn-ea"/>
                        </a:rPr>
                        <a:t>可能</a:t>
                      </a:r>
                    </a:p>
                  </a:txBody>
                  <a:tcP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algn="l"/>
                      <a:r>
                        <a:rPr lang="ja-JP" altLang="en-US" sz="1100">
                          <a:latin typeface="+mn-ea"/>
                          <a:ea typeface="+mn-ea"/>
                        </a:rPr>
                        <a:t>親契約ユーザーからも</a:t>
                      </a:r>
                      <a:r>
                        <a:rPr lang="en-JP" altLang="ja-JP" sz="1100">
                          <a:latin typeface="+mn-ea"/>
                          <a:ea typeface="+mn-ea"/>
                        </a:rPr>
                        <a:t>可能</a:t>
                      </a:r>
                      <a:endParaRPr lang="en-US" sz="900">
                        <a:latin typeface="+mn-ea"/>
                        <a:ea typeface="+mn-ea"/>
                      </a:endParaRPr>
                    </a:p>
                  </a:txBody>
                  <a:tcPr>
                    <a:solidFill>
                      <a:schemeClr val="accent4">
                        <a:lumMod val="20000"/>
                        <a:lumOff val="80000"/>
                      </a:schemeClr>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latin typeface="+mn-ea"/>
                          <a:ea typeface="+mn-ea"/>
                        </a:rPr>
                        <a:t>〇</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extLst>
                  <a:ext uri="{0D108BD9-81ED-4DB2-BD59-A6C34878D82A}">
                    <a16:rowId xmlns:a16="http://schemas.microsoft.com/office/drawing/2014/main" val="3954115936"/>
                  </a:ext>
                </a:extLst>
              </a:tr>
              <a:tr h="426720">
                <a:tc>
                  <a:txBody>
                    <a:bodyPr/>
                    <a:lstStyle/>
                    <a:p>
                      <a:r>
                        <a:rPr kumimoji="1" lang="en-US" altLang="ja-JP" sz="1200"/>
                        <a:t>3</a:t>
                      </a:r>
                      <a:endParaRPr kumimoji="1" lang="ja-JP" altLang="en-US" sz="1200"/>
                    </a:p>
                  </a:txBody>
                  <a:tcPr marL="60960" marR="60960" marT="30480" marB="30480">
                    <a:solidFill>
                      <a:schemeClr val="bg1"/>
                    </a:solidFill>
                  </a:tcPr>
                </a:tc>
                <a:tc>
                  <a:txBody>
                    <a:bodyPr/>
                    <a:lstStyle/>
                    <a:p>
                      <a:pPr algn="l"/>
                      <a:r>
                        <a:rPr lang="ja-JP" altLang="en-US" sz="1100">
                          <a:latin typeface="+mn-ea"/>
                          <a:ea typeface="+mn-ea"/>
                        </a:rPr>
                        <a:t>パスワードの編集</a:t>
                      </a:r>
                      <a:endParaRPr lang="en-JP" sz="1100">
                        <a:latin typeface="+mn-ea"/>
                        <a:ea typeface="+mn-ea"/>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sz="1100">
                          <a:latin typeface="+mn-ea"/>
                          <a:ea typeface="+mn-ea"/>
                        </a:rPr>
                        <a:t>編集可能</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latin typeface="+mn-ea"/>
                          <a:ea typeface="+mn-ea"/>
                        </a:rPr>
                        <a:t>〇</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JP" altLang="ja-JP" sz="1100">
                          <a:latin typeface="+mn-ea"/>
                          <a:ea typeface="+mn-ea"/>
                        </a:rPr>
                        <a:t>編集可能</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latin typeface="+mn-ea"/>
                          <a:ea typeface="+mn-ea"/>
                        </a:rPr>
                        <a:t>〇</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extLst>
                  <a:ext uri="{0D108BD9-81ED-4DB2-BD59-A6C34878D82A}">
                    <a16:rowId xmlns:a16="http://schemas.microsoft.com/office/drawing/2014/main" val="3100669945"/>
                  </a:ext>
                </a:extLst>
              </a:tr>
              <a:tr h="426720">
                <a:tc>
                  <a:txBody>
                    <a:bodyPr/>
                    <a:lstStyle/>
                    <a:p>
                      <a:r>
                        <a:rPr kumimoji="1" lang="en-US" altLang="ja-JP" sz="1200"/>
                        <a:t>4</a:t>
                      </a:r>
                      <a:endParaRPr kumimoji="1" lang="ja-JP" altLang="en-US" sz="1200"/>
                    </a:p>
                  </a:txBody>
                  <a:tcPr marL="60960" marR="60960" marT="30480" marB="30480">
                    <a:solidFill>
                      <a:schemeClr val="bg1"/>
                    </a:solidFill>
                  </a:tcPr>
                </a:tc>
                <a:tc>
                  <a:txBody>
                    <a:bodyPr/>
                    <a:lstStyle/>
                    <a:p>
                      <a:pPr algn="l"/>
                      <a:r>
                        <a:rPr lang="ja-JP" altLang="en-US" sz="1100">
                          <a:latin typeface="+mn-ea"/>
                          <a:ea typeface="+mn-ea"/>
                        </a:rPr>
                        <a:t>ログインページからのパスワードリセット</a:t>
                      </a:r>
                      <a:endParaRPr lang="en-JP" sz="1100">
                        <a:latin typeface="+mn-ea"/>
                        <a:ea typeface="+mn-ea"/>
                      </a:endParaRPr>
                    </a:p>
                  </a:txBody>
                  <a:tcPr>
                    <a:solidFill>
                      <a:schemeClr val="bg1"/>
                    </a:solidFill>
                  </a:tcPr>
                </a:tc>
                <a:tc>
                  <a:txBody>
                    <a:bodyPr/>
                    <a:lstStyle/>
                    <a:p>
                      <a:pPr algn="l"/>
                      <a:r>
                        <a:rPr lang="en-JP" sz="1100">
                          <a:latin typeface="+mn-ea"/>
                          <a:ea typeface="+mn-ea"/>
                        </a:rPr>
                        <a:t>「ログインID」の入力</a:t>
                      </a:r>
                      <a:r>
                        <a:rPr lang="ja-JP" altLang="en-US" sz="1100">
                          <a:latin typeface="+mn-ea"/>
                          <a:ea typeface="+mn-ea"/>
                        </a:rPr>
                        <a:t>および「メールアドレス」での受信</a:t>
                      </a:r>
                      <a:r>
                        <a:rPr lang="en-JP" sz="1100">
                          <a:latin typeface="+mn-ea"/>
                          <a:ea typeface="+mn-ea"/>
                        </a:rPr>
                        <a:t>が必要</a:t>
                      </a:r>
                    </a:p>
                  </a:txBody>
                  <a:tcP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l"/>
                      <a:r>
                        <a:rPr lang="en-JP" sz="1100">
                          <a:latin typeface="+mn-ea"/>
                          <a:ea typeface="+mn-ea"/>
                        </a:rPr>
                        <a:t>「ログインID」「メールアドレス」の入力</a:t>
                      </a:r>
                      <a:r>
                        <a:rPr lang="ja-JP" altLang="en-US" sz="1100">
                          <a:latin typeface="+mn-ea"/>
                          <a:ea typeface="+mn-ea"/>
                        </a:rPr>
                        <a:t>および「メールアドレス」での受信</a:t>
                      </a:r>
                      <a:r>
                        <a:rPr lang="en-JP" altLang="ja-JP" sz="1100">
                          <a:latin typeface="+mn-ea"/>
                          <a:ea typeface="+mn-ea"/>
                        </a:rPr>
                        <a:t>が必要</a:t>
                      </a:r>
                      <a:endParaRPr lang="en-JP" sz="1100">
                        <a:latin typeface="+mn-ea"/>
                        <a:ea typeface="+mn-ea"/>
                      </a:endParaRPr>
                    </a:p>
                  </a:txBody>
                  <a:tcPr>
                    <a:solidFill>
                      <a:schemeClr val="accent4">
                        <a:lumMod val="20000"/>
                        <a:lumOff val="80000"/>
                      </a:schemeClr>
                    </a:solidFill>
                  </a:tcPr>
                </a:tc>
                <a:tc>
                  <a:txBody>
                    <a:bodyPr/>
                    <a:lstStyle/>
                    <a:p>
                      <a:pPr algn="ctr"/>
                      <a:r>
                        <a:rPr lang="en-US" sz="1100" b="0">
                          <a:latin typeface="+mn-ea"/>
                          <a:ea typeface="+mn-ea"/>
                        </a:rPr>
                        <a:t>-</a:t>
                      </a:r>
                      <a:endParaRPr lang="en-JP" sz="1100" b="0">
                        <a:latin typeface="+mn-ea"/>
                        <a:ea typeface="+mn-ea"/>
                      </a:endParaRPr>
                    </a:p>
                  </a:txBody>
                  <a:tcPr anchor="ctr">
                    <a:solidFill>
                      <a:schemeClr val="bg1"/>
                    </a:solidFill>
                  </a:tcPr>
                </a:tc>
                <a:tc>
                  <a:txBody>
                    <a:bodyPr/>
                    <a:lstStyle/>
                    <a:p>
                      <a:pPr algn="ctr"/>
                      <a:r>
                        <a:rPr lang="en-US" sz="1100" b="0">
                          <a:latin typeface="+mn-ea"/>
                          <a:ea typeface="+mn-ea"/>
                        </a:rPr>
                        <a:t>-</a:t>
                      </a:r>
                      <a:endParaRPr lang="en-JP" sz="1100" b="0">
                        <a:latin typeface="+mn-ea"/>
                        <a:ea typeface="+mn-ea"/>
                      </a:endParaRPr>
                    </a:p>
                  </a:txBody>
                  <a:tcPr anchor="ctr">
                    <a:solidFill>
                      <a:schemeClr val="bg1"/>
                    </a:solidFill>
                  </a:tcPr>
                </a:tc>
                <a:tc>
                  <a:txBody>
                    <a:bodyPr/>
                    <a:lstStyle/>
                    <a:p>
                      <a:pPr algn="ctr"/>
                      <a:r>
                        <a:rPr lang="en-US" sz="1100" b="0">
                          <a:latin typeface="+mn-ea"/>
                          <a:ea typeface="+mn-ea"/>
                        </a:rPr>
                        <a:t>-</a:t>
                      </a:r>
                      <a:endParaRPr lang="en-JP" sz="1100" b="0">
                        <a:latin typeface="+mn-ea"/>
                        <a:ea typeface="+mn-ea"/>
                      </a:endParaRPr>
                    </a:p>
                  </a:txBody>
                  <a:tcPr anchor="ctr">
                    <a:solidFill>
                      <a:schemeClr val="bg1"/>
                    </a:solidFill>
                  </a:tcPr>
                </a:tc>
                <a:tc>
                  <a:txBody>
                    <a:bodyPr/>
                    <a:lstStyle/>
                    <a:p>
                      <a:pPr algn="ctr"/>
                      <a:r>
                        <a:rPr lang="en-US" sz="1100" b="0">
                          <a:latin typeface="+mn-ea"/>
                          <a:ea typeface="+mn-ea"/>
                        </a:rPr>
                        <a:t>-</a:t>
                      </a:r>
                      <a:endParaRPr lang="en-JP" sz="1100" b="0">
                        <a:latin typeface="+mn-ea"/>
                        <a:ea typeface="+mn-ea"/>
                      </a:endParaRPr>
                    </a:p>
                  </a:txBody>
                  <a:tcPr anchor="ctr">
                    <a:solidFill>
                      <a:schemeClr val="bg1"/>
                    </a:solidFill>
                  </a:tcPr>
                </a:tc>
                <a:extLst>
                  <a:ext uri="{0D108BD9-81ED-4DB2-BD59-A6C34878D82A}">
                    <a16:rowId xmlns:a16="http://schemas.microsoft.com/office/drawing/2014/main" val="499510778"/>
                  </a:ext>
                </a:extLst>
              </a:tr>
              <a:tr h="426720">
                <a:tc>
                  <a:txBody>
                    <a:bodyPr/>
                    <a:lstStyle/>
                    <a:p>
                      <a:r>
                        <a:rPr kumimoji="1" lang="en-US" altLang="ja-JP" sz="1200">
                          <a:solidFill>
                            <a:schemeClr val="tx1"/>
                          </a:solidFill>
                        </a:rPr>
                        <a:t>5</a:t>
                      </a:r>
                      <a:endParaRPr kumimoji="1" lang="ja-JP" altLang="en-US" sz="1200">
                        <a:solidFill>
                          <a:schemeClr val="tx1"/>
                        </a:solidFill>
                      </a:endParaRPr>
                    </a:p>
                  </a:txBody>
                  <a:tcPr marL="60960" marR="60960" marT="30480" marB="30480">
                    <a:solidFill>
                      <a:schemeClr val="bg1"/>
                    </a:solidFill>
                  </a:tcPr>
                </a:tc>
                <a:tc>
                  <a:txBody>
                    <a:bodyPr/>
                    <a:lstStyle/>
                    <a:p>
                      <a:pPr algn="l"/>
                      <a:r>
                        <a:rPr lang="ja-JP" altLang="en-US" sz="1100">
                          <a:latin typeface="+mn-ea"/>
                          <a:ea typeface="+mn-ea"/>
                        </a:rPr>
                        <a:t>ユーザー管理画面からの</a:t>
                      </a:r>
                      <a:r>
                        <a:rPr lang="en-JP" sz="1100">
                          <a:latin typeface="+mn-ea"/>
                          <a:ea typeface="+mn-ea"/>
                        </a:rPr>
                        <a:t>パスワードリセット</a:t>
                      </a:r>
                    </a:p>
                  </a:txBody>
                  <a:tcPr>
                    <a:solidFill>
                      <a:schemeClr val="bg1"/>
                    </a:solidFill>
                  </a:tcPr>
                </a:tc>
                <a:tc>
                  <a:txBody>
                    <a:bodyPr/>
                    <a:lstStyle/>
                    <a:p>
                      <a:pPr algn="l"/>
                      <a:r>
                        <a:rPr lang="en-JP" sz="1100">
                          <a:latin typeface="+mn-ea"/>
                          <a:ea typeface="+mn-ea"/>
                        </a:rPr>
                        <a:t>可能</a:t>
                      </a:r>
                      <a:r>
                        <a:rPr lang="ja-JP" altLang="en-US" sz="1100">
                          <a:latin typeface="+mn-ea"/>
                          <a:ea typeface="+mn-ea"/>
                        </a:rPr>
                        <a:t> </a:t>
                      </a:r>
                      <a:r>
                        <a:rPr lang="en-US" altLang="ja-JP" sz="1100">
                          <a:latin typeface="+mn-ea"/>
                          <a:ea typeface="+mn-ea"/>
                        </a:rPr>
                        <a:t>※</a:t>
                      </a:r>
                      <a:r>
                        <a:rPr lang="ja-JP" altLang="en-US" sz="1100">
                          <a:latin typeface="+mn-ea"/>
                          <a:ea typeface="+mn-ea"/>
                        </a:rPr>
                        <a:t>再設定対象ユーザーの「メールアドレス」での受信が必要</a:t>
                      </a:r>
                      <a:endParaRPr lang="en-JP" sz="1100">
                        <a:latin typeface="+mn-ea"/>
                        <a:ea typeface="+mn-ea"/>
                      </a:endParaRPr>
                    </a:p>
                  </a:txBody>
                  <a:tcP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JP" sz="1100" b="1">
                          <a:latin typeface="+mn-ea"/>
                          <a:ea typeface="+mn-ea"/>
                        </a:rPr>
                        <a:t>不可</a:t>
                      </a:r>
                      <a:endParaRPr lang="en-US" sz="1100" b="1">
                        <a:latin typeface="+mn-ea"/>
                        <a:ea typeface="+mn-ea"/>
                      </a:endParaRP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a:latin typeface="+mn-ea"/>
                          <a:ea typeface="+mn-ea"/>
                        </a:rPr>
                        <a:t>×</a:t>
                      </a:r>
                      <a:endParaRPr lang="en-US" sz="900" b="0">
                        <a:latin typeface="+mn-ea"/>
                        <a:ea typeface="+mn-ea"/>
                      </a:endParaRP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a:latin typeface="+mn-ea"/>
                          <a:ea typeface="+mn-ea"/>
                        </a:rPr>
                        <a:t>×</a:t>
                      </a:r>
                      <a:endParaRPr lang="en-US" sz="1100" b="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a:latin typeface="+mn-ea"/>
                          <a:ea typeface="+mn-ea"/>
                        </a:rPr>
                        <a:t>×</a:t>
                      </a:r>
                      <a:endParaRPr lang="en-US" sz="1100" b="0">
                        <a:latin typeface="+mn-ea"/>
                        <a:ea typeface="+mn-ea"/>
                      </a:endParaRP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a:latin typeface="+mn-ea"/>
                          <a:ea typeface="+mn-ea"/>
                        </a:rPr>
                        <a:t>×</a:t>
                      </a:r>
                      <a:endParaRPr lang="en-US" sz="1100" b="0">
                        <a:latin typeface="+mn-ea"/>
                        <a:ea typeface="+mn-ea"/>
                      </a:endParaRPr>
                    </a:p>
                  </a:txBody>
                  <a:tcPr anchor="ctr">
                    <a:solidFill>
                      <a:schemeClr val="bg1"/>
                    </a:solidFill>
                  </a:tcPr>
                </a:tc>
                <a:extLst>
                  <a:ext uri="{0D108BD9-81ED-4DB2-BD59-A6C34878D82A}">
                    <a16:rowId xmlns:a16="http://schemas.microsoft.com/office/drawing/2014/main" val="3369647148"/>
                  </a:ext>
                </a:extLst>
              </a:tr>
              <a:tr h="426720">
                <a:tc>
                  <a:txBody>
                    <a:bodyPr/>
                    <a:lstStyle/>
                    <a:p>
                      <a:r>
                        <a:rPr kumimoji="1" lang="en-US" altLang="ja-JP" sz="1200"/>
                        <a:t>6</a:t>
                      </a:r>
                      <a:endParaRPr kumimoji="1" lang="ja-JP" altLang="en-US" sz="1200"/>
                    </a:p>
                  </a:txBody>
                  <a:tcPr marL="60960" marR="60960" marT="30480" marB="30480">
                    <a:solidFill>
                      <a:schemeClr val="bg1"/>
                    </a:solidFill>
                  </a:tcPr>
                </a:tc>
                <a:tc>
                  <a:txBody>
                    <a:bodyPr/>
                    <a:lstStyle/>
                    <a:p>
                      <a:pPr algn="l"/>
                      <a:r>
                        <a:rPr lang="en-JP" sz="1100">
                          <a:latin typeface="+mn-ea"/>
                          <a:ea typeface="+mn-ea"/>
                        </a:rPr>
                        <a:t>二段階認証</a:t>
                      </a:r>
                      <a:r>
                        <a:rPr lang="ja-JP" altLang="en-US" sz="1100">
                          <a:latin typeface="+mn-ea"/>
                          <a:ea typeface="+mn-ea"/>
                        </a:rPr>
                        <a:t>の設定</a:t>
                      </a:r>
                      <a:endParaRPr lang="en-JP" sz="1100">
                        <a:latin typeface="+mn-ea"/>
                        <a:ea typeface="+mn-ea"/>
                      </a:endParaRPr>
                    </a:p>
                  </a:txBody>
                  <a:tcPr>
                    <a:solidFill>
                      <a:schemeClr val="bg1"/>
                    </a:solidFill>
                  </a:tcPr>
                </a:tc>
                <a:tc>
                  <a:txBody>
                    <a:bodyPr/>
                    <a:lstStyle/>
                    <a:p>
                      <a:pPr algn="l"/>
                      <a:r>
                        <a:rPr lang="en-JP" sz="1100">
                          <a:latin typeface="+mn-ea"/>
                          <a:ea typeface="+mn-ea"/>
                        </a:rPr>
                        <a:t>TOTP</a:t>
                      </a:r>
                      <a:r>
                        <a:rPr lang="ja-JP" altLang="en-US" sz="1100">
                          <a:latin typeface="+mn-ea"/>
                          <a:ea typeface="+mn-ea"/>
                        </a:rPr>
                        <a:t>のみ</a:t>
                      </a:r>
                      <a:endParaRPr lang="en-JP" sz="1100">
                        <a:latin typeface="+mn-ea"/>
                        <a:ea typeface="+mn-ea"/>
                      </a:endParaRPr>
                    </a:p>
                    <a:p>
                      <a:pPr algn="l"/>
                      <a:r>
                        <a:rPr lang="en-JP" sz="1100">
                          <a:latin typeface="+mn-ea"/>
                          <a:ea typeface="+mn-ea"/>
                        </a:rPr>
                        <a:t>2段階認証の設定は任意</a:t>
                      </a:r>
                    </a:p>
                  </a:txBody>
                  <a:tcP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algn="l"/>
                      <a:r>
                        <a:rPr lang="en-JP" sz="1100">
                          <a:latin typeface="+mn-ea"/>
                          <a:ea typeface="+mn-ea"/>
                        </a:rPr>
                        <a:t>TOTP</a:t>
                      </a:r>
                      <a:r>
                        <a:rPr lang="en-US" sz="1100">
                          <a:latin typeface="+mn-ea"/>
                          <a:ea typeface="+mn-ea"/>
                        </a:rPr>
                        <a:t> </a:t>
                      </a:r>
                      <a:r>
                        <a:rPr lang="ja-JP" altLang="en-US" sz="1100">
                          <a:latin typeface="+mn-ea"/>
                          <a:ea typeface="+mn-ea"/>
                        </a:rPr>
                        <a:t>または </a:t>
                      </a:r>
                      <a:r>
                        <a:rPr lang="en-JP" sz="1100">
                          <a:latin typeface="+mn-ea"/>
                          <a:ea typeface="+mn-ea"/>
                        </a:rPr>
                        <a:t>MailOTP</a:t>
                      </a:r>
                    </a:p>
                    <a:p>
                      <a:pPr algn="l"/>
                      <a:r>
                        <a:rPr lang="en-JP" sz="1100">
                          <a:latin typeface="+mn-ea"/>
                          <a:ea typeface="+mn-ea"/>
                        </a:rPr>
                        <a:t>2段階認証の設定が</a:t>
                      </a:r>
                      <a:r>
                        <a:rPr lang="en-JP" sz="1100" b="1">
                          <a:latin typeface="+mn-ea"/>
                          <a:ea typeface="+mn-ea"/>
                        </a:rPr>
                        <a:t>必須</a:t>
                      </a:r>
                      <a:endParaRPr lang="en-US" sz="1100" b="1">
                        <a:latin typeface="+mn-ea"/>
                        <a:ea typeface="+mn-ea"/>
                      </a:endParaRPr>
                    </a:p>
                  </a:txBody>
                  <a:tcPr>
                    <a:solidFill>
                      <a:schemeClr val="accent4">
                        <a:lumMod val="20000"/>
                        <a:lumOff val="80000"/>
                      </a:schemeClr>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accent4">
                        <a:lumMod val="20000"/>
                        <a:lumOff val="80000"/>
                      </a:schemeClr>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accent4">
                        <a:lumMod val="20000"/>
                        <a:lumOff val="80000"/>
                      </a:schemeClr>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extLst>
                  <a:ext uri="{0D108BD9-81ED-4DB2-BD59-A6C34878D82A}">
                    <a16:rowId xmlns:a16="http://schemas.microsoft.com/office/drawing/2014/main" val="1211038972"/>
                  </a:ext>
                </a:extLst>
              </a:tr>
              <a:tr h="426720">
                <a:tc>
                  <a:txBody>
                    <a:bodyPr/>
                    <a:lstStyle/>
                    <a:p>
                      <a:r>
                        <a:rPr kumimoji="1" lang="en-US" altLang="ja-JP" sz="1200">
                          <a:solidFill>
                            <a:schemeClr val="tx1"/>
                          </a:solidFill>
                        </a:rPr>
                        <a:t>7</a:t>
                      </a:r>
                      <a:endParaRPr kumimoji="1" lang="ja-JP" altLang="en-US" sz="1200">
                        <a:solidFill>
                          <a:schemeClr val="tx1"/>
                        </a:solidFill>
                      </a:endParaRPr>
                    </a:p>
                  </a:txBody>
                  <a:tcPr marL="60960" marR="60960" marT="30480" marB="30480">
                    <a:solidFill>
                      <a:schemeClr val="bg1"/>
                    </a:solidFill>
                  </a:tcPr>
                </a:tc>
                <a:tc>
                  <a:txBody>
                    <a:bodyPr/>
                    <a:lstStyle/>
                    <a:p>
                      <a:pPr algn="l"/>
                      <a:r>
                        <a:rPr lang="en-JP" sz="1100">
                          <a:latin typeface="+mn-ea"/>
                          <a:ea typeface="+mn-ea"/>
                        </a:rPr>
                        <a:t>二段階認証</a:t>
                      </a:r>
                      <a:r>
                        <a:rPr lang="en-US" sz="1100">
                          <a:latin typeface="+mn-ea"/>
                          <a:ea typeface="+mn-ea"/>
                        </a:rPr>
                        <a:t>(TOTP)</a:t>
                      </a:r>
                      <a:r>
                        <a:rPr lang="en-JP" sz="1100">
                          <a:latin typeface="+mn-ea"/>
                          <a:ea typeface="+mn-ea"/>
                        </a:rPr>
                        <a:t>のリセット</a:t>
                      </a:r>
                    </a:p>
                  </a:txBody>
                  <a:tcPr>
                    <a:solidFill>
                      <a:schemeClr val="bg1"/>
                    </a:solidFill>
                  </a:tcPr>
                </a:tc>
                <a:tc>
                  <a:txBody>
                    <a:bodyPr/>
                    <a:lstStyle/>
                    <a:p>
                      <a:pPr algn="l"/>
                      <a:r>
                        <a:rPr lang="ja-JP" altLang="en-US" sz="1100">
                          <a:latin typeface="+mn-ea"/>
                          <a:ea typeface="+mn-ea"/>
                        </a:rPr>
                        <a:t>可能</a:t>
                      </a:r>
                      <a:endParaRPr lang="en-JP" sz="1100">
                        <a:latin typeface="+mn-ea"/>
                        <a:ea typeface="+mn-ea"/>
                      </a:endParaRPr>
                    </a:p>
                  </a:txBody>
                  <a:tcP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algn="l"/>
                      <a:r>
                        <a:rPr lang="ja-JP" altLang="en-US" sz="1100">
                          <a:latin typeface="+mn-ea"/>
                          <a:ea typeface="+mn-ea"/>
                        </a:rPr>
                        <a:t>親契約ユーザーからも</a:t>
                      </a:r>
                      <a:r>
                        <a:rPr lang="en-JP" altLang="ja-JP" sz="1100">
                          <a:latin typeface="+mn-ea"/>
                          <a:ea typeface="+mn-ea"/>
                        </a:rPr>
                        <a:t>可能</a:t>
                      </a:r>
                      <a:endParaRPr lang="en-US" altLang="ja-JP" sz="900">
                        <a:latin typeface="+mn-ea"/>
                        <a:ea typeface="+mn-ea"/>
                      </a:endParaRPr>
                    </a:p>
                  </a:txBody>
                  <a:tcPr>
                    <a:solidFill>
                      <a:schemeClr val="accent4">
                        <a:lumMod val="20000"/>
                        <a:lumOff val="80000"/>
                      </a:schemeClr>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latin typeface="+mn-ea"/>
                          <a:ea typeface="+mn-ea"/>
                        </a:rPr>
                        <a:t>〇</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extLst>
                  <a:ext uri="{0D108BD9-81ED-4DB2-BD59-A6C34878D82A}">
                    <a16:rowId xmlns:a16="http://schemas.microsoft.com/office/drawing/2014/main" val="1645158297"/>
                  </a:ext>
                </a:extLst>
              </a:tr>
              <a:tr h="426720">
                <a:tc>
                  <a:txBody>
                    <a:bodyPr/>
                    <a:lstStyle/>
                    <a:p>
                      <a:r>
                        <a:rPr kumimoji="1" lang="en-US" altLang="ja-JP" sz="1200">
                          <a:solidFill>
                            <a:schemeClr val="tx1"/>
                          </a:solidFill>
                        </a:rPr>
                        <a:t>8</a:t>
                      </a:r>
                      <a:endParaRPr kumimoji="1" lang="ja-JP" altLang="en-US" sz="1200">
                        <a:solidFill>
                          <a:schemeClr val="tx1"/>
                        </a:solidFill>
                      </a:endParaRPr>
                    </a:p>
                  </a:txBody>
                  <a:tcPr marL="60960" marR="60960" marT="30480" marB="30480">
                    <a:solidFill>
                      <a:schemeClr val="bg1"/>
                    </a:solidFill>
                  </a:tcPr>
                </a:tc>
                <a:tc>
                  <a:txBody>
                    <a:bodyPr/>
                    <a:lstStyle/>
                    <a:p>
                      <a:pPr algn="l"/>
                      <a:r>
                        <a:rPr lang="en-JP" sz="1100">
                          <a:latin typeface="+mn-ea"/>
                          <a:ea typeface="+mn-ea"/>
                        </a:rPr>
                        <a:t>ユーザーの一時停止</a:t>
                      </a:r>
                    </a:p>
                  </a:txBody>
                  <a:tcPr>
                    <a:solidFill>
                      <a:schemeClr val="bg1"/>
                    </a:solidFill>
                  </a:tcPr>
                </a:tc>
                <a:tc>
                  <a:txBody>
                    <a:bodyPr/>
                    <a:lstStyle/>
                    <a:p>
                      <a:pPr algn="l"/>
                      <a:r>
                        <a:rPr lang="en-JP" sz="1100">
                          <a:latin typeface="+mn-ea"/>
                          <a:ea typeface="+mn-ea"/>
                        </a:rPr>
                        <a:t>可能</a:t>
                      </a:r>
                    </a:p>
                  </a:txBody>
                  <a:tcP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algn="l"/>
                      <a:r>
                        <a:rPr lang="en-JP" sz="1100" b="1">
                          <a:latin typeface="+mn-ea"/>
                          <a:ea typeface="+mn-ea"/>
                        </a:rPr>
                        <a:t>不可</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a:latin typeface="+mn-ea"/>
                          <a:ea typeface="+mn-ea"/>
                        </a:rPr>
                        <a:t>×</a:t>
                      </a:r>
                      <a:endParaRPr lang="en-US" sz="1100" b="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a:latin typeface="+mn-ea"/>
                          <a:ea typeface="+mn-ea"/>
                        </a:rPr>
                        <a:t>×</a:t>
                      </a:r>
                      <a:endParaRPr lang="en-US" sz="1100" b="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a:latin typeface="+mn-ea"/>
                          <a:ea typeface="+mn-ea"/>
                        </a:rPr>
                        <a:t>×</a:t>
                      </a:r>
                      <a:endParaRPr lang="en-US" sz="1100" b="0">
                        <a:latin typeface="+mn-ea"/>
                        <a:ea typeface="+mn-ea"/>
                      </a:endParaRPr>
                    </a:p>
                  </a:txBody>
                  <a:tcPr anchor="ctr">
                    <a:solidFill>
                      <a:schemeClr val="accent4">
                        <a:lumMod val="20000"/>
                        <a:lumOff val="80000"/>
                      </a:schemeClr>
                    </a:solidFill>
                  </a:tcPr>
                </a:tc>
                <a:tc>
                  <a:txBody>
                    <a:bodyPr/>
                    <a:lstStyle/>
                    <a:p>
                      <a:pPr algn="ctr"/>
                      <a:r>
                        <a:rPr lang="en-US" altLang="ja-JP" sz="1100" b="0">
                          <a:latin typeface="+mn-ea"/>
                          <a:ea typeface="+mn-ea"/>
                        </a:rPr>
                        <a:t>×</a:t>
                      </a:r>
                      <a:endParaRPr lang="en-JP" sz="1100" b="0">
                        <a:latin typeface="+mn-ea"/>
                        <a:ea typeface="+mn-ea"/>
                      </a:endParaRPr>
                    </a:p>
                  </a:txBody>
                  <a:tcPr anchor="ctr">
                    <a:solidFill>
                      <a:schemeClr val="bg1"/>
                    </a:solidFill>
                  </a:tcPr>
                </a:tc>
                <a:extLst>
                  <a:ext uri="{0D108BD9-81ED-4DB2-BD59-A6C34878D82A}">
                    <a16:rowId xmlns:a16="http://schemas.microsoft.com/office/drawing/2014/main" val="870662008"/>
                  </a:ext>
                </a:extLst>
              </a:tr>
              <a:tr h="426720">
                <a:tc>
                  <a:txBody>
                    <a:bodyPr/>
                    <a:lstStyle/>
                    <a:p>
                      <a:r>
                        <a:rPr kumimoji="1" lang="en-US" altLang="ja-JP" sz="1200">
                          <a:solidFill>
                            <a:schemeClr val="tx1"/>
                          </a:solidFill>
                        </a:rPr>
                        <a:t>9</a:t>
                      </a:r>
                      <a:endParaRPr kumimoji="1" lang="ja-JP" altLang="en-US" sz="1200">
                        <a:solidFill>
                          <a:schemeClr val="tx1"/>
                        </a:solidFill>
                      </a:endParaRPr>
                    </a:p>
                  </a:txBody>
                  <a:tcPr marL="60960" marR="60960" marT="30480" marB="3048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a:t>パスワードの変更に関する条件</a:t>
                      </a:r>
                      <a:endParaRPr lang="en-JP" altLang="ja-JP" sz="1100"/>
                    </a:p>
                  </a:txBody>
                  <a:tcPr>
                    <a:solidFill>
                      <a:schemeClr val="bg1"/>
                    </a:solidFill>
                  </a:tcPr>
                </a:tc>
                <a:tc>
                  <a:txBody>
                    <a:bodyPr/>
                    <a:lstStyle/>
                    <a:p>
                      <a:pPr algn="l"/>
                      <a:r>
                        <a:rPr lang="en-US" altLang="ja-JP" sz="1100">
                          <a:latin typeface="+mn-ea"/>
                          <a:ea typeface="+mn-ea"/>
                        </a:rPr>
                        <a:t>90</a:t>
                      </a:r>
                      <a:r>
                        <a:rPr lang="ja-JP" altLang="en-US" sz="1100">
                          <a:latin typeface="+mn-ea"/>
                          <a:ea typeface="+mn-ea"/>
                        </a:rPr>
                        <a:t>日ごとに要変更</a:t>
                      </a:r>
                      <a:endParaRPr lang="en-JP" altLang="ja-JP" sz="1100">
                        <a:latin typeface="+mn-ea"/>
                        <a:ea typeface="+mn-ea"/>
                      </a:endParaRPr>
                    </a:p>
                  </a:txBody>
                  <a:tcP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l"/>
                      <a:r>
                        <a:rPr lang="ja-JP" altLang="en-US" sz="1100" b="1">
                          <a:latin typeface="+mn-ea"/>
                          <a:ea typeface="+mn-ea"/>
                        </a:rPr>
                        <a:t>無期限</a:t>
                      </a:r>
                      <a:endParaRPr lang="en-US" sz="1100" b="1">
                        <a:latin typeface="+mn-ea"/>
                        <a:ea typeface="+mn-ea"/>
                      </a:endParaRPr>
                    </a:p>
                  </a:txBody>
                  <a:tcPr>
                    <a:solidFill>
                      <a:schemeClr val="accent4">
                        <a:lumMod val="20000"/>
                        <a:lumOff val="80000"/>
                      </a:schemeClr>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extLst>
                  <a:ext uri="{0D108BD9-81ED-4DB2-BD59-A6C34878D82A}">
                    <a16:rowId xmlns:a16="http://schemas.microsoft.com/office/drawing/2014/main" val="3135390063"/>
                  </a:ext>
                </a:extLst>
              </a:tr>
              <a:tr h="426720">
                <a:tc>
                  <a:txBody>
                    <a:bodyPr/>
                    <a:lstStyle/>
                    <a:p>
                      <a:r>
                        <a:rPr kumimoji="1" lang="en-US" altLang="ja-JP" sz="1200">
                          <a:solidFill>
                            <a:schemeClr val="tx1"/>
                          </a:solidFill>
                        </a:rPr>
                        <a:t>10</a:t>
                      </a:r>
                      <a:endParaRPr kumimoji="1" lang="ja-JP" altLang="en-US" sz="1200">
                        <a:solidFill>
                          <a:schemeClr val="tx1"/>
                        </a:solidFill>
                      </a:endParaRPr>
                    </a:p>
                  </a:txBody>
                  <a:tcPr marL="60960" marR="60960" marT="30480" marB="3048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a:t>パスワード変更ポリシー</a:t>
                      </a:r>
                      <a:endParaRPr lang="en-JP" altLang="ja-JP" sz="1100"/>
                    </a:p>
                  </a:txBody>
                  <a:tcPr>
                    <a:solidFill>
                      <a:schemeClr val="bg1"/>
                    </a:solidFill>
                  </a:tcPr>
                </a:tc>
                <a:tc>
                  <a:txBody>
                    <a:bodyPr/>
                    <a:lstStyle/>
                    <a:p>
                      <a:pPr algn="l"/>
                      <a:r>
                        <a:rPr lang="ja-JP" altLang="en-US" sz="1100">
                          <a:latin typeface="+mn-ea"/>
                          <a:ea typeface="+mn-ea"/>
                        </a:rPr>
                        <a:t>現在および過去</a:t>
                      </a:r>
                      <a:r>
                        <a:rPr lang="en-US" altLang="ja-JP" sz="1100">
                          <a:latin typeface="+mn-ea"/>
                          <a:ea typeface="+mn-ea"/>
                        </a:rPr>
                        <a:t>3</a:t>
                      </a:r>
                      <a:r>
                        <a:rPr lang="ja-JP" altLang="en-US" sz="1100">
                          <a:latin typeface="+mn-ea"/>
                          <a:ea typeface="+mn-ea"/>
                        </a:rPr>
                        <a:t>回のパスワードは利用不可</a:t>
                      </a:r>
                      <a:endParaRPr lang="en-JP" sz="1100">
                        <a:latin typeface="+mn-ea"/>
                        <a:ea typeface="+mn-ea"/>
                      </a:endParaRPr>
                    </a:p>
                  </a:txBody>
                  <a:tcP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l"/>
                      <a:r>
                        <a:rPr lang="ja-JP" altLang="en-US" sz="1100" b="1">
                          <a:latin typeface="+mn-ea"/>
                          <a:ea typeface="+mn-ea"/>
                        </a:rPr>
                        <a:t>現在</a:t>
                      </a:r>
                      <a:r>
                        <a:rPr lang="ja-JP" altLang="en-US" sz="1100" b="0">
                          <a:latin typeface="+mn-ea"/>
                          <a:ea typeface="+mn-ea"/>
                        </a:rPr>
                        <a:t>と同じパスワードは利用不可</a:t>
                      </a:r>
                      <a:endParaRPr lang="en-US" sz="1100" b="0">
                        <a:latin typeface="+mn-ea"/>
                        <a:ea typeface="+mn-ea"/>
                      </a:endParaRPr>
                    </a:p>
                  </a:txBody>
                  <a:tcPr>
                    <a:solidFill>
                      <a:schemeClr val="accent4">
                        <a:lumMod val="20000"/>
                        <a:lumOff val="80000"/>
                      </a:schemeClr>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extLst>
                  <a:ext uri="{0D108BD9-81ED-4DB2-BD59-A6C34878D82A}">
                    <a16:rowId xmlns:a16="http://schemas.microsoft.com/office/drawing/2014/main" val="2293109963"/>
                  </a:ext>
                </a:extLst>
              </a:tr>
            </a:tbl>
          </a:graphicData>
        </a:graphic>
      </p:graphicFrame>
      <p:sp>
        <p:nvSpPr>
          <p:cNvPr id="7" name="正方形/長方形 6">
            <a:extLst>
              <a:ext uri="{FF2B5EF4-FFF2-40B4-BE49-F238E27FC236}">
                <a16:creationId xmlns:a16="http://schemas.microsoft.com/office/drawing/2014/main" id="{86DE878E-5118-2BB3-501D-C4BC41684827}"/>
              </a:ext>
            </a:extLst>
          </p:cNvPr>
          <p:cNvSpPr/>
          <p:nvPr/>
        </p:nvSpPr>
        <p:spPr bwMode="gray">
          <a:xfrm>
            <a:off x="9849077" y="862209"/>
            <a:ext cx="860186" cy="244742"/>
          </a:xfrm>
          <a:prstGeom prst="rect">
            <a:avLst/>
          </a:prstGeom>
          <a:solidFill>
            <a:schemeClr val="accent4">
              <a:lumMod val="20000"/>
              <a:lumOff val="80000"/>
            </a:schemeClr>
          </a:solidFill>
          <a:ln w="6350">
            <a:noFill/>
            <a:miter lim="800000"/>
            <a:headEnd/>
            <a:tailEnd/>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kumimoji="1" lang="ja-JP" altLang="en-US" sz="1200" kern="0">
              <a:solidFill>
                <a:srgbClr val="00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615D599-6D2B-DB9F-5A67-26A2A0FE017D}"/>
              </a:ext>
            </a:extLst>
          </p:cNvPr>
          <p:cNvSpPr txBox="1"/>
          <p:nvPr/>
        </p:nvSpPr>
        <p:spPr>
          <a:xfrm>
            <a:off x="10652521" y="875644"/>
            <a:ext cx="1261884" cy="253916"/>
          </a:xfrm>
          <a:prstGeom prst="rect">
            <a:avLst/>
          </a:prstGeom>
          <a:noFill/>
        </p:spPr>
        <p:txBody>
          <a:bodyPr wrap="none" rtlCol="0">
            <a:spAutoFit/>
          </a:bodyPr>
          <a:lstStyle/>
          <a:p>
            <a:r>
              <a:rPr kumimoji="1" lang="ja-JP" altLang="en-US" sz="1050"/>
              <a:t>：差分があるもの</a:t>
            </a:r>
          </a:p>
        </p:txBody>
      </p:sp>
      <p:sp>
        <p:nvSpPr>
          <p:cNvPr id="5" name="吹き出し: 四角形 4">
            <a:extLst>
              <a:ext uri="{FF2B5EF4-FFF2-40B4-BE49-F238E27FC236}">
                <a16:creationId xmlns:a16="http://schemas.microsoft.com/office/drawing/2014/main" id="{FE4B49B1-5B76-CCF8-949A-0C0A174A4A36}"/>
              </a:ext>
            </a:extLst>
          </p:cNvPr>
          <p:cNvSpPr/>
          <p:nvPr/>
        </p:nvSpPr>
        <p:spPr bwMode="gray">
          <a:xfrm>
            <a:off x="10276514" y="-823"/>
            <a:ext cx="1915486" cy="613219"/>
          </a:xfrm>
          <a:prstGeom prst="wedgeRectCallout">
            <a:avLst>
              <a:gd name="adj1" fmla="val -3843"/>
              <a:gd name="adj2" fmla="val 25357"/>
            </a:avLst>
          </a:prstGeom>
          <a:solidFill>
            <a:srgbClr val="00B050"/>
          </a:solidFill>
          <a:ln>
            <a:solidFill>
              <a:srgbClr val="00B050"/>
            </a:solidFill>
            <a:headEnd/>
            <a:tailEnd/>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子契約向け</a:t>
            </a:r>
          </a:p>
        </p:txBody>
      </p:sp>
    </p:spTree>
    <p:extLst>
      <p:ext uri="{BB962C8B-B14F-4D97-AF65-F5344CB8AC3E}">
        <p14:creationId xmlns:p14="http://schemas.microsoft.com/office/powerpoint/2010/main" val="3168739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0AB38A-9F71-7C38-FCE0-51D6DBF3B12C}"/>
              </a:ext>
            </a:extLst>
          </p:cNvPr>
          <p:cNvSpPr>
            <a:spLocks noGrp="1"/>
          </p:cNvSpPr>
          <p:nvPr>
            <p:ph type="title"/>
          </p:nvPr>
        </p:nvSpPr>
        <p:spPr/>
        <p:txBody>
          <a:bodyPr/>
          <a:lstStyle/>
          <a:p>
            <a:r>
              <a:rPr lang="ja-JP" altLang="en-US" sz="2800"/>
              <a:t>ログインポータルおよび</a:t>
            </a:r>
            <a:r>
              <a:rPr lang="en-US" altLang="ja-JP" sz="2800"/>
              <a:t>SDPF</a:t>
            </a:r>
            <a:r>
              <a:rPr lang="ja-JP" altLang="en-US" sz="2800"/>
              <a:t>ポータルの機能差分</a:t>
            </a:r>
            <a:r>
              <a:rPr lang="en-US" altLang="ja-JP" sz="2800"/>
              <a:t>(2)</a:t>
            </a:r>
            <a:endParaRPr kumimoji="1" lang="ja-JP" altLang="en-US" sz="2800"/>
          </a:p>
        </p:txBody>
      </p:sp>
      <p:sp>
        <p:nvSpPr>
          <p:cNvPr id="3" name="コンテンツ プレースホルダー 2">
            <a:extLst>
              <a:ext uri="{FF2B5EF4-FFF2-40B4-BE49-F238E27FC236}">
                <a16:creationId xmlns:a16="http://schemas.microsoft.com/office/drawing/2014/main" id="{BF61C90B-B09B-E9D1-638C-E21A54FC8D9B}"/>
              </a:ext>
            </a:extLst>
          </p:cNvPr>
          <p:cNvSpPr>
            <a:spLocks noGrp="1"/>
          </p:cNvSpPr>
          <p:nvPr>
            <p:ph idx="1"/>
          </p:nvPr>
        </p:nvSpPr>
        <p:spPr>
          <a:xfrm>
            <a:off x="264000" y="836712"/>
            <a:ext cx="11664000" cy="307166"/>
          </a:xfrm>
        </p:spPr>
        <p:txBody>
          <a:bodyPr>
            <a:normAutofit fontScale="92500" lnSpcReduction="20000"/>
          </a:bodyPr>
          <a:lstStyle/>
          <a:p>
            <a:pPr marL="0" indent="0">
              <a:buNone/>
            </a:pPr>
            <a:r>
              <a:rPr lang="ja-JP" altLang="en-US" sz="1800">
                <a:solidFill>
                  <a:schemeClr val="tx1"/>
                </a:solidFill>
                <a:latin typeface="メイリオ" panose="020B0604030504040204" pitchFamily="50" charset="-128"/>
                <a:ea typeface="メイリオ" panose="020B0604030504040204" pitchFamily="50" charset="-128"/>
              </a:rPr>
              <a:t>ログインポータルと</a:t>
            </a:r>
            <a:r>
              <a:rPr lang="en-US" altLang="ja-JP">
                <a:solidFill>
                  <a:schemeClr val="tx1"/>
                </a:solidFill>
                <a:latin typeface="メイリオ" panose="020B0604030504040204" pitchFamily="50" charset="-128"/>
                <a:ea typeface="メイリオ" panose="020B0604030504040204" pitchFamily="50" charset="-128"/>
              </a:rPr>
              <a:t>SDPF</a:t>
            </a:r>
            <a:r>
              <a:rPr lang="ja-JP" altLang="en-US" sz="1800">
                <a:solidFill>
                  <a:schemeClr val="tx1"/>
                </a:solidFill>
                <a:latin typeface="メイリオ" panose="020B0604030504040204" pitchFamily="50" charset="-128"/>
                <a:ea typeface="メイリオ" panose="020B0604030504040204" pitchFamily="50" charset="-128"/>
              </a:rPr>
              <a:t>ポータルの機能差分</a:t>
            </a:r>
            <a:r>
              <a:rPr lang="ja-JP" altLang="en-US">
                <a:solidFill>
                  <a:schemeClr val="tx1"/>
                </a:solidFill>
                <a:latin typeface="メイリオ" panose="020B0604030504040204" pitchFamily="50" charset="-128"/>
                <a:ea typeface="メイリオ" panose="020B0604030504040204" pitchFamily="50" charset="-128"/>
              </a:rPr>
              <a:t>は下記の通りです。</a:t>
            </a:r>
            <a:endParaRPr lang="ja-JP" altLang="en-US" sz="1800">
              <a:solidFill>
                <a:schemeClr val="tx1"/>
              </a:solidFill>
              <a:latin typeface="メイリオ" panose="020B0604030504040204" pitchFamily="50" charset="-128"/>
              <a:ea typeface="メイリオ" panose="020B0604030504040204" pitchFamily="50" charset="-128"/>
            </a:endParaRPr>
          </a:p>
        </p:txBody>
      </p:sp>
      <p:graphicFrame>
        <p:nvGraphicFramePr>
          <p:cNvPr id="4" name="表 5">
            <a:extLst>
              <a:ext uri="{FF2B5EF4-FFF2-40B4-BE49-F238E27FC236}">
                <a16:creationId xmlns:a16="http://schemas.microsoft.com/office/drawing/2014/main" id="{DBC456AF-05BC-D44E-90DE-B016CAE93D62}"/>
              </a:ext>
            </a:extLst>
          </p:cNvPr>
          <p:cNvGraphicFramePr>
            <a:graphicFrameLocks noGrp="1"/>
          </p:cNvGraphicFramePr>
          <p:nvPr>
            <p:extLst>
              <p:ext uri="{D42A27DB-BD31-4B8C-83A1-F6EECF244321}">
                <p14:modId xmlns:p14="http://schemas.microsoft.com/office/powerpoint/2010/main" val="3935674491"/>
              </p:ext>
            </p:extLst>
          </p:nvPr>
        </p:nvGraphicFramePr>
        <p:xfrm>
          <a:off x="87408" y="1143877"/>
          <a:ext cx="12078511" cy="4450080"/>
        </p:xfrm>
        <a:graphic>
          <a:graphicData uri="http://schemas.openxmlformats.org/drawingml/2006/table">
            <a:tbl>
              <a:tblPr firstRow="1">
                <a:tableStyleId>{5940675A-B579-460E-94D1-54222C63F5DA}</a:tableStyleId>
              </a:tblPr>
              <a:tblGrid>
                <a:gridCol w="345836">
                  <a:extLst>
                    <a:ext uri="{9D8B030D-6E8A-4147-A177-3AD203B41FA5}">
                      <a16:colId xmlns:a16="http://schemas.microsoft.com/office/drawing/2014/main" val="1949874854"/>
                    </a:ext>
                  </a:extLst>
                </a:gridCol>
                <a:gridCol w="1650383">
                  <a:extLst>
                    <a:ext uri="{9D8B030D-6E8A-4147-A177-3AD203B41FA5}">
                      <a16:colId xmlns:a16="http://schemas.microsoft.com/office/drawing/2014/main" val="1875431155"/>
                    </a:ext>
                  </a:extLst>
                </a:gridCol>
                <a:gridCol w="2592000">
                  <a:extLst>
                    <a:ext uri="{9D8B030D-6E8A-4147-A177-3AD203B41FA5}">
                      <a16:colId xmlns:a16="http://schemas.microsoft.com/office/drawing/2014/main" val="1752369716"/>
                    </a:ext>
                  </a:extLst>
                </a:gridCol>
                <a:gridCol w="648000">
                  <a:extLst>
                    <a:ext uri="{9D8B030D-6E8A-4147-A177-3AD203B41FA5}">
                      <a16:colId xmlns:a16="http://schemas.microsoft.com/office/drawing/2014/main" val="3932949399"/>
                    </a:ext>
                  </a:extLst>
                </a:gridCol>
                <a:gridCol w="582382">
                  <a:extLst>
                    <a:ext uri="{9D8B030D-6E8A-4147-A177-3AD203B41FA5}">
                      <a16:colId xmlns:a16="http://schemas.microsoft.com/office/drawing/2014/main" val="367807969"/>
                    </a:ext>
                  </a:extLst>
                </a:gridCol>
                <a:gridCol w="582382">
                  <a:extLst>
                    <a:ext uri="{9D8B030D-6E8A-4147-A177-3AD203B41FA5}">
                      <a16:colId xmlns:a16="http://schemas.microsoft.com/office/drawing/2014/main" val="2466202795"/>
                    </a:ext>
                  </a:extLst>
                </a:gridCol>
                <a:gridCol w="582382">
                  <a:extLst>
                    <a:ext uri="{9D8B030D-6E8A-4147-A177-3AD203B41FA5}">
                      <a16:colId xmlns:a16="http://schemas.microsoft.com/office/drawing/2014/main" val="1322698053"/>
                    </a:ext>
                  </a:extLst>
                </a:gridCol>
                <a:gridCol w="2700000">
                  <a:extLst>
                    <a:ext uri="{9D8B030D-6E8A-4147-A177-3AD203B41FA5}">
                      <a16:colId xmlns:a16="http://schemas.microsoft.com/office/drawing/2014/main" val="1363060200"/>
                    </a:ext>
                  </a:extLst>
                </a:gridCol>
                <a:gridCol w="648000">
                  <a:extLst>
                    <a:ext uri="{9D8B030D-6E8A-4147-A177-3AD203B41FA5}">
                      <a16:colId xmlns:a16="http://schemas.microsoft.com/office/drawing/2014/main" val="1185692471"/>
                    </a:ext>
                  </a:extLst>
                </a:gridCol>
                <a:gridCol w="582382">
                  <a:extLst>
                    <a:ext uri="{9D8B030D-6E8A-4147-A177-3AD203B41FA5}">
                      <a16:colId xmlns:a16="http://schemas.microsoft.com/office/drawing/2014/main" val="2094472604"/>
                    </a:ext>
                  </a:extLst>
                </a:gridCol>
                <a:gridCol w="582382">
                  <a:extLst>
                    <a:ext uri="{9D8B030D-6E8A-4147-A177-3AD203B41FA5}">
                      <a16:colId xmlns:a16="http://schemas.microsoft.com/office/drawing/2014/main" val="1582423330"/>
                    </a:ext>
                  </a:extLst>
                </a:gridCol>
                <a:gridCol w="582382">
                  <a:extLst>
                    <a:ext uri="{9D8B030D-6E8A-4147-A177-3AD203B41FA5}">
                      <a16:colId xmlns:a16="http://schemas.microsoft.com/office/drawing/2014/main" val="654901632"/>
                    </a:ext>
                  </a:extLst>
                </a:gridCol>
              </a:tblGrid>
              <a:tr h="122185">
                <a:tc rowSpan="3">
                  <a:txBody>
                    <a:bodyPr/>
                    <a:lstStyle/>
                    <a:p>
                      <a:endParaRPr kumimoji="1" lang="ja-JP" altLang="en-US" sz="1200">
                        <a:solidFill>
                          <a:schemeClr val="bg1"/>
                        </a:solidFill>
                      </a:endParaRPr>
                    </a:p>
                  </a:txBody>
                  <a:tcPr marL="60960" marR="60960" marT="30480" marB="30480">
                    <a:solidFill>
                      <a:srgbClr val="004386"/>
                    </a:solidFill>
                  </a:tcPr>
                </a:tc>
                <a:tc rowSpan="3">
                  <a:txBody>
                    <a:bodyPr/>
                    <a:lstStyle/>
                    <a:p>
                      <a:pPr algn="ctr"/>
                      <a:r>
                        <a:rPr kumimoji="1" lang="ja-JP" altLang="en-US" sz="1200" b="1">
                          <a:solidFill>
                            <a:schemeClr val="bg1"/>
                          </a:solidFill>
                        </a:rPr>
                        <a:t>項目</a:t>
                      </a:r>
                    </a:p>
                  </a:txBody>
                  <a:tcPr marL="60960" marR="60960" marT="30480" marB="30480" anchor="ctr">
                    <a:solidFill>
                      <a:srgbClr val="004386"/>
                    </a:solidFill>
                  </a:tcPr>
                </a:tc>
                <a:tc gridSpan="5">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ログインポータル</a:t>
                      </a:r>
                    </a:p>
                  </a:txBody>
                  <a:tcPr marL="60960" marR="60960" marT="30480" marB="30480" anchor="ctr">
                    <a:solidFill>
                      <a:schemeClr val="accent3"/>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endParaRPr kumimoji="1" lang="ja-JP" altLang="en-US"/>
                    </a:p>
                  </a:txBody>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gridSpan="5">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en-US" altLang="ja-JP" sz="1200" b="1">
                          <a:solidFill>
                            <a:schemeClr val="bg1"/>
                          </a:solidFill>
                        </a:rPr>
                        <a:t>SDPF</a:t>
                      </a:r>
                      <a:r>
                        <a:rPr kumimoji="1" lang="ja-JP" altLang="en-US" sz="1200" b="1">
                          <a:solidFill>
                            <a:schemeClr val="bg1"/>
                          </a:solidFill>
                        </a:rPr>
                        <a:t>ポータル</a:t>
                      </a:r>
                    </a:p>
                  </a:txBody>
                  <a:tcPr marL="60960" marR="60960" marT="30480" marB="30480" anchor="ctr">
                    <a:solidFill>
                      <a:srgbClr val="00B050"/>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7709235"/>
                  </a:ext>
                </a:extLst>
              </a:tr>
              <a:tr h="122185">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内容</a:t>
                      </a:r>
                    </a:p>
                  </a:txBody>
                  <a:tcPr marL="60960" marR="60960" marT="30480" marB="30480" anchor="ctr">
                    <a:solidFill>
                      <a:schemeClr val="accent3"/>
                    </a:solidFill>
                  </a:tcPr>
                </a:tc>
                <a:tc gridSpan="4">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操作権限</a:t>
                      </a:r>
                    </a:p>
                  </a:txBody>
                  <a:tcPr marL="60960" marR="60960" marT="30480" marB="30480" anchor="ctr">
                    <a:solidFill>
                      <a:schemeClr val="accent3"/>
                    </a:solidFill>
                  </a:tcPr>
                </a:tc>
                <a:tc hMerge="1">
                  <a:txBody>
                    <a:bodyPr/>
                    <a:lstStyle/>
                    <a:p>
                      <a:endParaRPr kumimoji="1" lang="ja-JP" altLang="en-US"/>
                    </a:p>
                  </a:txBody>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rowSpan="2">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内容</a:t>
                      </a:r>
                    </a:p>
                  </a:txBody>
                  <a:tcPr marL="60960" marR="60960" marT="30480" marB="30480" anchor="ctr">
                    <a:solidFill>
                      <a:srgbClr val="00B050"/>
                    </a:solidFill>
                  </a:tcPr>
                </a:tc>
                <a:tc gridSpan="4">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操作権限</a:t>
                      </a:r>
                    </a:p>
                  </a:txBody>
                  <a:tcPr marL="60960" marR="60960" marT="30480" marB="30480" anchor="ctr">
                    <a:solidFill>
                      <a:srgbClr val="00B050"/>
                    </a:solidFill>
                  </a:tcPr>
                </a:tc>
                <a:tc hMerge="1">
                  <a:txBody>
                    <a:bodyPr/>
                    <a:lstStyle/>
                    <a:p>
                      <a:endParaRPr kumimoji="1" lang="ja-JP" altLang="en-US"/>
                    </a:p>
                  </a:txBody>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tc hMerge="1">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endParaRPr>
                    </a:p>
                  </a:txBody>
                  <a:tcPr marL="60960" marR="60960" marT="30480" marB="30480" anchor="ctr">
                    <a:solidFill>
                      <a:srgbClr val="004386"/>
                    </a:solidFill>
                  </a:tcPr>
                </a:tc>
                <a:extLst>
                  <a:ext uri="{0D108BD9-81ED-4DB2-BD59-A6C34878D82A}">
                    <a16:rowId xmlns:a16="http://schemas.microsoft.com/office/drawing/2014/main" val="4103291236"/>
                  </a:ext>
                </a:extLst>
              </a:tr>
              <a:tr h="16800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自</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chemeClr val="accent3"/>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親契約</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chemeClr val="accent3"/>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管理者</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chemeClr val="accent3"/>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一般</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chemeClr val="accent3"/>
                    </a:solidFill>
                  </a:tcPr>
                </a:tc>
                <a:tc vMerge="1">
                  <a:txBody>
                    <a:bodyPr/>
                    <a:lstStyle/>
                    <a:p>
                      <a:endParaRPr kumimoji="1" lang="ja-JP" altLang="en-US"/>
                    </a:p>
                  </a:txBody>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自</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rgbClr val="00B050"/>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親契約</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rgbClr val="00B050"/>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管理者</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rgbClr val="00B050"/>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一般</a:t>
                      </a:r>
                      <a:endParaRPr kumimoji="1" lang="en-US" altLang="ja-JP" sz="900" b="1">
                        <a:solidFill>
                          <a:schemeClr val="bg1"/>
                        </a:solidFill>
                      </a:endParaRPr>
                    </a:p>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900" b="1">
                          <a:solidFill>
                            <a:schemeClr val="bg1"/>
                          </a:solidFill>
                        </a:rPr>
                        <a:t>ユーザー</a:t>
                      </a:r>
                    </a:p>
                  </a:txBody>
                  <a:tcPr marL="60960" marR="60960" marT="30480" marB="30480" anchor="ctr">
                    <a:solidFill>
                      <a:srgbClr val="00B050"/>
                    </a:solidFill>
                  </a:tcPr>
                </a:tc>
                <a:extLst>
                  <a:ext uri="{0D108BD9-81ED-4DB2-BD59-A6C34878D82A}">
                    <a16:rowId xmlns:a16="http://schemas.microsoft.com/office/drawing/2014/main" val="3696633054"/>
                  </a:ext>
                </a:extLst>
              </a:tr>
              <a:tr h="287975">
                <a:tc>
                  <a:txBody>
                    <a:bodyPr/>
                    <a:lstStyle/>
                    <a:p>
                      <a:r>
                        <a:rPr kumimoji="1" lang="en-US" altLang="ja-JP" sz="1200"/>
                        <a:t>11</a:t>
                      </a:r>
                      <a:endParaRPr kumimoji="1" lang="ja-JP" altLang="en-US" sz="1200"/>
                    </a:p>
                  </a:txBody>
                  <a:tcPr marL="60960" marR="60960" marT="30480" marB="30480">
                    <a:solidFill>
                      <a:schemeClr val="bg1"/>
                    </a:solidFill>
                  </a:tcPr>
                </a:tc>
                <a:tc>
                  <a:txBody>
                    <a:bodyPr/>
                    <a:lstStyle/>
                    <a:p>
                      <a:pPr algn="l"/>
                      <a:r>
                        <a:rPr lang="ja-JP" altLang="en-US" sz="1100">
                          <a:latin typeface="+mn-ea"/>
                          <a:ea typeface="+mn-ea"/>
                        </a:rPr>
                        <a:t>アクセス元</a:t>
                      </a:r>
                      <a:r>
                        <a:rPr lang="en-US" altLang="ja-JP" sz="1100">
                          <a:latin typeface="+mn-ea"/>
                          <a:ea typeface="+mn-ea"/>
                        </a:rPr>
                        <a:t>IP</a:t>
                      </a:r>
                      <a:r>
                        <a:rPr lang="ja-JP" altLang="en-US" sz="1100">
                          <a:latin typeface="+mn-ea"/>
                          <a:ea typeface="+mn-ea"/>
                        </a:rPr>
                        <a:t>アドレス制限</a:t>
                      </a:r>
                    </a:p>
                  </a:txBody>
                  <a:tcPr>
                    <a:solidFill>
                      <a:schemeClr val="bg1"/>
                    </a:solidFill>
                  </a:tcPr>
                </a:tc>
                <a:tc>
                  <a:txBody>
                    <a:bodyPr/>
                    <a:lstStyle/>
                    <a:p>
                      <a:pPr algn="l"/>
                      <a:r>
                        <a:rPr lang="ja-JP" altLang="en-US" sz="1100">
                          <a:latin typeface="+mn-ea"/>
                          <a:ea typeface="+mn-ea"/>
                        </a:rPr>
                        <a:t>契約単位で</a:t>
                      </a:r>
                      <a:r>
                        <a:rPr lang="en-US" altLang="ja-JP" sz="1100">
                          <a:latin typeface="+mn-ea"/>
                          <a:ea typeface="+mn-ea"/>
                        </a:rPr>
                        <a:t>IP</a:t>
                      </a:r>
                      <a:r>
                        <a:rPr lang="ja-JP" altLang="en-US" sz="1100">
                          <a:latin typeface="+mn-ea"/>
                          <a:ea typeface="+mn-ea"/>
                        </a:rPr>
                        <a:t>アドレスグループを作成し、制限を適用可能</a:t>
                      </a:r>
                      <a:endParaRPr lang="en-US" altLang="ja-JP" sz="1100">
                        <a:latin typeface="+mn-ea"/>
                        <a:ea typeface="+mn-ea"/>
                      </a:endParaRPr>
                    </a:p>
                    <a:p>
                      <a:pPr algn="l"/>
                      <a:r>
                        <a:rPr lang="ja-JP" altLang="en-US" sz="1100">
                          <a:latin typeface="+mn-ea"/>
                          <a:ea typeface="+mn-ea"/>
                        </a:rPr>
                        <a:t>・全体設定：デフォルト</a:t>
                      </a:r>
                      <a:r>
                        <a:rPr lang="en-US" altLang="ja-JP" sz="1100">
                          <a:latin typeface="+mn-ea"/>
                          <a:ea typeface="+mn-ea"/>
                        </a:rPr>
                        <a:t>/</a:t>
                      </a:r>
                      <a:r>
                        <a:rPr lang="ja-JP" altLang="en-US" sz="1100">
                          <a:latin typeface="+mn-ea"/>
                          <a:ea typeface="+mn-ea"/>
                        </a:rPr>
                        <a:t>有効</a:t>
                      </a:r>
                      <a:r>
                        <a:rPr lang="en-US" altLang="ja-JP" sz="1100">
                          <a:latin typeface="+mn-ea"/>
                          <a:ea typeface="+mn-ea"/>
                        </a:rPr>
                        <a:t>/</a:t>
                      </a:r>
                      <a:r>
                        <a:rPr lang="ja-JP" altLang="en-US" sz="1100">
                          <a:latin typeface="+mn-ea"/>
                          <a:ea typeface="+mn-ea"/>
                        </a:rPr>
                        <a:t>無効</a:t>
                      </a:r>
                      <a:endParaRPr lang="en-US" altLang="ja-JP" sz="1100">
                        <a:latin typeface="+mn-ea"/>
                        <a:ea typeface="+mn-ea"/>
                      </a:endParaRPr>
                    </a:p>
                    <a:p>
                      <a:pPr algn="l"/>
                      <a:r>
                        <a:rPr lang="ja-JP" altLang="en-US" sz="1100">
                          <a:latin typeface="+mn-ea"/>
                          <a:ea typeface="+mn-ea"/>
                        </a:rPr>
                        <a:t>・ユーザー単位設定：デフォルト</a:t>
                      </a:r>
                      <a:r>
                        <a:rPr lang="en-US" altLang="ja-JP" sz="1100">
                          <a:latin typeface="+mn-ea"/>
                          <a:ea typeface="+mn-ea"/>
                        </a:rPr>
                        <a:t>(</a:t>
                      </a:r>
                      <a:r>
                        <a:rPr lang="ja-JP" altLang="en-US" sz="1100">
                          <a:latin typeface="+mn-ea"/>
                          <a:ea typeface="+mn-ea"/>
                        </a:rPr>
                        <a:t>全体設定を参照</a:t>
                      </a:r>
                      <a:r>
                        <a:rPr lang="en-US" altLang="ja-JP" sz="1100">
                          <a:latin typeface="+mn-ea"/>
                          <a:ea typeface="+mn-ea"/>
                        </a:rPr>
                        <a:t>)/</a:t>
                      </a:r>
                      <a:r>
                        <a:rPr lang="ja-JP" altLang="en-US" sz="1100">
                          <a:latin typeface="+mn-ea"/>
                          <a:ea typeface="+mn-ea"/>
                        </a:rPr>
                        <a:t>有効</a:t>
                      </a:r>
                      <a:r>
                        <a:rPr lang="en-US" altLang="ja-JP" sz="1100">
                          <a:latin typeface="+mn-ea"/>
                          <a:ea typeface="+mn-ea"/>
                        </a:rPr>
                        <a:t>/</a:t>
                      </a:r>
                      <a:r>
                        <a:rPr lang="ja-JP" altLang="en-US" sz="1100">
                          <a:latin typeface="+mn-ea"/>
                          <a:ea typeface="+mn-ea"/>
                        </a:rPr>
                        <a:t>無効</a:t>
                      </a:r>
                      <a:endParaRPr lang="en-US" altLang="ja-JP" sz="1100">
                        <a:latin typeface="+mn-ea"/>
                        <a:ea typeface="+mn-ea"/>
                      </a:endParaRPr>
                    </a:p>
                    <a:p>
                      <a:pPr algn="l"/>
                      <a:r>
                        <a:rPr lang="en-US" altLang="ja-JP" sz="1100">
                          <a:latin typeface="+mn-ea"/>
                          <a:ea typeface="+mn-ea"/>
                        </a:rPr>
                        <a:t>※</a:t>
                      </a:r>
                      <a:r>
                        <a:rPr lang="ja-JP" altLang="en-US" sz="1100">
                          <a:latin typeface="+mn-ea"/>
                          <a:ea typeface="+mn-ea"/>
                        </a:rPr>
                        <a:t>さらに特定のユーザに対し、</a:t>
                      </a:r>
                      <a:r>
                        <a:rPr lang="en-US" altLang="ja-JP" sz="1100">
                          <a:latin typeface="+mn-ea"/>
                          <a:ea typeface="+mn-ea"/>
                        </a:rPr>
                        <a:t>IP</a:t>
                      </a:r>
                      <a:r>
                        <a:rPr lang="ja-JP" altLang="en-US" sz="1100">
                          <a:latin typeface="+mn-ea"/>
                          <a:ea typeface="+mn-ea"/>
                        </a:rPr>
                        <a:t>アドレスグループを作成し制限を適用可能</a:t>
                      </a:r>
                      <a:endParaRPr lang="en-US" altLang="ja-JP" sz="1100">
                        <a:latin typeface="+mn-ea"/>
                        <a:ea typeface="+mn-ea"/>
                      </a:endParaRPr>
                    </a:p>
                  </a:txBody>
                  <a:tcPr>
                    <a:solidFill>
                      <a:schemeClr val="bg1"/>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algn="l"/>
                      <a:r>
                        <a:rPr lang="ja-JP" altLang="en-US" sz="1100">
                          <a:latin typeface="+mn-ea"/>
                          <a:ea typeface="+mn-ea"/>
                        </a:rPr>
                        <a:t>契約単位で</a:t>
                      </a:r>
                      <a:r>
                        <a:rPr lang="en-US" altLang="ja-JP" sz="1100">
                          <a:latin typeface="+mn-ea"/>
                          <a:ea typeface="+mn-ea"/>
                        </a:rPr>
                        <a:t>IP</a:t>
                      </a:r>
                      <a:r>
                        <a:rPr lang="ja-JP" altLang="en-US" sz="1100">
                          <a:latin typeface="+mn-ea"/>
                          <a:ea typeface="+mn-ea"/>
                        </a:rPr>
                        <a:t>アドレスグループを作成し、制限を適用可能</a:t>
                      </a:r>
                      <a:endParaRPr lang="en-US" altLang="ja-JP" sz="1100">
                        <a:latin typeface="+mn-ea"/>
                        <a:ea typeface="+mn-ea"/>
                      </a:endParaRPr>
                    </a:p>
                    <a:p>
                      <a:pPr algn="l"/>
                      <a:r>
                        <a:rPr lang="ja-JP" altLang="en-US" sz="1100">
                          <a:latin typeface="+mn-ea"/>
                          <a:ea typeface="+mn-ea"/>
                        </a:rPr>
                        <a:t>・アクセス制限の状態：有効</a:t>
                      </a:r>
                      <a:r>
                        <a:rPr lang="en-US" altLang="ja-JP" sz="1100">
                          <a:latin typeface="+mn-ea"/>
                          <a:ea typeface="+mn-ea"/>
                        </a:rPr>
                        <a:t>/</a:t>
                      </a:r>
                      <a:r>
                        <a:rPr lang="ja-JP" altLang="en-US" sz="1100">
                          <a:latin typeface="+mn-ea"/>
                          <a:ea typeface="+mn-ea"/>
                        </a:rPr>
                        <a:t>無効</a:t>
                      </a:r>
                      <a:endParaRPr lang="en-US" altLang="ja-JP" sz="1100">
                        <a:latin typeface="+mn-ea"/>
                        <a:ea typeface="+mn-ea"/>
                      </a:endParaRPr>
                    </a:p>
                    <a:p>
                      <a:pPr algn="l"/>
                      <a:r>
                        <a:rPr lang="ja-JP" altLang="en-US" sz="1100">
                          <a:latin typeface="+mn-ea"/>
                          <a:ea typeface="+mn-ea"/>
                        </a:rPr>
                        <a:t>・ユーザー単位での適用：有効</a:t>
                      </a:r>
                      <a:r>
                        <a:rPr lang="en-US" altLang="ja-JP" sz="1100">
                          <a:latin typeface="+mn-ea"/>
                          <a:ea typeface="+mn-ea"/>
                        </a:rPr>
                        <a:t>/</a:t>
                      </a:r>
                      <a:r>
                        <a:rPr lang="ja-JP" altLang="en-US" sz="1100">
                          <a:latin typeface="+mn-ea"/>
                          <a:ea typeface="+mn-ea"/>
                        </a:rPr>
                        <a:t>無効</a:t>
                      </a:r>
                      <a:endParaRPr lang="en-US" altLang="ja-JP" sz="110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a:solidFill>
                            <a:srgbClr val="C00000"/>
                          </a:solidFill>
                          <a:latin typeface="+mn-ea"/>
                          <a:ea typeface="+mn-ea"/>
                        </a:rPr>
                        <a:t>※</a:t>
                      </a:r>
                      <a:r>
                        <a:rPr lang="ja-JP" altLang="en-US" sz="1100">
                          <a:solidFill>
                            <a:srgbClr val="C00000"/>
                          </a:solidFill>
                          <a:latin typeface="+mn-ea"/>
                          <a:ea typeface="+mn-ea"/>
                        </a:rPr>
                        <a:t>「アクセス制限の状態」が有効になっていても、ユーザー新規作成時に「ユーザー単位設定」のデフォルト値が無効になっているため、明示的に有効にする必要あり</a:t>
                      </a:r>
                      <a:endParaRPr lang="en-US" altLang="ja-JP" sz="1100">
                        <a:solidFill>
                          <a:srgbClr val="C00000"/>
                        </a:solidFill>
                        <a:latin typeface="+mn-ea"/>
                        <a:ea typeface="+mn-ea"/>
                      </a:endParaRPr>
                    </a:p>
                  </a:txBody>
                  <a:tcPr>
                    <a:solidFill>
                      <a:schemeClr val="accent4">
                        <a:lumMod val="20000"/>
                        <a:lumOff val="80000"/>
                      </a:schemeClr>
                    </a:solidFill>
                  </a:tcPr>
                </a:tc>
                <a:tc>
                  <a:txBody>
                    <a:bodyPr/>
                    <a:lstStyle/>
                    <a:p>
                      <a:pPr algn="ctr"/>
                      <a:r>
                        <a:rPr lang="en-US" sz="1100">
                          <a:latin typeface="+mn-ea"/>
                          <a:ea typeface="+mn-ea"/>
                        </a:rPr>
                        <a:t>-</a:t>
                      </a:r>
                      <a:endParaRPr lang="en-JP" sz="1100">
                        <a:latin typeface="+mn-ea"/>
                        <a:ea typeface="+mn-ea"/>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accent4">
                        <a:lumMod val="20000"/>
                        <a:lumOff val="80000"/>
                      </a:schemeClr>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b="0">
                          <a:latin typeface="+mn-ea"/>
                          <a:ea typeface="+mn-ea"/>
                        </a:rPr>
                        <a:t>×</a:t>
                      </a:r>
                      <a:endParaRPr lang="en-JP" sz="1100" b="0">
                        <a:latin typeface="+mn-ea"/>
                        <a:ea typeface="+mn-ea"/>
                      </a:endParaRPr>
                    </a:p>
                  </a:txBody>
                  <a:tcPr anchor="ctr">
                    <a:solidFill>
                      <a:schemeClr val="bg1"/>
                    </a:solidFill>
                  </a:tcPr>
                </a:tc>
                <a:extLst>
                  <a:ext uri="{0D108BD9-81ED-4DB2-BD59-A6C34878D82A}">
                    <a16:rowId xmlns:a16="http://schemas.microsoft.com/office/drawing/2014/main" val="2211565554"/>
                  </a:ext>
                </a:extLst>
              </a:tr>
              <a:tr h="426720">
                <a:tc>
                  <a:txBody>
                    <a:bodyPr/>
                    <a:lstStyle/>
                    <a:p>
                      <a:r>
                        <a:rPr kumimoji="1" lang="en-US" altLang="ja-JP" sz="1200"/>
                        <a:t>12</a:t>
                      </a:r>
                      <a:endParaRPr kumimoji="1" lang="ja-JP" altLang="en-US" sz="1200"/>
                    </a:p>
                  </a:txBody>
                  <a:tcPr marL="60960" marR="60960" marT="30480" marB="30480">
                    <a:solidFill>
                      <a:schemeClr val="bg1"/>
                    </a:solidFill>
                  </a:tcPr>
                </a:tc>
                <a:tc>
                  <a:txBody>
                    <a:bodyPr/>
                    <a:lstStyle/>
                    <a:p>
                      <a:pPr algn="l"/>
                      <a:r>
                        <a:rPr lang="ja-JP" altLang="en-US" sz="1100">
                          <a:latin typeface="+mn-ea"/>
                          <a:ea typeface="+mn-ea"/>
                        </a:rPr>
                        <a:t>ポータルアクセス可否</a:t>
                      </a:r>
                      <a:endParaRPr lang="en-JP" sz="1100">
                        <a:latin typeface="+mn-ea"/>
                        <a:ea typeface="+mn-ea"/>
                      </a:endParaRPr>
                    </a:p>
                  </a:txBody>
                  <a:tcPr>
                    <a:solidFill>
                      <a:schemeClr val="bg1"/>
                    </a:solidFill>
                  </a:tcPr>
                </a:tc>
                <a:tc>
                  <a:txBody>
                    <a:bodyPr/>
                    <a:lstStyle/>
                    <a:p>
                      <a:pPr algn="l"/>
                      <a:r>
                        <a:rPr lang="ja-JP" altLang="en-US" sz="1100">
                          <a:latin typeface="+mn-ea"/>
                          <a:ea typeface="+mn-ea"/>
                        </a:rPr>
                        <a:t>ポータルへのアクセス制限が可能</a:t>
                      </a:r>
                      <a:endParaRPr lang="en-JP" sz="1100">
                        <a:latin typeface="+mn-ea"/>
                        <a:ea typeface="+mn-ea"/>
                      </a:endParaRPr>
                    </a:p>
                  </a:txBody>
                  <a:tcP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100" b="1" i="0" u="none" strike="noStrike" kern="1200" cap="none" spc="0" normalizeH="0" baseline="0" noProof="0">
                          <a:ln>
                            <a:noFill/>
                          </a:ln>
                          <a:solidFill>
                            <a:srgbClr val="000000"/>
                          </a:solidFill>
                          <a:effectLst/>
                          <a:uLnTx/>
                          <a:uFillTx/>
                          <a:latin typeface="+mn-lt"/>
                          <a:ea typeface="+mn-ea"/>
                          <a:cs typeface="+mn-cs"/>
                        </a:rPr>
                        <a:t>該当の機能なし</a:t>
                      </a:r>
                      <a:endParaRPr kumimoji="1" lang="en-US" altLang="ja-JP" sz="1100" b="1" i="0" u="none" strike="noStrike" kern="1200" cap="none" spc="0" normalizeH="0" baseline="0" noProof="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0" b="0" i="0" u="none" strike="noStrike" kern="1200" cap="none" spc="0" normalizeH="0" baseline="0" noProof="0">
                          <a:ln>
                            <a:noFill/>
                          </a:ln>
                          <a:solidFill>
                            <a:srgbClr val="000000"/>
                          </a:solidFill>
                          <a:effectLst/>
                          <a:uLnTx/>
                          <a:uFillTx/>
                          <a:latin typeface="+mn-lt"/>
                          <a:ea typeface="+mn-ea"/>
                          <a:cs typeface="+mn-cs"/>
                        </a:rPr>
                        <a:t>(API</a:t>
                      </a:r>
                      <a:r>
                        <a:rPr kumimoji="1" lang="ja-JP" altLang="en-US" sz="1100" b="0" i="0" u="none" strike="noStrike" kern="1200" cap="none" spc="0" normalizeH="0" baseline="0" noProof="0">
                          <a:ln>
                            <a:noFill/>
                          </a:ln>
                          <a:solidFill>
                            <a:srgbClr val="000000"/>
                          </a:solidFill>
                          <a:effectLst/>
                          <a:uLnTx/>
                          <a:uFillTx/>
                          <a:latin typeface="+mn-lt"/>
                          <a:ea typeface="+mn-ea"/>
                          <a:cs typeface="+mn-cs"/>
                        </a:rPr>
                        <a:t>専用ユーザー機能で代用</a:t>
                      </a:r>
                      <a:r>
                        <a:rPr kumimoji="1" lang="en-US" altLang="ja-JP" sz="1100" b="0" i="0" u="none" strike="noStrike" kern="1200" cap="none" spc="0" normalizeH="0" baseline="0" noProof="0">
                          <a:ln>
                            <a:noFill/>
                          </a:ln>
                          <a:solidFill>
                            <a:srgbClr val="000000"/>
                          </a:solidFill>
                          <a:effectLst/>
                          <a:uLnTx/>
                          <a:uFillTx/>
                          <a:latin typeface="+mn-lt"/>
                          <a:ea typeface="+mn-ea"/>
                          <a:cs typeface="+mn-cs"/>
                        </a:rPr>
                        <a:t>)</a:t>
                      </a:r>
                      <a:endParaRPr kumimoji="1" lang="en-JP" altLang="ja-JP" sz="1100" b="0" i="0" u="none" strike="noStrike" kern="1200" cap="none" spc="0" normalizeH="0" baseline="0" noProof="0">
                        <a:ln>
                          <a:noFill/>
                        </a:ln>
                        <a:solidFill>
                          <a:srgbClr val="000000"/>
                        </a:solidFill>
                        <a:effectLst/>
                        <a:uLnTx/>
                        <a:uFillTx/>
                        <a:latin typeface="+mn-lt"/>
                        <a:ea typeface="+mn-ea"/>
                        <a:cs typeface="+mn-cs"/>
                      </a:endParaRPr>
                    </a:p>
                  </a:txBody>
                  <a:tcPr>
                    <a:solidFill>
                      <a:schemeClr val="accent4">
                        <a:lumMod val="20000"/>
                        <a:lumOff val="80000"/>
                      </a:schemeClr>
                    </a:solidFill>
                  </a:tcPr>
                </a:tc>
                <a:tc>
                  <a:txBody>
                    <a:bodyPr/>
                    <a:lstStyle/>
                    <a:p>
                      <a:pPr algn="ctr"/>
                      <a:r>
                        <a:rPr lang="en-US" altLang="ja-JP" sz="1100" b="0">
                          <a:latin typeface="+mn-ea"/>
                          <a:ea typeface="+mn-ea"/>
                        </a:rPr>
                        <a:t>-</a:t>
                      </a:r>
                      <a:endParaRPr lang="en-US" sz="1100" b="0">
                        <a:latin typeface="+mn-ea"/>
                        <a:ea typeface="+mn-ea"/>
                      </a:endParaRPr>
                    </a:p>
                  </a:txBody>
                  <a:tcPr anchor="ctr">
                    <a:solidFill>
                      <a:schemeClr val="bg1"/>
                    </a:solidFill>
                  </a:tcPr>
                </a:tc>
                <a:tc>
                  <a:txBody>
                    <a:bodyPr/>
                    <a:lstStyle/>
                    <a:p>
                      <a:pPr algn="ctr"/>
                      <a:r>
                        <a:rPr lang="en-US" sz="1100" b="0">
                          <a:latin typeface="+mn-ea"/>
                          <a:ea typeface="+mn-ea"/>
                        </a:rPr>
                        <a:t>-</a:t>
                      </a:r>
                    </a:p>
                  </a:txBody>
                  <a:tcPr anchor="ctr">
                    <a:solidFill>
                      <a:schemeClr val="bg1"/>
                    </a:solidFill>
                  </a:tcPr>
                </a:tc>
                <a:tc>
                  <a:txBody>
                    <a:bodyPr/>
                    <a:lstStyle/>
                    <a:p>
                      <a:pPr algn="ctr"/>
                      <a:r>
                        <a:rPr lang="en-US" sz="1100" b="0">
                          <a:latin typeface="+mn-ea"/>
                          <a:ea typeface="+mn-ea"/>
                        </a:rPr>
                        <a:t>-</a:t>
                      </a:r>
                    </a:p>
                  </a:txBody>
                  <a:tcPr anchor="ctr">
                    <a:solidFill>
                      <a:schemeClr val="bg1"/>
                    </a:solidFill>
                  </a:tcPr>
                </a:tc>
                <a:tc>
                  <a:txBody>
                    <a:bodyPr/>
                    <a:lstStyle/>
                    <a:p>
                      <a:pPr algn="ctr"/>
                      <a:r>
                        <a:rPr lang="en-US" sz="1100" b="0">
                          <a:latin typeface="+mn-ea"/>
                          <a:ea typeface="+mn-ea"/>
                        </a:rPr>
                        <a:t>-</a:t>
                      </a:r>
                    </a:p>
                  </a:txBody>
                  <a:tcPr anchor="ctr">
                    <a:solidFill>
                      <a:schemeClr val="bg1"/>
                    </a:solidFill>
                  </a:tcPr>
                </a:tc>
                <a:extLst>
                  <a:ext uri="{0D108BD9-81ED-4DB2-BD59-A6C34878D82A}">
                    <a16:rowId xmlns:a16="http://schemas.microsoft.com/office/drawing/2014/main" val="3706679017"/>
                  </a:ext>
                </a:extLst>
              </a:tr>
              <a:tr h="426720">
                <a:tc>
                  <a:txBody>
                    <a:bodyPr/>
                    <a:lstStyle/>
                    <a:p>
                      <a:r>
                        <a:rPr kumimoji="1" lang="en-US" altLang="ja-JP" sz="1200"/>
                        <a:t>13</a:t>
                      </a:r>
                      <a:endParaRPr kumimoji="1" lang="ja-JP" altLang="en-US" sz="1200"/>
                    </a:p>
                  </a:txBody>
                  <a:tcPr marL="60960" marR="60960" marT="30480" marB="30480">
                    <a:solidFill>
                      <a:schemeClr val="bg1"/>
                    </a:solidFill>
                  </a:tcPr>
                </a:tc>
                <a:tc>
                  <a:txBody>
                    <a:bodyPr/>
                    <a:lstStyle/>
                    <a:p>
                      <a:pPr algn="l"/>
                      <a:r>
                        <a:rPr lang="en-JP" sz="1100">
                          <a:latin typeface="+mn-ea"/>
                          <a:ea typeface="+mn-ea"/>
                        </a:rPr>
                        <a:t>ユーザー</a:t>
                      </a:r>
                      <a:r>
                        <a:rPr lang="ja-JP" altLang="en-US" sz="1100">
                          <a:latin typeface="+mn-ea"/>
                          <a:ea typeface="+mn-ea"/>
                        </a:rPr>
                        <a:t>情報の</a:t>
                      </a:r>
                      <a:r>
                        <a:rPr lang="en-JP" sz="1100">
                          <a:latin typeface="+mn-ea"/>
                          <a:ea typeface="+mn-ea"/>
                        </a:rPr>
                        <a:t>変更履歴</a:t>
                      </a:r>
                    </a:p>
                  </a:txBody>
                  <a:tcPr>
                    <a:solidFill>
                      <a:schemeClr val="bg1"/>
                    </a:solidFill>
                  </a:tcPr>
                </a:tc>
                <a:tc>
                  <a:txBody>
                    <a:bodyPr/>
                    <a:lstStyle/>
                    <a:p>
                      <a:pPr algn="l"/>
                      <a:r>
                        <a:rPr lang="en-JP" sz="1100">
                          <a:latin typeface="+mn-ea"/>
                          <a:ea typeface="+mn-ea"/>
                        </a:rPr>
                        <a:t>過去100日間分を参照・CSVダウンロード可能</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latin typeface="+mn-ea"/>
                          <a:ea typeface="+mn-ea"/>
                        </a:rPr>
                        <a:t>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srgbClr val="000000"/>
                          </a:solidFill>
                          <a:effectLst/>
                          <a:uLnTx/>
                          <a:uFillTx/>
                          <a:latin typeface="+mn-lt"/>
                          <a:ea typeface="+mn-ea"/>
                          <a:cs typeface="+mn-cs"/>
                        </a:rPr>
                        <a:t>(</a:t>
                      </a:r>
                      <a:r>
                        <a:rPr kumimoji="1" lang="ja-JP" altLang="en-US" sz="800" b="0" i="0" u="none" strike="noStrike" kern="1200" cap="none" spc="0" normalizeH="0" baseline="0" noProof="0">
                          <a:ln>
                            <a:noFill/>
                          </a:ln>
                          <a:solidFill>
                            <a:srgbClr val="000000"/>
                          </a:solidFill>
                          <a:effectLst/>
                          <a:uLnTx/>
                          <a:uFillTx/>
                          <a:latin typeface="+mn-lt"/>
                          <a:ea typeface="+mn-ea"/>
                          <a:cs typeface="+mn-cs"/>
                        </a:rPr>
                        <a:t>自身の履歴のみ</a:t>
                      </a:r>
                      <a:r>
                        <a:rPr kumimoji="1" lang="en-US" altLang="ja-JP" sz="800" b="0" i="0" u="none" strike="noStrike" kern="1200" cap="none" spc="0" normalizeH="0" baseline="0" noProof="0">
                          <a:ln>
                            <a:noFill/>
                          </a:ln>
                          <a:solidFill>
                            <a:srgbClr val="000000"/>
                          </a:solidFill>
                          <a:effectLst/>
                          <a:uLnTx/>
                          <a:uFillTx/>
                          <a:latin typeface="+mn-lt"/>
                          <a:ea typeface="+mn-ea"/>
                          <a:cs typeface="+mn-cs"/>
                        </a:rPr>
                        <a:t>)</a:t>
                      </a:r>
                      <a:endParaRPr kumimoji="1" lang="en-JP" altLang="ja-JP" sz="800" b="0" i="0" u="none" strike="noStrike" kern="1200" cap="none" spc="0" normalizeH="0" baseline="0" noProof="0">
                        <a:ln>
                          <a:noFill/>
                        </a:ln>
                        <a:solidFill>
                          <a:srgbClr val="000000"/>
                        </a:solidFill>
                        <a:effectLst/>
                        <a:uLnTx/>
                        <a:uFillTx/>
                        <a:latin typeface="+mn-lt"/>
                        <a:ea typeface="+mn-ea"/>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latin typeface="+mn-ea"/>
                          <a:ea typeface="+mn-ea"/>
                        </a:rPr>
                        <a:t>〇</a:t>
                      </a:r>
                      <a:endParaRPr lang="en-JP" altLang="ja-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algn="l"/>
                      <a:r>
                        <a:rPr lang="en-JP" sz="1100">
                          <a:latin typeface="+mn-ea"/>
                          <a:ea typeface="+mn-ea"/>
                          <a:hlinkClick r:id="rId3"/>
                        </a:rPr>
                        <a:t>操作ログ</a:t>
                      </a:r>
                      <a:r>
                        <a:rPr lang="ja-JP" altLang="en-US" sz="1100">
                          <a:latin typeface="+mn-ea"/>
                          <a:ea typeface="+mn-ea"/>
                          <a:hlinkClick r:id="rId3"/>
                        </a:rPr>
                        <a:t>転送</a:t>
                      </a:r>
                      <a:r>
                        <a:rPr lang="en-JP" sz="1100">
                          <a:latin typeface="+mn-ea"/>
                          <a:ea typeface="+mn-ea"/>
                          <a:hlinkClick r:id="rId3"/>
                        </a:rPr>
                        <a:t>機能</a:t>
                      </a:r>
                      <a:r>
                        <a:rPr lang="en-JP" sz="1100">
                          <a:latin typeface="+mn-ea"/>
                          <a:ea typeface="+mn-ea"/>
                        </a:rPr>
                        <a:t>を利用</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latin typeface="+mn-ea"/>
                          <a:ea typeface="+mn-ea"/>
                        </a:rPr>
                        <a:t>-</a:t>
                      </a:r>
                      <a:endParaRPr lang="en-JP" altLang="ja-JP" sz="1100">
                        <a:latin typeface="+mn-ea"/>
                        <a:ea typeface="+mn-ea"/>
                      </a:endParaRPr>
                    </a:p>
                  </a:txBody>
                  <a:tcPr anchor="ctr">
                    <a:solidFill>
                      <a:schemeClr val="bg1"/>
                    </a:solidFill>
                  </a:tcPr>
                </a:tc>
                <a:extLst>
                  <a:ext uri="{0D108BD9-81ED-4DB2-BD59-A6C34878D82A}">
                    <a16:rowId xmlns:a16="http://schemas.microsoft.com/office/drawing/2014/main" val="4284109121"/>
                  </a:ext>
                </a:extLst>
              </a:tr>
              <a:tr h="426720">
                <a:tc>
                  <a:txBody>
                    <a:bodyPr/>
                    <a:lstStyle/>
                    <a:p>
                      <a:r>
                        <a:rPr kumimoji="1" lang="en-US" altLang="ja-JP" sz="1200"/>
                        <a:t>14</a:t>
                      </a:r>
                      <a:endParaRPr kumimoji="1" lang="ja-JP" altLang="en-US" sz="1200"/>
                    </a:p>
                  </a:txBody>
                  <a:tcPr marL="60960" marR="60960" marT="30480" marB="30480">
                    <a:solidFill>
                      <a:schemeClr val="bg1"/>
                    </a:solidFill>
                  </a:tcPr>
                </a:tc>
                <a:tc>
                  <a:txBody>
                    <a:bodyPr/>
                    <a:lstStyle/>
                    <a:p>
                      <a:pPr algn="l"/>
                      <a:r>
                        <a:rPr lang="en-JP" sz="1100">
                          <a:latin typeface="+mn-ea"/>
                          <a:ea typeface="+mn-ea"/>
                        </a:rPr>
                        <a:t>ユーザー</a:t>
                      </a:r>
                      <a:r>
                        <a:rPr lang="ja-JP" altLang="en-US" sz="1100">
                          <a:latin typeface="+mn-ea"/>
                          <a:ea typeface="+mn-ea"/>
                        </a:rPr>
                        <a:t>の</a:t>
                      </a:r>
                      <a:r>
                        <a:rPr lang="en-JP" sz="1100">
                          <a:latin typeface="+mn-ea"/>
                          <a:ea typeface="+mn-ea"/>
                        </a:rPr>
                        <a:t>認証履歴</a:t>
                      </a:r>
                    </a:p>
                  </a:txBody>
                  <a:tcPr>
                    <a:solidFill>
                      <a:schemeClr val="bg1"/>
                    </a:solidFill>
                  </a:tcPr>
                </a:tc>
                <a:tc>
                  <a:txBody>
                    <a:bodyPr/>
                    <a:lstStyle/>
                    <a:p>
                      <a:pPr algn="l"/>
                      <a:r>
                        <a:rPr lang="en-JP" sz="1100">
                          <a:latin typeface="+mn-ea"/>
                          <a:ea typeface="+mn-ea"/>
                        </a:rPr>
                        <a:t>過去100日間分を参照・CSVダウンロード可能</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latin typeface="+mn-ea"/>
                          <a:ea typeface="+mn-ea"/>
                        </a:rPr>
                        <a:t>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srgbClr val="000000"/>
                          </a:solidFill>
                          <a:effectLst/>
                          <a:uLnTx/>
                          <a:uFillTx/>
                          <a:latin typeface="+mn-lt"/>
                          <a:ea typeface="+mn-ea"/>
                          <a:cs typeface="+mn-cs"/>
                        </a:rPr>
                        <a:t>(</a:t>
                      </a:r>
                      <a:r>
                        <a:rPr kumimoji="1" lang="ja-JP" altLang="en-US" sz="800" b="0" i="0" u="none" strike="noStrike" kern="1200" cap="none" spc="0" normalizeH="0" baseline="0" noProof="0">
                          <a:ln>
                            <a:noFill/>
                          </a:ln>
                          <a:solidFill>
                            <a:srgbClr val="000000"/>
                          </a:solidFill>
                          <a:effectLst/>
                          <a:uLnTx/>
                          <a:uFillTx/>
                          <a:latin typeface="+mn-lt"/>
                          <a:ea typeface="+mn-ea"/>
                          <a:cs typeface="+mn-cs"/>
                        </a:rPr>
                        <a:t>自身の履歴のみ</a:t>
                      </a:r>
                      <a:r>
                        <a:rPr kumimoji="1" lang="en-US" altLang="ja-JP" sz="800" b="0" i="0" u="none" strike="noStrike" kern="1200" cap="none" spc="0" normalizeH="0" baseline="0" noProof="0">
                          <a:ln>
                            <a:noFill/>
                          </a:ln>
                          <a:solidFill>
                            <a:srgbClr val="000000"/>
                          </a:solidFill>
                          <a:effectLst/>
                          <a:uLnTx/>
                          <a:uFillTx/>
                          <a:latin typeface="+mn-lt"/>
                          <a:ea typeface="+mn-ea"/>
                          <a:cs typeface="+mn-cs"/>
                        </a:rPr>
                        <a:t>)</a:t>
                      </a:r>
                      <a:endParaRPr kumimoji="1" lang="en-JP" altLang="ja-JP" sz="800" b="0" i="0" u="none" strike="noStrike" kern="1200" cap="none" spc="0" normalizeH="0" baseline="0" noProof="0">
                        <a:ln>
                          <a:noFill/>
                        </a:ln>
                        <a:solidFill>
                          <a:srgbClr val="000000"/>
                        </a:solidFill>
                        <a:effectLst/>
                        <a:uLnTx/>
                        <a:uFillTx/>
                        <a:latin typeface="+mn-lt"/>
                        <a:ea typeface="+mn-ea"/>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メイリオ"/>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メイリオ"/>
                        <a:ea typeface="メイリオ"/>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latin typeface="+mn-ea"/>
                          <a:ea typeface="+mn-ea"/>
                        </a:rPr>
                        <a:t>〇</a:t>
                      </a:r>
                      <a:endParaRPr lang="en-JP" altLang="ja-JP" sz="1100">
                        <a:latin typeface="+mn-ea"/>
                        <a:ea typeface="+mn-ea"/>
                      </a:endParaRPr>
                    </a:p>
                  </a:txBody>
                  <a:tcPr anchor="ctr">
                    <a:solidFill>
                      <a:schemeClr val="bg1"/>
                    </a:solidFill>
                  </a:tcPr>
                </a:tc>
                <a:tc>
                  <a:txBody>
                    <a:bodyPr/>
                    <a:lstStyle/>
                    <a:p>
                      <a:pPr algn="ctr"/>
                      <a:r>
                        <a:rPr lang="en-US" altLang="ja-JP" sz="1100">
                          <a:latin typeface="+mn-ea"/>
                          <a:ea typeface="+mn-ea"/>
                        </a:rPr>
                        <a:t>×</a:t>
                      </a:r>
                      <a:endParaRPr lang="en-JP" sz="1100">
                        <a:latin typeface="+mn-ea"/>
                        <a:ea typeface="+mn-ea"/>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a:latin typeface="+mn-ea"/>
                          <a:ea typeface="+mn-ea"/>
                        </a:rPr>
                        <a:t>過去24ヶ月分</a:t>
                      </a:r>
                      <a:r>
                        <a:rPr lang="en-JP" sz="1100">
                          <a:latin typeface="+mn-ea"/>
                          <a:ea typeface="+mn-ea"/>
                        </a:rPr>
                        <a:t>もしくは最大500件</a:t>
                      </a:r>
                      <a:r>
                        <a:rPr lang="en-JP" altLang="ja-JP" sz="1100">
                          <a:latin typeface="+mn-ea"/>
                          <a:ea typeface="+mn-ea"/>
                        </a:rPr>
                        <a:t>を参照</a:t>
                      </a:r>
                      <a:r>
                        <a:rPr lang="ja-JP" altLang="en-US" sz="1100">
                          <a:latin typeface="+mn-ea"/>
                          <a:ea typeface="+mn-ea"/>
                        </a:rPr>
                        <a:t>可能</a:t>
                      </a:r>
                      <a:endParaRPr lang="en-US" altLang="ja-JP" sz="1100">
                        <a:latin typeface="+mn-ea"/>
                        <a:ea typeface="+mn-ea"/>
                      </a:endParaRPr>
                    </a:p>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100">
                          <a:solidFill>
                            <a:schemeClr val="tx1"/>
                          </a:solidFill>
                          <a:latin typeface="+mn-ea"/>
                          <a:ea typeface="+mn-ea"/>
                        </a:rPr>
                        <a:t>・</a:t>
                      </a:r>
                      <a:r>
                        <a:rPr lang="en-US" altLang="ja-JP" sz="1100">
                          <a:solidFill>
                            <a:schemeClr val="tx1"/>
                          </a:solidFill>
                          <a:latin typeface="+mn-ea"/>
                          <a:ea typeface="+mn-ea"/>
                        </a:rPr>
                        <a:t>GUI</a:t>
                      </a:r>
                      <a:r>
                        <a:rPr lang="ja-JP" altLang="en-US" sz="1100">
                          <a:solidFill>
                            <a:schemeClr val="tx1"/>
                          </a:solidFill>
                          <a:latin typeface="+mn-ea"/>
                          <a:ea typeface="+mn-ea"/>
                        </a:rPr>
                        <a:t>では各ユーザーごとの参照が可能。全ユーザーの認証履歴の一括で参照不可。</a:t>
                      </a:r>
                      <a:endParaRPr lang="en-US" altLang="ja-JP" sz="110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100">
                          <a:solidFill>
                            <a:schemeClr val="tx1"/>
                          </a:solidFill>
                          <a:latin typeface="+mn-ea"/>
                          <a:ea typeface="+mn-ea"/>
                        </a:rPr>
                        <a:t>・</a:t>
                      </a:r>
                      <a:r>
                        <a:rPr lang="en-US" altLang="ja-JP" sz="1100">
                          <a:solidFill>
                            <a:schemeClr val="tx1"/>
                          </a:solidFill>
                          <a:latin typeface="+mn-ea"/>
                          <a:ea typeface="+mn-ea"/>
                        </a:rPr>
                        <a:t>API</a:t>
                      </a:r>
                      <a:r>
                        <a:rPr lang="ja-JP" altLang="en-US" sz="1100">
                          <a:solidFill>
                            <a:schemeClr val="tx1"/>
                          </a:solidFill>
                          <a:latin typeface="+mn-ea"/>
                          <a:ea typeface="+mn-ea"/>
                        </a:rPr>
                        <a:t>を利用すれば全ユーザーの認証履歴の参照も可能。</a:t>
                      </a:r>
                      <a:endParaRPr lang="en-US" altLang="ja-JP" sz="1100">
                        <a:solidFill>
                          <a:schemeClr val="tx1"/>
                        </a:solidFill>
                        <a:latin typeface="+mn-ea"/>
                        <a:ea typeface="+mn-ea"/>
                      </a:endParaRPr>
                    </a:p>
                  </a:txBody>
                  <a:tcPr>
                    <a:solidFill>
                      <a:schemeClr val="accent4">
                        <a:lumMod val="20000"/>
                        <a:lumOff val="80000"/>
                      </a:schemeClr>
                    </a:solidFill>
                  </a:tcPr>
                </a:tc>
                <a:tc>
                  <a:txBody>
                    <a:bodyPr/>
                    <a:lstStyle/>
                    <a:p>
                      <a:pPr algn="ctr"/>
                      <a:r>
                        <a:rPr lang="ja-JP" altLang="en-US" sz="1100">
                          <a:latin typeface="+mn-ea"/>
                          <a:ea typeface="+mn-ea"/>
                        </a:rPr>
                        <a:t>〇</a:t>
                      </a:r>
                      <a:endParaRPr lang="en-US" altLang="ja-JP" sz="1100">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800">
                          <a:latin typeface="+mn-ea"/>
                          <a:ea typeface="+mn-ea"/>
                        </a:rPr>
                        <a:t>(</a:t>
                      </a:r>
                      <a:r>
                        <a:rPr lang="ja-JP" altLang="en-US" sz="800">
                          <a:latin typeface="+mn-ea"/>
                          <a:ea typeface="+mn-ea"/>
                        </a:rPr>
                        <a:t>自身の履歴のみ</a:t>
                      </a:r>
                      <a:r>
                        <a:rPr lang="en-US" altLang="ja-JP" sz="800">
                          <a:latin typeface="+mn-ea"/>
                          <a:ea typeface="+mn-ea"/>
                        </a:rPr>
                        <a:t>)</a:t>
                      </a:r>
                      <a:endParaRPr lang="en-JP" altLang="ja-JP" sz="800">
                        <a:latin typeface="+mn-ea"/>
                        <a:ea typeface="+mn-ea"/>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ja-JP" altLang="en-US" sz="1100">
                          <a:latin typeface="+mn-ea"/>
                          <a:ea typeface="+mn-ea"/>
                        </a:rPr>
                        <a:t>〇</a:t>
                      </a:r>
                      <a:endParaRPr lang="en-JP" sz="1100">
                        <a:latin typeface="+mn-ea"/>
                        <a:ea typeface="+mn-ea"/>
                      </a:endParaRPr>
                    </a:p>
                  </a:txBody>
                  <a:tcPr anchor="ctr">
                    <a:solidFill>
                      <a:schemeClr val="bg1"/>
                    </a:solidFill>
                  </a:tcPr>
                </a:tc>
                <a:tc>
                  <a:txBody>
                    <a:bodyPr/>
                    <a:lstStyle/>
                    <a:p>
                      <a:pPr algn="ctr"/>
                      <a:r>
                        <a:rPr lang="en-US" altLang="ja-JP" sz="1100" b="0">
                          <a:latin typeface="+mn-ea"/>
                          <a:ea typeface="+mn-ea"/>
                        </a:rPr>
                        <a:t>×</a:t>
                      </a:r>
                      <a:endParaRPr lang="en-JP" altLang="ja-JP" sz="1100" b="0">
                        <a:latin typeface="+mn-ea"/>
                        <a:ea typeface="+mn-ea"/>
                      </a:endParaRPr>
                    </a:p>
                  </a:txBody>
                  <a:tcPr anchor="ctr">
                    <a:solidFill>
                      <a:schemeClr val="bg1"/>
                    </a:solidFill>
                  </a:tcPr>
                </a:tc>
                <a:extLst>
                  <a:ext uri="{0D108BD9-81ED-4DB2-BD59-A6C34878D82A}">
                    <a16:rowId xmlns:a16="http://schemas.microsoft.com/office/drawing/2014/main" val="1429876955"/>
                  </a:ext>
                </a:extLst>
              </a:tr>
            </a:tbl>
          </a:graphicData>
        </a:graphic>
      </p:graphicFrame>
      <p:sp>
        <p:nvSpPr>
          <p:cNvPr id="7" name="正方形/長方形 6">
            <a:extLst>
              <a:ext uri="{FF2B5EF4-FFF2-40B4-BE49-F238E27FC236}">
                <a16:creationId xmlns:a16="http://schemas.microsoft.com/office/drawing/2014/main" id="{86DE878E-5118-2BB3-501D-C4BC41684827}"/>
              </a:ext>
            </a:extLst>
          </p:cNvPr>
          <p:cNvSpPr/>
          <p:nvPr/>
        </p:nvSpPr>
        <p:spPr bwMode="gray">
          <a:xfrm>
            <a:off x="9849077" y="862209"/>
            <a:ext cx="860186" cy="244742"/>
          </a:xfrm>
          <a:prstGeom prst="rect">
            <a:avLst/>
          </a:prstGeom>
          <a:solidFill>
            <a:schemeClr val="accent4">
              <a:lumMod val="20000"/>
              <a:lumOff val="80000"/>
            </a:schemeClr>
          </a:solidFill>
          <a:ln w="6350">
            <a:noFill/>
            <a:miter lim="800000"/>
            <a:headEnd/>
            <a:tailEnd/>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kumimoji="1" lang="ja-JP" altLang="en-US" sz="1200" kern="0">
              <a:solidFill>
                <a:srgbClr val="00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615D599-6D2B-DB9F-5A67-26A2A0FE017D}"/>
              </a:ext>
            </a:extLst>
          </p:cNvPr>
          <p:cNvSpPr txBox="1"/>
          <p:nvPr/>
        </p:nvSpPr>
        <p:spPr>
          <a:xfrm>
            <a:off x="10652521" y="875644"/>
            <a:ext cx="1261884" cy="253916"/>
          </a:xfrm>
          <a:prstGeom prst="rect">
            <a:avLst/>
          </a:prstGeom>
          <a:noFill/>
        </p:spPr>
        <p:txBody>
          <a:bodyPr wrap="none" rtlCol="0">
            <a:spAutoFit/>
          </a:bodyPr>
          <a:lstStyle/>
          <a:p>
            <a:r>
              <a:rPr kumimoji="1" lang="ja-JP" altLang="en-US" sz="1050"/>
              <a:t>：差分があるもの</a:t>
            </a:r>
          </a:p>
        </p:txBody>
      </p:sp>
      <p:sp>
        <p:nvSpPr>
          <p:cNvPr id="5" name="吹き出し: 四角形 4">
            <a:extLst>
              <a:ext uri="{FF2B5EF4-FFF2-40B4-BE49-F238E27FC236}">
                <a16:creationId xmlns:a16="http://schemas.microsoft.com/office/drawing/2014/main" id="{FE4B49B1-5B76-CCF8-949A-0C0A174A4A36}"/>
              </a:ext>
            </a:extLst>
          </p:cNvPr>
          <p:cNvSpPr/>
          <p:nvPr/>
        </p:nvSpPr>
        <p:spPr bwMode="gray">
          <a:xfrm>
            <a:off x="10276514" y="-823"/>
            <a:ext cx="1915486" cy="613219"/>
          </a:xfrm>
          <a:prstGeom prst="wedgeRectCallout">
            <a:avLst>
              <a:gd name="adj1" fmla="val -3843"/>
              <a:gd name="adj2" fmla="val 25357"/>
            </a:avLst>
          </a:prstGeom>
          <a:solidFill>
            <a:srgbClr val="00B050"/>
          </a:solidFill>
          <a:ln>
            <a:solidFill>
              <a:srgbClr val="00B050"/>
            </a:solidFill>
            <a:headEnd/>
            <a:tailEnd/>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子契約向け</a:t>
            </a:r>
          </a:p>
        </p:txBody>
      </p:sp>
    </p:spTree>
    <p:extLst>
      <p:ext uri="{BB962C8B-B14F-4D97-AF65-F5344CB8AC3E}">
        <p14:creationId xmlns:p14="http://schemas.microsoft.com/office/powerpoint/2010/main" val="3625573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0AB38A-9F71-7C38-FCE0-51D6DBF3B12C}"/>
              </a:ext>
            </a:extLst>
          </p:cNvPr>
          <p:cNvSpPr>
            <a:spLocks noGrp="1"/>
          </p:cNvSpPr>
          <p:nvPr>
            <p:ph type="title"/>
          </p:nvPr>
        </p:nvSpPr>
        <p:spPr/>
        <p:txBody>
          <a:bodyPr/>
          <a:lstStyle/>
          <a:p>
            <a:r>
              <a:rPr lang="ja-JP" altLang="en-US" sz="2800"/>
              <a:t>ログインポータルの各項目の移行先と移行有無について</a:t>
            </a:r>
            <a:r>
              <a:rPr lang="en-US" altLang="ja-JP" sz="2800"/>
              <a:t>(1)</a:t>
            </a:r>
            <a:endParaRPr kumimoji="1" lang="ja-JP" altLang="en-US" sz="2800"/>
          </a:p>
        </p:txBody>
      </p:sp>
      <p:sp>
        <p:nvSpPr>
          <p:cNvPr id="3" name="コンテンツ プレースホルダー 2">
            <a:extLst>
              <a:ext uri="{FF2B5EF4-FFF2-40B4-BE49-F238E27FC236}">
                <a16:creationId xmlns:a16="http://schemas.microsoft.com/office/drawing/2014/main" id="{BF61C90B-B09B-E9D1-638C-E21A54FC8D9B}"/>
              </a:ext>
            </a:extLst>
          </p:cNvPr>
          <p:cNvSpPr>
            <a:spLocks noGrp="1"/>
          </p:cNvSpPr>
          <p:nvPr>
            <p:ph idx="1"/>
          </p:nvPr>
        </p:nvSpPr>
        <p:spPr>
          <a:xfrm>
            <a:off x="264000" y="836712"/>
            <a:ext cx="11664000" cy="307166"/>
          </a:xfrm>
        </p:spPr>
        <p:txBody>
          <a:bodyPr>
            <a:normAutofit fontScale="92500" lnSpcReduction="20000"/>
          </a:bodyPr>
          <a:lstStyle/>
          <a:p>
            <a:pPr marL="0" indent="0">
              <a:buNone/>
            </a:pPr>
            <a:r>
              <a:rPr lang="ja-JP" altLang="en-US" sz="1800">
                <a:solidFill>
                  <a:schemeClr val="tx1"/>
                </a:solidFill>
                <a:latin typeface="メイリオ" panose="020B0604030504040204" pitchFamily="50" charset="-128"/>
                <a:ea typeface="メイリオ" panose="020B0604030504040204" pitchFamily="50" charset="-128"/>
              </a:rPr>
              <a:t>ログインポータルの各項目の</a:t>
            </a:r>
            <a:r>
              <a:rPr lang="en-US" altLang="ja-JP">
                <a:solidFill>
                  <a:schemeClr val="tx1"/>
                </a:solidFill>
                <a:latin typeface="メイリオ" panose="020B0604030504040204" pitchFamily="50" charset="-128"/>
                <a:ea typeface="メイリオ" panose="020B0604030504040204" pitchFamily="50" charset="-128"/>
              </a:rPr>
              <a:t>SDPF</a:t>
            </a:r>
            <a:r>
              <a:rPr lang="ja-JP" altLang="en-US" sz="1800">
                <a:solidFill>
                  <a:schemeClr val="tx1"/>
                </a:solidFill>
                <a:latin typeface="メイリオ" panose="020B0604030504040204" pitchFamily="50" charset="-128"/>
                <a:ea typeface="メイリオ" panose="020B0604030504040204" pitchFamily="50" charset="-128"/>
              </a:rPr>
              <a:t>ポータルへの移行先と移行有無について</a:t>
            </a:r>
            <a:r>
              <a:rPr lang="ja-JP" altLang="en-US">
                <a:solidFill>
                  <a:schemeClr val="tx1"/>
                </a:solidFill>
                <a:latin typeface="メイリオ" panose="020B0604030504040204" pitchFamily="50" charset="-128"/>
                <a:ea typeface="メイリオ" panose="020B0604030504040204" pitchFamily="50" charset="-128"/>
              </a:rPr>
              <a:t>は下記の通りです。</a:t>
            </a:r>
            <a:endParaRPr lang="ja-JP" altLang="en-US" sz="1800">
              <a:solidFill>
                <a:schemeClr val="tx1"/>
              </a:solidFill>
              <a:latin typeface="メイリオ" panose="020B0604030504040204" pitchFamily="50" charset="-128"/>
              <a:ea typeface="メイリオ" panose="020B0604030504040204" pitchFamily="50" charset="-128"/>
            </a:endParaRPr>
          </a:p>
        </p:txBody>
      </p:sp>
      <p:graphicFrame>
        <p:nvGraphicFramePr>
          <p:cNvPr id="9" name="表 5">
            <a:extLst>
              <a:ext uri="{FF2B5EF4-FFF2-40B4-BE49-F238E27FC236}">
                <a16:creationId xmlns:a16="http://schemas.microsoft.com/office/drawing/2014/main" id="{7FC2602D-6E81-4FB4-F1F5-AD8D7118F2A0}"/>
              </a:ext>
            </a:extLst>
          </p:cNvPr>
          <p:cNvGraphicFramePr>
            <a:graphicFrameLocks noGrp="1"/>
          </p:cNvGraphicFramePr>
          <p:nvPr>
            <p:extLst>
              <p:ext uri="{D42A27DB-BD31-4B8C-83A1-F6EECF244321}">
                <p14:modId xmlns:p14="http://schemas.microsoft.com/office/powerpoint/2010/main" val="965532701"/>
              </p:ext>
            </p:extLst>
          </p:nvPr>
        </p:nvGraphicFramePr>
        <p:xfrm>
          <a:off x="264000" y="1143877"/>
          <a:ext cx="11654463" cy="4282440"/>
        </p:xfrm>
        <a:graphic>
          <a:graphicData uri="http://schemas.openxmlformats.org/drawingml/2006/table">
            <a:tbl>
              <a:tblPr firstRow="1">
                <a:tableStyleId>{5940675A-B579-460E-94D1-54222C63F5DA}</a:tableStyleId>
              </a:tblPr>
              <a:tblGrid>
                <a:gridCol w="340007">
                  <a:extLst>
                    <a:ext uri="{9D8B030D-6E8A-4147-A177-3AD203B41FA5}">
                      <a16:colId xmlns:a16="http://schemas.microsoft.com/office/drawing/2014/main" val="1949874854"/>
                    </a:ext>
                  </a:extLst>
                </a:gridCol>
                <a:gridCol w="1996953">
                  <a:extLst>
                    <a:ext uri="{9D8B030D-6E8A-4147-A177-3AD203B41FA5}">
                      <a16:colId xmlns:a16="http://schemas.microsoft.com/office/drawing/2014/main" val="1875431155"/>
                    </a:ext>
                  </a:extLst>
                </a:gridCol>
                <a:gridCol w="2052320">
                  <a:extLst>
                    <a:ext uri="{9D8B030D-6E8A-4147-A177-3AD203B41FA5}">
                      <a16:colId xmlns:a16="http://schemas.microsoft.com/office/drawing/2014/main" val="1752369716"/>
                    </a:ext>
                  </a:extLst>
                </a:gridCol>
                <a:gridCol w="2275840">
                  <a:extLst>
                    <a:ext uri="{9D8B030D-6E8A-4147-A177-3AD203B41FA5}">
                      <a16:colId xmlns:a16="http://schemas.microsoft.com/office/drawing/2014/main" val="1363060200"/>
                    </a:ext>
                  </a:extLst>
                </a:gridCol>
                <a:gridCol w="4989343">
                  <a:extLst>
                    <a:ext uri="{9D8B030D-6E8A-4147-A177-3AD203B41FA5}">
                      <a16:colId xmlns:a16="http://schemas.microsoft.com/office/drawing/2014/main" val="1307385387"/>
                    </a:ext>
                  </a:extLst>
                </a:gridCol>
              </a:tblGrid>
              <a:tr h="207006">
                <a:tc>
                  <a:txBody>
                    <a:bodyPr/>
                    <a:lstStyle/>
                    <a:p>
                      <a:endParaRPr kumimoji="1" lang="ja-JP" altLang="en-US" sz="1200">
                        <a:solidFill>
                          <a:schemeClr val="bg1"/>
                        </a:solidFill>
                      </a:endParaRPr>
                    </a:p>
                  </a:txBody>
                  <a:tcPr marL="60960" marR="60960" marT="30480" marB="30480">
                    <a:solidFill>
                      <a:srgbClr val="004386"/>
                    </a:solidFill>
                  </a:tcPr>
                </a:tc>
                <a:tc>
                  <a:txBody>
                    <a:bodyPr/>
                    <a:lstStyle/>
                    <a:p>
                      <a:pPr algn="ctr"/>
                      <a:r>
                        <a:rPr kumimoji="1" lang="ja-JP" altLang="en-US" sz="1200" b="1">
                          <a:solidFill>
                            <a:schemeClr val="bg1"/>
                          </a:solidFill>
                        </a:rPr>
                        <a:t>ログインポータルの項目</a:t>
                      </a:r>
                    </a:p>
                  </a:txBody>
                  <a:tcPr marL="60960" marR="60960" marT="30480" marB="30480" anchor="ctr">
                    <a:solidFill>
                      <a:srgbClr val="004386"/>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移行有無</a:t>
                      </a:r>
                    </a:p>
                  </a:txBody>
                  <a:tcPr marL="60960" marR="60960" marT="30480" marB="30480" anchor="ctr">
                    <a:solidFill>
                      <a:srgbClr val="004386"/>
                    </a:solidFill>
                  </a:tcPr>
                </a:tc>
                <a:tc>
                  <a:txBody>
                    <a:bodyPr/>
                    <a:lstStyle/>
                    <a:p>
                      <a:pPr algn="ctr"/>
                      <a:r>
                        <a:rPr kumimoji="1" lang="en-US" altLang="ja-JP" sz="1200" b="1">
                          <a:solidFill>
                            <a:schemeClr val="bg1"/>
                          </a:solidFill>
                        </a:rPr>
                        <a:t>SDPF</a:t>
                      </a:r>
                      <a:r>
                        <a:rPr kumimoji="1" lang="ja-JP" altLang="en-US" sz="1200" b="1">
                          <a:solidFill>
                            <a:schemeClr val="bg1"/>
                          </a:solidFill>
                        </a:rPr>
                        <a:t>ポータルの項目</a:t>
                      </a:r>
                    </a:p>
                  </a:txBody>
                  <a:tcPr marL="60960" marR="60960" marT="30480" marB="30480" anchor="ctr">
                    <a:solidFill>
                      <a:srgbClr val="004386"/>
                    </a:solidFill>
                  </a:tcPr>
                </a:tc>
                <a:tc>
                  <a:txBody>
                    <a:bodyPr/>
                    <a:lstStyle/>
                    <a:p>
                      <a:pPr algn="ctr"/>
                      <a:r>
                        <a:rPr kumimoji="1" lang="ja-JP" altLang="en-US" sz="1200" b="1">
                          <a:solidFill>
                            <a:schemeClr val="bg1"/>
                          </a:solidFill>
                        </a:rPr>
                        <a:t>移行に関する備考</a:t>
                      </a:r>
                    </a:p>
                  </a:txBody>
                  <a:tcPr marL="60960" marR="60960" marT="30480" marB="30480" anchor="ctr">
                    <a:solidFill>
                      <a:srgbClr val="004386"/>
                    </a:solidFill>
                  </a:tcPr>
                </a:tc>
                <a:extLst>
                  <a:ext uri="{0D108BD9-81ED-4DB2-BD59-A6C34878D82A}">
                    <a16:rowId xmlns:a16="http://schemas.microsoft.com/office/drawing/2014/main" val="132801806"/>
                  </a:ext>
                </a:extLst>
              </a:tr>
              <a:tr h="362261">
                <a:tc>
                  <a:txBody>
                    <a:bodyPr/>
                    <a:lstStyle/>
                    <a:p>
                      <a:r>
                        <a:rPr kumimoji="1" lang="en-US" altLang="ja-JP" sz="1200"/>
                        <a:t>1</a:t>
                      </a:r>
                      <a:endParaRPr kumimoji="1" lang="ja-JP" altLang="en-US" sz="1200"/>
                    </a:p>
                  </a:txBody>
                  <a:tcPr marL="60960" marR="60960" marT="30480" marB="30480">
                    <a:solidFill>
                      <a:schemeClr val="bg1"/>
                    </a:solidFill>
                  </a:tcPr>
                </a:tc>
                <a:tc>
                  <a:txBody>
                    <a:bodyPr/>
                    <a:lstStyle/>
                    <a:p>
                      <a:pPr algn="ctr"/>
                      <a:r>
                        <a:rPr lang="en-JP" sz="1100"/>
                        <a:t>ステータス</a:t>
                      </a:r>
                    </a:p>
                    <a:p>
                      <a:pPr algn="ctr"/>
                      <a:r>
                        <a:rPr lang="en-JP" sz="1100"/>
                        <a:t>（有効・一時停止・削除）</a:t>
                      </a:r>
                    </a:p>
                  </a:txBody>
                  <a:tcPr>
                    <a:solidFill>
                      <a:schemeClr val="bg1"/>
                    </a:solidFill>
                  </a:tcPr>
                </a:tc>
                <a:tc>
                  <a:txBody>
                    <a:bodyPr/>
                    <a:lstStyle/>
                    <a:p>
                      <a:pPr algn="ctr"/>
                      <a:r>
                        <a:rPr lang="en-JP" sz="1100"/>
                        <a:t>あり</a:t>
                      </a:r>
                      <a:endParaRPr lang="en-US" sz="1100"/>
                    </a:p>
                    <a:p>
                      <a:pPr marL="0" marR="0" lvl="0" indent="0" algn="ctr" defTabSz="914400" rtl="0" eaLnBrk="1" fontAlgn="auto" latinLnBrk="0" hangingPunct="1">
                        <a:lnSpc>
                          <a:spcPct val="100000"/>
                        </a:lnSpc>
                        <a:spcBef>
                          <a:spcPts val="0"/>
                        </a:spcBef>
                        <a:spcAft>
                          <a:spcPts val="0"/>
                        </a:spcAft>
                        <a:buClrTx/>
                        <a:buSzTx/>
                        <a:buFontTx/>
                        <a:buNone/>
                        <a:tabLst/>
                        <a:defRPr/>
                      </a:pPr>
                      <a:r>
                        <a:rPr lang="en-JP" altLang="ja-JP" sz="1100"/>
                        <a:t>※一時停止は移行されない</a:t>
                      </a:r>
                    </a:p>
                  </a:txBody>
                  <a:tcPr>
                    <a:solidFill>
                      <a:schemeClr val="accent4">
                        <a:lumMod val="20000"/>
                        <a:lumOff val="80000"/>
                      </a:schemeClr>
                    </a:solidFill>
                  </a:tcPr>
                </a:tc>
                <a:tc>
                  <a:txBody>
                    <a:bodyPr/>
                    <a:lstStyle/>
                    <a:p>
                      <a:pPr algn="ctr"/>
                      <a:r>
                        <a:rPr lang="ja-JP" altLang="en-US" sz="1100" b="0">
                          <a:latin typeface="+mn-lt"/>
                          <a:ea typeface="+mn-ea"/>
                        </a:rPr>
                        <a:t>ステータス</a:t>
                      </a:r>
                    </a:p>
                    <a:p>
                      <a:pPr algn="ctr"/>
                      <a:r>
                        <a:rPr lang="ja-JP" altLang="en-US" sz="1100" b="0">
                          <a:latin typeface="+mn-lt"/>
                          <a:ea typeface="+mn-ea"/>
                        </a:rPr>
                        <a:t>（有効・削除）</a:t>
                      </a:r>
                    </a:p>
                  </a:txBody>
                  <a:tcPr>
                    <a:solidFill>
                      <a:schemeClr val="bg1"/>
                    </a:solidFill>
                  </a:tcPr>
                </a:tc>
                <a:tc>
                  <a:txBody>
                    <a:bodyPr/>
                    <a:lstStyle/>
                    <a:p>
                      <a:pPr algn="l"/>
                      <a:r>
                        <a:rPr lang="ja-JP" altLang="en-US" sz="1100" b="1">
                          <a:solidFill>
                            <a:srgbClr val="C00000"/>
                          </a:solidFill>
                          <a:latin typeface="+mn-lt"/>
                          <a:ea typeface="+mn-ea"/>
                        </a:rPr>
                        <a:t>一時停止中のユーザは、</a:t>
                      </a:r>
                      <a:r>
                        <a:rPr lang="en-US" altLang="ja-JP" sz="1100" b="1">
                          <a:solidFill>
                            <a:srgbClr val="C00000"/>
                          </a:solidFill>
                          <a:latin typeface="+mn-lt"/>
                          <a:ea typeface="+mn-ea"/>
                        </a:rPr>
                        <a:t>API</a:t>
                      </a:r>
                      <a:r>
                        <a:rPr lang="ja-JP" altLang="en-US" sz="1100" b="1">
                          <a:solidFill>
                            <a:srgbClr val="C00000"/>
                          </a:solidFill>
                          <a:latin typeface="+mn-lt"/>
                          <a:ea typeface="+mn-ea"/>
                        </a:rPr>
                        <a:t>専用ユーザーとして移行。</a:t>
                      </a:r>
                      <a:endParaRPr lang="en-US" altLang="ja-JP" sz="1100" b="1">
                        <a:solidFill>
                          <a:srgbClr val="C00000"/>
                        </a:solidFill>
                        <a:latin typeface="+mn-lt"/>
                        <a:ea typeface="+mn-ea"/>
                      </a:endParaRPr>
                    </a:p>
                    <a:p>
                      <a:pPr algn="l"/>
                      <a:r>
                        <a:rPr lang="en-US" altLang="ja-JP" sz="1100" b="0">
                          <a:solidFill>
                            <a:schemeClr val="tx1"/>
                          </a:solidFill>
                          <a:latin typeface="+mn-lt"/>
                          <a:ea typeface="+mn-ea"/>
                        </a:rPr>
                        <a:t>※</a:t>
                      </a:r>
                      <a:r>
                        <a:rPr lang="ja-JP" altLang="en-US" sz="1100" b="0">
                          <a:solidFill>
                            <a:schemeClr val="tx1"/>
                          </a:solidFill>
                          <a:latin typeface="+mn-lt"/>
                          <a:ea typeface="+mn-ea"/>
                        </a:rPr>
                        <a:t>ログインポータル一時停止ユーザは、ログインはできないが</a:t>
                      </a:r>
                      <a:r>
                        <a:rPr lang="en-US" altLang="ja-JP" sz="1100" b="0">
                          <a:solidFill>
                            <a:schemeClr val="tx1"/>
                          </a:solidFill>
                          <a:latin typeface="+mn-lt"/>
                          <a:ea typeface="+mn-ea"/>
                        </a:rPr>
                        <a:t>API</a:t>
                      </a:r>
                      <a:r>
                        <a:rPr lang="ja-JP" altLang="en-US" sz="1100" b="0">
                          <a:solidFill>
                            <a:schemeClr val="tx1"/>
                          </a:solidFill>
                          <a:latin typeface="+mn-lt"/>
                          <a:ea typeface="+mn-ea"/>
                        </a:rPr>
                        <a:t>の利用は可能となっているため</a:t>
                      </a:r>
                      <a:endParaRPr lang="en-US" sz="1100" b="0">
                        <a:solidFill>
                          <a:schemeClr val="tx1"/>
                        </a:solidFill>
                        <a:latin typeface="+mn-lt"/>
                        <a:ea typeface="+mn-ea"/>
                      </a:endParaRPr>
                    </a:p>
                  </a:txBody>
                  <a:tcPr>
                    <a:solidFill>
                      <a:schemeClr val="bg1"/>
                    </a:solidFill>
                  </a:tcPr>
                </a:tc>
                <a:extLst>
                  <a:ext uri="{0D108BD9-81ED-4DB2-BD59-A6C34878D82A}">
                    <a16:rowId xmlns:a16="http://schemas.microsoft.com/office/drawing/2014/main" val="675316956"/>
                  </a:ext>
                </a:extLst>
              </a:tr>
              <a:tr h="219944">
                <a:tc>
                  <a:txBody>
                    <a:bodyPr/>
                    <a:lstStyle/>
                    <a:p>
                      <a:r>
                        <a:rPr kumimoji="1" lang="en-US" altLang="ja-JP" sz="1200"/>
                        <a:t>2</a:t>
                      </a:r>
                      <a:endParaRPr kumimoji="1" lang="ja-JP" altLang="en-US" sz="1200"/>
                    </a:p>
                  </a:txBody>
                  <a:tcPr marL="60960" marR="60960" marT="30480" marB="30480">
                    <a:solidFill>
                      <a:schemeClr val="bg1"/>
                    </a:solidFill>
                  </a:tcPr>
                </a:tc>
                <a:tc>
                  <a:txBody>
                    <a:bodyPr/>
                    <a:lstStyle/>
                    <a:p>
                      <a:pPr algn="ctr"/>
                      <a:r>
                        <a:rPr lang="ja-JP" altLang="en-US" sz="1100"/>
                        <a:t>名前</a:t>
                      </a:r>
                      <a:endParaRPr lang="en-JP" sz="1100"/>
                    </a:p>
                  </a:txBody>
                  <a:tcPr>
                    <a:solidFill>
                      <a:schemeClr val="bg1"/>
                    </a:solidFill>
                  </a:tcPr>
                </a:tc>
                <a:tc>
                  <a:txBody>
                    <a:bodyPr/>
                    <a:lstStyle/>
                    <a:p>
                      <a:pPr algn="ctr"/>
                      <a:r>
                        <a:rPr lang="en-JP" sz="1100"/>
                        <a:t>あり</a:t>
                      </a:r>
                    </a:p>
                  </a:txBody>
                  <a:tcPr>
                    <a:solidFill>
                      <a:schemeClr val="bg1"/>
                    </a:solidFill>
                  </a:tcPr>
                </a:tc>
                <a:tc>
                  <a:txBody>
                    <a:bodyPr/>
                    <a:lstStyle/>
                    <a:p>
                      <a:pPr algn="ctr"/>
                      <a:r>
                        <a:rPr lang="ja-JP" altLang="en-US" sz="1100" b="0">
                          <a:latin typeface="+mn-lt"/>
                          <a:ea typeface="+mn-ea"/>
                        </a:rPr>
                        <a:t>名前</a:t>
                      </a:r>
                      <a:endParaRPr lang="en-JP" sz="1100" b="0">
                        <a:latin typeface="+mn-lt"/>
                        <a:ea typeface="+mn-ea"/>
                      </a:endParaRPr>
                    </a:p>
                  </a:txBody>
                  <a:tcPr>
                    <a:solidFill>
                      <a:schemeClr val="accent4">
                        <a:lumMod val="20000"/>
                        <a:lumOff val="80000"/>
                      </a:schemeClr>
                    </a:solidFill>
                  </a:tcPr>
                </a:tc>
                <a:tc>
                  <a:txBody>
                    <a:bodyPr/>
                    <a:lstStyle/>
                    <a:p>
                      <a:pPr algn="l"/>
                      <a:endParaRPr lang="en-US" sz="1100" b="0">
                        <a:solidFill>
                          <a:schemeClr val="tx1"/>
                        </a:solidFill>
                        <a:latin typeface="+mn-lt"/>
                        <a:ea typeface="+mn-ea"/>
                      </a:endParaRPr>
                    </a:p>
                  </a:txBody>
                  <a:tcPr>
                    <a:solidFill>
                      <a:schemeClr val="bg1"/>
                    </a:solidFill>
                  </a:tcPr>
                </a:tc>
                <a:extLst>
                  <a:ext uri="{0D108BD9-81ED-4DB2-BD59-A6C34878D82A}">
                    <a16:rowId xmlns:a16="http://schemas.microsoft.com/office/drawing/2014/main" val="2238474950"/>
                  </a:ext>
                </a:extLst>
              </a:tr>
              <a:tr h="219944">
                <a:tc>
                  <a:txBody>
                    <a:bodyPr/>
                    <a:lstStyle/>
                    <a:p>
                      <a:r>
                        <a:rPr kumimoji="1" lang="en-US" altLang="ja-JP" sz="1200"/>
                        <a:t>3</a:t>
                      </a:r>
                      <a:endParaRPr kumimoji="1" lang="ja-JP" altLang="en-US" sz="1200"/>
                    </a:p>
                  </a:txBody>
                  <a:tcPr marL="60960" marR="60960" marT="30480" marB="30480">
                    <a:solidFill>
                      <a:schemeClr val="bg1"/>
                    </a:solidFill>
                  </a:tcPr>
                </a:tc>
                <a:tc>
                  <a:txBody>
                    <a:bodyPr/>
                    <a:lstStyle/>
                    <a:p>
                      <a:pPr algn="ctr"/>
                      <a:r>
                        <a:rPr lang="en-JP" sz="1100"/>
                        <a:t>メール</a:t>
                      </a:r>
                    </a:p>
                  </a:txBody>
                  <a:tcPr>
                    <a:solidFill>
                      <a:schemeClr val="bg1"/>
                    </a:solidFill>
                  </a:tcPr>
                </a:tc>
                <a:tc>
                  <a:txBody>
                    <a:bodyPr/>
                    <a:lstStyle/>
                    <a:p>
                      <a:pPr algn="ctr"/>
                      <a:r>
                        <a:rPr lang="en-JP" sz="1100"/>
                        <a:t>あり</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JP" altLang="ja-JP" sz="1100"/>
                        <a:t>メールアドレス</a:t>
                      </a:r>
                    </a:p>
                  </a:txBody>
                  <a:tcPr>
                    <a:solidFill>
                      <a:schemeClr val="bg1"/>
                    </a:solidFill>
                  </a:tcPr>
                </a:tc>
                <a:tc>
                  <a:txBody>
                    <a:bodyPr/>
                    <a:lstStyle/>
                    <a:p>
                      <a:pPr algn="l"/>
                      <a:endParaRPr lang="en-US" sz="1100" b="0">
                        <a:solidFill>
                          <a:schemeClr val="tx1"/>
                        </a:solidFill>
                        <a:latin typeface="+mn-lt"/>
                        <a:ea typeface="+mn-ea"/>
                      </a:endParaRPr>
                    </a:p>
                  </a:txBody>
                  <a:tcPr>
                    <a:solidFill>
                      <a:schemeClr val="bg1"/>
                    </a:solidFill>
                  </a:tcPr>
                </a:tc>
                <a:extLst>
                  <a:ext uri="{0D108BD9-81ED-4DB2-BD59-A6C34878D82A}">
                    <a16:rowId xmlns:a16="http://schemas.microsoft.com/office/drawing/2014/main" val="3181471213"/>
                  </a:ext>
                </a:extLst>
              </a:tr>
              <a:tr h="0">
                <a:tc>
                  <a:txBody>
                    <a:bodyPr/>
                    <a:lstStyle/>
                    <a:p>
                      <a:r>
                        <a:rPr kumimoji="1" lang="en-US" altLang="ja-JP" sz="1200"/>
                        <a:t>4</a:t>
                      </a:r>
                      <a:endParaRPr kumimoji="1" lang="ja-JP" altLang="en-US" sz="1200"/>
                    </a:p>
                  </a:txBody>
                  <a:tcPr marL="60960" marR="60960" marT="30480" marB="30480">
                    <a:solidFill>
                      <a:schemeClr val="bg1"/>
                    </a:solidFill>
                  </a:tcPr>
                </a:tc>
                <a:tc>
                  <a:txBody>
                    <a:bodyPr/>
                    <a:lstStyle/>
                    <a:p>
                      <a:pPr algn="ctr"/>
                      <a:r>
                        <a:rPr lang="en-JP" sz="1100"/>
                        <a:t>ログインID</a:t>
                      </a:r>
                    </a:p>
                  </a:txBody>
                  <a:tcPr>
                    <a:solidFill>
                      <a:schemeClr val="bg1"/>
                    </a:solidFill>
                  </a:tcPr>
                </a:tc>
                <a:tc>
                  <a:txBody>
                    <a:bodyPr/>
                    <a:lstStyle/>
                    <a:p>
                      <a:pPr algn="ctr"/>
                      <a:r>
                        <a:rPr lang="en-JP" sz="1100"/>
                        <a:t>あり</a:t>
                      </a:r>
                      <a:endParaRPr lang="en-US" sz="1100"/>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JP" altLang="ja-JP" sz="1100"/>
                        <a:t>ログインID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kern="100">
                        <a:solidFill>
                          <a:schemeClr val="tx1"/>
                        </a:solidFill>
                        <a:effectLst/>
                        <a:latin typeface="+mn-lt"/>
                        <a:cs typeface="Courier New"/>
                      </a:endParaRPr>
                    </a:p>
                  </a:txBody>
                  <a:tcPr>
                    <a:solidFill>
                      <a:schemeClr val="bg1"/>
                    </a:solidFill>
                  </a:tcPr>
                </a:tc>
                <a:extLst>
                  <a:ext uri="{0D108BD9-81ED-4DB2-BD59-A6C34878D82A}">
                    <a16:rowId xmlns:a16="http://schemas.microsoft.com/office/drawing/2014/main" val="1843475158"/>
                  </a:ext>
                </a:extLst>
              </a:tr>
              <a:tr h="219944">
                <a:tc>
                  <a:txBody>
                    <a:bodyPr/>
                    <a:lstStyle/>
                    <a:p>
                      <a:r>
                        <a:rPr kumimoji="1" lang="en-US" altLang="ja-JP" sz="1200"/>
                        <a:t>5</a:t>
                      </a:r>
                      <a:endParaRPr kumimoji="1" lang="ja-JP" altLang="en-US" sz="1200"/>
                    </a:p>
                  </a:txBody>
                  <a:tcPr marL="60960" marR="60960" marT="30480" marB="30480">
                    <a:solidFill>
                      <a:schemeClr val="bg1"/>
                    </a:solidFill>
                  </a:tcPr>
                </a:tc>
                <a:tc>
                  <a:txBody>
                    <a:bodyPr/>
                    <a:lstStyle/>
                    <a:p>
                      <a:pPr algn="ctr"/>
                      <a:r>
                        <a:rPr lang="en-JP" sz="1100"/>
                        <a:t>パスワード</a:t>
                      </a:r>
                    </a:p>
                  </a:txBody>
                  <a:tcPr>
                    <a:solidFill>
                      <a:schemeClr val="bg1"/>
                    </a:solidFill>
                  </a:tcPr>
                </a:tc>
                <a:tc>
                  <a:txBody>
                    <a:bodyPr/>
                    <a:lstStyle/>
                    <a:p>
                      <a:pPr algn="ctr"/>
                      <a:r>
                        <a:rPr lang="en-JP" sz="1100"/>
                        <a:t>なし（再設定が必要）</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JP" altLang="ja-JP" sz="1100"/>
                        <a:t>パスワード</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a:latin typeface="+mn-lt"/>
                          <a:ea typeface="+mn-ea"/>
                        </a:rPr>
                        <a:t>初回ログイン時に再設定。</a:t>
                      </a:r>
                      <a:endParaRPr lang="en-US" altLang="ja-JP" sz="1050" kern="100">
                        <a:solidFill>
                          <a:schemeClr val="tx1"/>
                        </a:solidFill>
                        <a:effectLst/>
                        <a:latin typeface="+mn-lt"/>
                        <a:cs typeface="Courier New"/>
                      </a:endParaRPr>
                    </a:p>
                  </a:txBody>
                  <a:tcPr>
                    <a:solidFill>
                      <a:schemeClr val="bg1"/>
                    </a:solidFill>
                  </a:tcPr>
                </a:tc>
                <a:extLst>
                  <a:ext uri="{0D108BD9-81ED-4DB2-BD59-A6C34878D82A}">
                    <a16:rowId xmlns:a16="http://schemas.microsoft.com/office/drawing/2014/main" val="4202614168"/>
                  </a:ext>
                </a:extLst>
              </a:tr>
              <a:tr h="219944">
                <a:tc>
                  <a:txBody>
                    <a:bodyPr/>
                    <a:lstStyle/>
                    <a:p>
                      <a:r>
                        <a:rPr kumimoji="1" lang="en-US" altLang="ja-JP" sz="1200"/>
                        <a:t>6</a:t>
                      </a:r>
                      <a:endParaRPr kumimoji="1" lang="ja-JP" altLang="en-US" sz="1200"/>
                    </a:p>
                  </a:txBody>
                  <a:tcPr marL="60960" marR="60960" marT="30480" marB="30480">
                    <a:solidFill>
                      <a:schemeClr val="bg1"/>
                    </a:solidFill>
                  </a:tcPr>
                </a:tc>
                <a:tc>
                  <a:txBody>
                    <a:bodyPr/>
                    <a:lstStyle/>
                    <a:p>
                      <a:pPr algn="ctr"/>
                      <a:r>
                        <a:rPr lang="en-US" sz="1100"/>
                        <a:t>TFA</a:t>
                      </a:r>
                      <a:r>
                        <a:rPr lang="ja-JP" altLang="en-US" sz="1100"/>
                        <a:t> </a:t>
                      </a:r>
                      <a:r>
                        <a:rPr lang="en-US" altLang="ja-JP" sz="1100"/>
                        <a:t>Key</a:t>
                      </a:r>
                      <a:endParaRPr lang="en-JP" sz="1100"/>
                    </a:p>
                  </a:txBody>
                  <a:tcPr>
                    <a:solidFill>
                      <a:schemeClr val="bg1"/>
                    </a:solidFill>
                  </a:tcPr>
                </a:tc>
                <a:tc>
                  <a:txBody>
                    <a:bodyPr/>
                    <a:lstStyle/>
                    <a:p>
                      <a:pPr algn="ctr"/>
                      <a:r>
                        <a:rPr lang="en-JP" sz="1100"/>
                        <a:t>なし（再設定が必要）</a:t>
                      </a:r>
                    </a:p>
                  </a:txBody>
                  <a:tcPr>
                    <a:solidFill>
                      <a:schemeClr val="bg1"/>
                    </a:solidFill>
                  </a:tcPr>
                </a:tc>
                <a:tc>
                  <a:txBody>
                    <a:bodyPr/>
                    <a:lstStyle/>
                    <a:p>
                      <a:pPr algn="ctr"/>
                      <a:r>
                        <a:rPr lang="en-US" altLang="ja-JP" sz="1100" b="0" kern="0">
                          <a:solidFill>
                            <a:srgbClr val="000000"/>
                          </a:solidFill>
                          <a:latin typeface="Meiryo UI" panose="020B0604030504040204" pitchFamily="50" charset="-128"/>
                          <a:ea typeface="Meiryo UI" panose="020B0604030504040204" pitchFamily="50" charset="-128"/>
                        </a:rPr>
                        <a:t>TOTP</a:t>
                      </a:r>
                      <a:endParaRPr lang="en-JP" sz="1100" b="0">
                        <a:latin typeface="+mn-lt"/>
                        <a:ea typeface="+mn-ea"/>
                      </a:endParaRPr>
                    </a:p>
                  </a:txBody>
                  <a:tcPr>
                    <a:solidFill>
                      <a:schemeClr val="accent4">
                        <a:lumMod val="20000"/>
                        <a:lumOff val="80000"/>
                      </a:schemeClr>
                    </a:solidFill>
                  </a:tcPr>
                </a:tc>
                <a:tc>
                  <a:txBody>
                    <a:bodyPr/>
                    <a:lstStyle/>
                    <a:p>
                      <a:pPr algn="l"/>
                      <a:r>
                        <a:rPr lang="en-US" sz="1100" b="0">
                          <a:latin typeface="+mn-lt"/>
                          <a:ea typeface="+mn-ea"/>
                        </a:rPr>
                        <a:t>TOTP</a:t>
                      </a:r>
                      <a:r>
                        <a:rPr lang="ja-JP" altLang="en-US" sz="1100" b="0">
                          <a:latin typeface="+mn-lt"/>
                          <a:ea typeface="+mn-ea"/>
                        </a:rPr>
                        <a:t>を利用する際のキー。初回ログイン時に再設定。</a:t>
                      </a:r>
                      <a:endParaRPr lang="en-JP" sz="1100" b="0">
                        <a:latin typeface="+mn-lt"/>
                        <a:ea typeface="+mn-ea"/>
                      </a:endParaRPr>
                    </a:p>
                  </a:txBody>
                  <a:tcPr>
                    <a:solidFill>
                      <a:schemeClr val="bg1"/>
                    </a:solidFill>
                  </a:tcPr>
                </a:tc>
                <a:extLst>
                  <a:ext uri="{0D108BD9-81ED-4DB2-BD59-A6C34878D82A}">
                    <a16:rowId xmlns:a16="http://schemas.microsoft.com/office/drawing/2014/main" val="3037567303"/>
                  </a:ext>
                </a:extLst>
              </a:tr>
              <a:tr h="219944">
                <a:tc>
                  <a:txBody>
                    <a:bodyPr/>
                    <a:lstStyle/>
                    <a:p>
                      <a:r>
                        <a:rPr kumimoji="1" lang="en-US" altLang="ja-JP" sz="1200">
                          <a:solidFill>
                            <a:schemeClr val="tx1"/>
                          </a:solidFill>
                        </a:rPr>
                        <a:t>7</a:t>
                      </a:r>
                      <a:endParaRPr kumimoji="1" lang="ja-JP" altLang="en-US" sz="1200">
                        <a:solidFill>
                          <a:schemeClr val="tx1"/>
                        </a:solidFill>
                      </a:endParaRPr>
                    </a:p>
                  </a:txBody>
                  <a:tcPr marL="60960" marR="60960" marT="30480" marB="30480">
                    <a:solidFill>
                      <a:schemeClr val="bg1"/>
                    </a:solidFill>
                  </a:tcPr>
                </a:tc>
                <a:tc>
                  <a:txBody>
                    <a:bodyPr/>
                    <a:lstStyle/>
                    <a:p>
                      <a:pPr algn="ctr"/>
                      <a:r>
                        <a:rPr lang="en-JP" sz="1100"/>
                        <a:t>ポータル管理者</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algn="ctr"/>
                      <a:r>
                        <a:rPr lang="en-US" sz="1100" b="0">
                          <a:latin typeface="+mn-lt"/>
                          <a:ea typeface="+mn-ea"/>
                        </a:rPr>
                        <a:t>-</a:t>
                      </a:r>
                      <a:endParaRPr lang="en-JP" sz="1100" b="0">
                        <a:latin typeface="+mn-lt"/>
                        <a:ea typeface="+mn-ea"/>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JP" altLang="ja-JP" sz="1100">
                          <a:solidFill>
                            <a:schemeClr val="tx1"/>
                          </a:solidFill>
                        </a:rPr>
                        <a:t>SDPFポータルの契約代表ユーザ・管理ユーザ（ユーザ管理権限等）に集約</a:t>
                      </a:r>
                    </a:p>
                  </a:txBody>
                  <a:tcPr>
                    <a:solidFill>
                      <a:schemeClr val="bg1"/>
                    </a:solidFill>
                  </a:tcPr>
                </a:tc>
                <a:extLst>
                  <a:ext uri="{0D108BD9-81ED-4DB2-BD59-A6C34878D82A}">
                    <a16:rowId xmlns:a16="http://schemas.microsoft.com/office/drawing/2014/main" val="816138259"/>
                  </a:ext>
                </a:extLst>
              </a:tr>
              <a:tr h="219944">
                <a:tc>
                  <a:txBody>
                    <a:bodyPr/>
                    <a:lstStyle/>
                    <a:p>
                      <a:r>
                        <a:rPr kumimoji="1" lang="en-US" altLang="ja-JP" sz="1200">
                          <a:solidFill>
                            <a:schemeClr val="tx1"/>
                          </a:solidFill>
                        </a:rPr>
                        <a:t>8</a:t>
                      </a:r>
                      <a:endParaRPr kumimoji="1" lang="ja-JP" altLang="en-US" sz="1200">
                        <a:solidFill>
                          <a:schemeClr val="tx1"/>
                        </a:solidFill>
                      </a:endParaRPr>
                    </a:p>
                  </a:txBody>
                  <a:tcPr marL="60960" marR="60960" marT="30480" marB="30480">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JP" sz="1100"/>
                        <a:t>ポータルアクセス</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algn="ctr"/>
                      <a:r>
                        <a:rPr lang="en-US" sz="1100" b="0">
                          <a:latin typeface="+mn-lt"/>
                          <a:ea typeface="+mn-ea"/>
                        </a:rPr>
                        <a:t>-</a:t>
                      </a:r>
                      <a:endParaRPr lang="en-JP" sz="1100" b="0">
                        <a:latin typeface="+mn-lt"/>
                        <a:ea typeface="+mn-ea"/>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100" b="1">
                          <a:solidFill>
                            <a:srgbClr val="C00000"/>
                          </a:solidFill>
                          <a:latin typeface="+mn-lt"/>
                          <a:ea typeface="+mn-ea"/>
                        </a:rPr>
                        <a:t>不可に設定されているユーザーは、</a:t>
                      </a:r>
                      <a:r>
                        <a:rPr lang="en-US" altLang="ja-JP" sz="1100" b="1">
                          <a:solidFill>
                            <a:srgbClr val="C00000"/>
                          </a:solidFill>
                          <a:latin typeface="+mn-lt"/>
                          <a:ea typeface="+mn-ea"/>
                        </a:rPr>
                        <a:t>API</a:t>
                      </a:r>
                      <a:r>
                        <a:rPr lang="ja-JP" altLang="en-US" sz="1100" b="1">
                          <a:solidFill>
                            <a:srgbClr val="C00000"/>
                          </a:solidFill>
                          <a:latin typeface="+mn-lt"/>
                          <a:ea typeface="+mn-ea"/>
                        </a:rPr>
                        <a:t>専用ユーザーとして移行。</a:t>
                      </a:r>
                      <a:endParaRPr lang="en-US" altLang="ja-JP" sz="1100" b="1">
                        <a:solidFill>
                          <a:srgbClr val="C00000"/>
                        </a:solidFill>
                        <a:latin typeface="+mn-lt"/>
                        <a:ea typeface="+mn-ea"/>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a:solidFill>
                            <a:schemeClr val="tx1"/>
                          </a:solidFill>
                          <a:latin typeface="+mn-lt"/>
                          <a:ea typeface="+mn-ea"/>
                        </a:rPr>
                        <a:t>※</a:t>
                      </a:r>
                      <a:r>
                        <a:rPr lang="ja-JP" altLang="en-US" sz="1100" b="0">
                          <a:solidFill>
                            <a:schemeClr val="tx1"/>
                          </a:solidFill>
                          <a:latin typeface="+mn-lt"/>
                          <a:ea typeface="+mn-ea"/>
                        </a:rPr>
                        <a:t>ポータルアクセス不可のユーザーは、ログインはできないが</a:t>
                      </a:r>
                      <a:r>
                        <a:rPr lang="en-US" altLang="ja-JP" sz="1100" b="0">
                          <a:solidFill>
                            <a:schemeClr val="tx1"/>
                          </a:solidFill>
                          <a:latin typeface="+mn-lt"/>
                          <a:ea typeface="+mn-ea"/>
                        </a:rPr>
                        <a:t>API</a:t>
                      </a:r>
                      <a:r>
                        <a:rPr lang="ja-JP" altLang="en-US" sz="1100" b="0">
                          <a:solidFill>
                            <a:schemeClr val="tx1"/>
                          </a:solidFill>
                          <a:latin typeface="+mn-lt"/>
                          <a:ea typeface="+mn-ea"/>
                        </a:rPr>
                        <a:t>の利用は可能となっているため</a:t>
                      </a:r>
                      <a:endParaRPr lang="en-US" sz="1100" b="0">
                        <a:solidFill>
                          <a:schemeClr val="tx1"/>
                        </a:solidFill>
                        <a:latin typeface="+mn-lt"/>
                        <a:ea typeface="+mn-ea"/>
                      </a:endParaRPr>
                    </a:p>
                  </a:txBody>
                  <a:tcPr>
                    <a:solidFill>
                      <a:schemeClr val="bg1"/>
                    </a:solidFill>
                  </a:tcPr>
                </a:tc>
                <a:extLst>
                  <a:ext uri="{0D108BD9-81ED-4DB2-BD59-A6C34878D82A}">
                    <a16:rowId xmlns:a16="http://schemas.microsoft.com/office/drawing/2014/main" val="2018483818"/>
                  </a:ext>
                </a:extLst>
              </a:tr>
              <a:tr h="219944">
                <a:tc>
                  <a:txBody>
                    <a:bodyPr/>
                    <a:lstStyle/>
                    <a:p>
                      <a:r>
                        <a:rPr kumimoji="1" lang="en-US" altLang="ja-JP" sz="1200">
                          <a:solidFill>
                            <a:schemeClr val="tx1"/>
                          </a:solidFill>
                        </a:rPr>
                        <a:t>9</a:t>
                      </a:r>
                      <a:endParaRPr kumimoji="1" lang="ja-JP" altLang="en-US" sz="1200">
                        <a:solidFill>
                          <a:schemeClr val="tx1"/>
                        </a:solidFill>
                      </a:endParaRPr>
                    </a:p>
                  </a:txBody>
                  <a:tcPr marL="60960" marR="60960" marT="30480" marB="30480">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JP" sz="1100"/>
                        <a:t>役職</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algn="ctr"/>
                      <a:r>
                        <a:rPr lang="en-US" sz="1100" b="0">
                          <a:latin typeface="+mn-lt"/>
                          <a:ea typeface="+mn-ea"/>
                        </a:rPr>
                        <a:t>-</a:t>
                      </a:r>
                      <a:endParaRPr lang="en-JP" sz="1100" b="0">
                        <a:latin typeface="+mn-lt"/>
                        <a:ea typeface="+mn-ea"/>
                      </a:endParaRPr>
                    </a:p>
                  </a:txBody>
                  <a:tcPr>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altLang="ja-JP" sz="1100" b="0">
                        <a:solidFill>
                          <a:srgbClr val="C00000"/>
                        </a:solidFill>
                        <a:latin typeface="+mn-lt"/>
                        <a:ea typeface="+mn-ea"/>
                      </a:endParaRPr>
                    </a:p>
                  </a:txBody>
                  <a:tcPr>
                    <a:solidFill>
                      <a:schemeClr val="bg1"/>
                    </a:solidFill>
                  </a:tcPr>
                </a:tc>
                <a:extLst>
                  <a:ext uri="{0D108BD9-81ED-4DB2-BD59-A6C34878D82A}">
                    <a16:rowId xmlns:a16="http://schemas.microsoft.com/office/drawing/2014/main" val="195619254"/>
                  </a:ext>
                </a:extLst>
              </a:tr>
              <a:tr h="219944">
                <a:tc>
                  <a:txBody>
                    <a:bodyPr/>
                    <a:lstStyle/>
                    <a:p>
                      <a:r>
                        <a:rPr kumimoji="1" lang="en-US" altLang="ja-JP" sz="1200"/>
                        <a:t>10</a:t>
                      </a:r>
                      <a:endParaRPr kumimoji="1" lang="ja-JP" altLang="en-US" sz="1200"/>
                    </a:p>
                  </a:txBody>
                  <a:tcPr marL="60960" marR="60960" marT="30480" marB="30480">
                    <a:solidFill>
                      <a:schemeClr val="bg1"/>
                    </a:solidFill>
                  </a:tcPr>
                </a:tc>
                <a:tc>
                  <a:txBody>
                    <a:bodyPr/>
                    <a:lstStyle/>
                    <a:p>
                      <a:pPr algn="ctr"/>
                      <a:r>
                        <a:rPr lang="en-JP" sz="1100"/>
                        <a:t>ロケーション</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100" b="0" i="0" u="none" strike="noStrike" kern="1200" cap="none" spc="0" normalizeH="0" baseline="0" noProof="0">
                          <a:ln>
                            <a:noFill/>
                          </a:ln>
                          <a:solidFill>
                            <a:srgbClr val="000000"/>
                          </a:solidFill>
                          <a:effectLst/>
                          <a:uLnTx/>
                          <a:uFillTx/>
                          <a:latin typeface="+mn-lt"/>
                          <a:ea typeface="メイリオ"/>
                          <a:cs typeface="+mn-cs"/>
                        </a:rPr>
                        <a:t>-</a:t>
                      </a:r>
                      <a:endParaRPr kumimoji="1" lang="en-JP" altLang="ja-JP" sz="1100" b="0" i="0" u="none" strike="noStrike" kern="1200" cap="none" spc="0" normalizeH="0" baseline="0" noProof="0">
                        <a:ln>
                          <a:noFill/>
                        </a:ln>
                        <a:solidFill>
                          <a:srgbClr val="000000"/>
                        </a:solidFill>
                        <a:effectLst/>
                        <a:uLnTx/>
                        <a:uFillTx/>
                        <a:latin typeface="+mn-lt"/>
                        <a:ea typeface="メイリオ"/>
                        <a:cs typeface="+mn-cs"/>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JP" altLang="ja-JP" sz="1100" b="0" i="0" u="none" strike="noStrike" kern="1200" cap="none" spc="0" normalizeH="0" baseline="0" noProof="0">
                        <a:ln>
                          <a:noFill/>
                        </a:ln>
                        <a:solidFill>
                          <a:srgbClr val="000000"/>
                        </a:solidFill>
                        <a:effectLst/>
                        <a:uLnTx/>
                        <a:uFillTx/>
                        <a:latin typeface="+mn-lt"/>
                        <a:ea typeface="メイリオ"/>
                        <a:cs typeface="+mn-cs"/>
                      </a:endParaRPr>
                    </a:p>
                  </a:txBody>
                  <a:tcPr>
                    <a:solidFill>
                      <a:schemeClr val="bg1"/>
                    </a:solidFill>
                  </a:tcPr>
                </a:tc>
                <a:extLst>
                  <a:ext uri="{0D108BD9-81ED-4DB2-BD59-A6C34878D82A}">
                    <a16:rowId xmlns:a16="http://schemas.microsoft.com/office/drawing/2014/main" val="3954115936"/>
                  </a:ext>
                </a:extLst>
              </a:tr>
              <a:tr h="255280">
                <a:tc>
                  <a:txBody>
                    <a:bodyPr/>
                    <a:lstStyle/>
                    <a:p>
                      <a:r>
                        <a:rPr kumimoji="1" lang="en-US" altLang="ja-JP" sz="1200"/>
                        <a:t>11</a:t>
                      </a:r>
                      <a:endParaRPr kumimoji="1" lang="ja-JP" altLang="en-US" sz="1200"/>
                    </a:p>
                  </a:txBody>
                  <a:tcPr marL="60960" marR="60960" marT="30480" marB="30480">
                    <a:solidFill>
                      <a:schemeClr val="bg1"/>
                    </a:solidFill>
                  </a:tcPr>
                </a:tc>
                <a:tc>
                  <a:txBody>
                    <a:bodyPr/>
                    <a:lstStyle/>
                    <a:p>
                      <a:pPr algn="ctr"/>
                      <a:r>
                        <a:rPr lang="en-JP" sz="1100"/>
                        <a:t>電話番号</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algn="ctr"/>
                      <a:r>
                        <a:rPr lang="en-US" sz="1100" b="0">
                          <a:latin typeface="+mn-lt"/>
                          <a:ea typeface="+mn-ea"/>
                        </a:rPr>
                        <a:t>-</a:t>
                      </a:r>
                      <a:endParaRPr lang="en-JP" sz="1100" b="0">
                        <a:latin typeface="+mn-lt"/>
                        <a:ea typeface="+mn-ea"/>
                      </a:endParaRPr>
                    </a:p>
                  </a:txBody>
                  <a:tcPr>
                    <a:solidFill>
                      <a:schemeClr val="bg1">
                        <a:lumMod val="75000"/>
                      </a:schemeClr>
                    </a:solidFill>
                  </a:tcPr>
                </a:tc>
                <a:tc>
                  <a:txBody>
                    <a:bodyPr/>
                    <a:lstStyle/>
                    <a:p>
                      <a:pPr algn="l"/>
                      <a:endParaRPr lang="en-US" sz="1100" b="0">
                        <a:solidFill>
                          <a:schemeClr val="tx1"/>
                        </a:solidFill>
                        <a:latin typeface="+mn-lt"/>
                        <a:ea typeface="+mn-ea"/>
                      </a:endParaRPr>
                    </a:p>
                  </a:txBody>
                  <a:tcPr>
                    <a:solidFill>
                      <a:schemeClr val="bg1"/>
                    </a:solidFill>
                  </a:tcPr>
                </a:tc>
                <a:extLst>
                  <a:ext uri="{0D108BD9-81ED-4DB2-BD59-A6C34878D82A}">
                    <a16:rowId xmlns:a16="http://schemas.microsoft.com/office/drawing/2014/main" val="3823297765"/>
                  </a:ext>
                </a:extLst>
              </a:tr>
              <a:tr h="219944">
                <a:tc>
                  <a:txBody>
                    <a:bodyPr/>
                    <a:lstStyle/>
                    <a:p>
                      <a:r>
                        <a:rPr kumimoji="1" lang="en-US" altLang="ja-JP" sz="1200"/>
                        <a:t>12</a:t>
                      </a:r>
                      <a:endParaRPr kumimoji="1" lang="ja-JP" altLang="en-US" sz="1200"/>
                    </a:p>
                  </a:txBody>
                  <a:tcPr marL="60960" marR="60960" marT="30480" marB="30480">
                    <a:solidFill>
                      <a:schemeClr val="bg1"/>
                    </a:solidFill>
                  </a:tcPr>
                </a:tc>
                <a:tc>
                  <a:txBody>
                    <a:bodyPr/>
                    <a:lstStyle/>
                    <a:p>
                      <a:pPr algn="ctr"/>
                      <a:r>
                        <a:rPr lang="en-JP" sz="1100"/>
                        <a:t>携帯</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algn="ctr"/>
                      <a:r>
                        <a:rPr lang="en-US" sz="1100" b="0">
                          <a:latin typeface="+mn-lt"/>
                          <a:ea typeface="+mn-ea"/>
                        </a:rPr>
                        <a:t>-</a:t>
                      </a:r>
                      <a:endParaRPr lang="en-JP" sz="1100" b="0">
                        <a:latin typeface="+mn-lt"/>
                        <a:ea typeface="+mn-ea"/>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JP" altLang="ja-JP" sz="1100" b="0" i="0" u="none" strike="noStrike" kern="1200" cap="none" spc="0" normalizeH="0" baseline="0" noProof="0">
                        <a:ln>
                          <a:noFill/>
                        </a:ln>
                        <a:solidFill>
                          <a:srgbClr val="000000"/>
                        </a:solidFill>
                        <a:effectLst/>
                        <a:uLnTx/>
                        <a:uFillTx/>
                        <a:latin typeface="+mn-lt"/>
                        <a:ea typeface="メイリオ"/>
                        <a:cs typeface="+mn-cs"/>
                      </a:endParaRPr>
                    </a:p>
                  </a:txBody>
                  <a:tcPr>
                    <a:solidFill>
                      <a:schemeClr val="bg1"/>
                    </a:solidFill>
                  </a:tcPr>
                </a:tc>
                <a:extLst>
                  <a:ext uri="{0D108BD9-81ED-4DB2-BD59-A6C34878D82A}">
                    <a16:rowId xmlns:a16="http://schemas.microsoft.com/office/drawing/2014/main" val="499510778"/>
                  </a:ext>
                </a:extLst>
              </a:tr>
              <a:tr h="219944">
                <a:tc>
                  <a:txBody>
                    <a:bodyPr/>
                    <a:lstStyle/>
                    <a:p>
                      <a:r>
                        <a:rPr kumimoji="1" lang="en-US" altLang="ja-JP" sz="1200"/>
                        <a:t>13</a:t>
                      </a:r>
                      <a:endParaRPr kumimoji="1" lang="ja-JP" altLang="en-US" sz="1200"/>
                    </a:p>
                  </a:txBody>
                  <a:tcPr marL="60960" marR="60960" marT="30480" marB="30480">
                    <a:solidFill>
                      <a:schemeClr val="bg1"/>
                    </a:solidFill>
                  </a:tcPr>
                </a:tc>
                <a:tc>
                  <a:txBody>
                    <a:bodyPr/>
                    <a:lstStyle/>
                    <a:p>
                      <a:pPr algn="ctr"/>
                      <a:r>
                        <a:rPr lang="en-JP" sz="1100"/>
                        <a:t>コメント</a:t>
                      </a:r>
                    </a:p>
                  </a:txBody>
                  <a:tcPr>
                    <a:solidFill>
                      <a:schemeClr val="bg1"/>
                    </a:solidFill>
                  </a:tcPr>
                </a:tc>
                <a:tc>
                  <a:txBody>
                    <a:bodyPr/>
                    <a:lstStyle/>
                    <a:p>
                      <a:pPr algn="ctr"/>
                      <a:r>
                        <a:rPr lang="en-JP" sz="1100"/>
                        <a:t>あり</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1100" b="0" i="0" u="none" strike="noStrike" kern="1200" cap="none" spc="0" normalizeH="0" baseline="0" noProof="0">
                          <a:ln>
                            <a:noFill/>
                          </a:ln>
                          <a:solidFill>
                            <a:schemeClr val="tx1"/>
                          </a:solidFill>
                          <a:effectLst/>
                          <a:uLnTx/>
                          <a:uFillTx/>
                          <a:latin typeface="+mn-lt"/>
                          <a:ea typeface="メイリオ"/>
                          <a:cs typeface="+mn-cs"/>
                        </a:rPr>
                        <a:t>コメント</a:t>
                      </a:r>
                      <a:endParaRPr kumimoji="1" lang="en-JP" altLang="ja-JP" sz="1100" b="0" i="0" u="none" strike="noStrike" kern="1200" cap="none" spc="0" normalizeH="0" baseline="0" noProof="0">
                        <a:ln>
                          <a:noFill/>
                        </a:ln>
                        <a:solidFill>
                          <a:schemeClr val="tx1"/>
                        </a:solidFill>
                        <a:effectLst/>
                        <a:uLnTx/>
                        <a:uFillTx/>
                        <a:latin typeface="+mn-lt"/>
                        <a:ea typeface="メイリオ"/>
                        <a:cs typeface="+mn-cs"/>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JP" altLang="ja-JP" sz="1100" b="0" i="0" u="none" strike="noStrike" kern="1200" cap="none" spc="0" normalizeH="0" baseline="0" noProof="0">
                        <a:ln>
                          <a:noFill/>
                        </a:ln>
                        <a:solidFill>
                          <a:srgbClr val="000000"/>
                        </a:solidFill>
                        <a:effectLst/>
                        <a:uLnTx/>
                        <a:uFillTx/>
                        <a:latin typeface="+mn-lt"/>
                        <a:ea typeface="メイリオ"/>
                        <a:cs typeface="+mn-cs"/>
                      </a:endParaRPr>
                    </a:p>
                  </a:txBody>
                  <a:tcPr>
                    <a:solidFill>
                      <a:schemeClr val="bg1"/>
                    </a:solidFill>
                  </a:tcPr>
                </a:tc>
                <a:extLst>
                  <a:ext uri="{0D108BD9-81ED-4DB2-BD59-A6C34878D82A}">
                    <a16:rowId xmlns:a16="http://schemas.microsoft.com/office/drawing/2014/main" val="1645158297"/>
                  </a:ext>
                </a:extLst>
              </a:tr>
            </a:tbl>
          </a:graphicData>
        </a:graphic>
      </p:graphicFrame>
      <p:sp>
        <p:nvSpPr>
          <p:cNvPr id="14" name="吹き出し: 四角形 13">
            <a:extLst>
              <a:ext uri="{FF2B5EF4-FFF2-40B4-BE49-F238E27FC236}">
                <a16:creationId xmlns:a16="http://schemas.microsoft.com/office/drawing/2014/main" id="{9F7216DC-AEC5-C697-DF34-02FF2A3DDDA9}"/>
              </a:ext>
            </a:extLst>
          </p:cNvPr>
          <p:cNvSpPr/>
          <p:nvPr/>
        </p:nvSpPr>
        <p:spPr bwMode="gray">
          <a:xfrm>
            <a:off x="10276514" y="-823"/>
            <a:ext cx="1915486" cy="613219"/>
          </a:xfrm>
          <a:prstGeom prst="wedgeRectCallout">
            <a:avLst>
              <a:gd name="adj1" fmla="val -3843"/>
              <a:gd name="adj2" fmla="val 25357"/>
            </a:avLst>
          </a:prstGeom>
          <a:solidFill>
            <a:srgbClr val="00B050"/>
          </a:solidFill>
          <a:ln>
            <a:solidFill>
              <a:srgbClr val="00B050"/>
            </a:solidFill>
            <a:headEnd/>
            <a:tailEnd/>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子契約向け</a:t>
            </a:r>
          </a:p>
        </p:txBody>
      </p:sp>
      <p:sp>
        <p:nvSpPr>
          <p:cNvPr id="4" name="正方形/長方形 3">
            <a:extLst>
              <a:ext uri="{FF2B5EF4-FFF2-40B4-BE49-F238E27FC236}">
                <a16:creationId xmlns:a16="http://schemas.microsoft.com/office/drawing/2014/main" id="{23823F0F-6D1C-783D-B9A6-32FD4BB48015}"/>
              </a:ext>
            </a:extLst>
          </p:cNvPr>
          <p:cNvSpPr/>
          <p:nvPr/>
        </p:nvSpPr>
        <p:spPr bwMode="gray">
          <a:xfrm>
            <a:off x="9849077" y="862209"/>
            <a:ext cx="860186" cy="244742"/>
          </a:xfrm>
          <a:prstGeom prst="rect">
            <a:avLst/>
          </a:prstGeom>
          <a:solidFill>
            <a:schemeClr val="accent4">
              <a:lumMod val="20000"/>
              <a:lumOff val="80000"/>
            </a:schemeClr>
          </a:solidFill>
          <a:ln w="6350">
            <a:noFill/>
            <a:miter lim="800000"/>
            <a:headEnd/>
            <a:tailEnd/>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kumimoji="1" lang="ja-JP" altLang="en-US" sz="1200" kern="0">
              <a:solidFill>
                <a:srgbClr val="00000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43224A7-4715-4038-67F4-5F75652938D2}"/>
              </a:ext>
            </a:extLst>
          </p:cNvPr>
          <p:cNvSpPr txBox="1"/>
          <p:nvPr/>
        </p:nvSpPr>
        <p:spPr>
          <a:xfrm>
            <a:off x="10652521" y="875644"/>
            <a:ext cx="857927" cy="253916"/>
          </a:xfrm>
          <a:prstGeom prst="rect">
            <a:avLst/>
          </a:prstGeom>
          <a:noFill/>
        </p:spPr>
        <p:txBody>
          <a:bodyPr wrap="none" rtlCol="0">
            <a:spAutoFit/>
          </a:bodyPr>
          <a:lstStyle/>
          <a:p>
            <a:r>
              <a:rPr kumimoji="1" lang="ja-JP" altLang="en-US" sz="1050"/>
              <a:t>：注意項目</a:t>
            </a:r>
          </a:p>
        </p:txBody>
      </p:sp>
    </p:spTree>
    <p:extLst>
      <p:ext uri="{BB962C8B-B14F-4D97-AF65-F5344CB8AC3E}">
        <p14:creationId xmlns:p14="http://schemas.microsoft.com/office/powerpoint/2010/main" val="110840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0AB38A-9F71-7C38-FCE0-51D6DBF3B12C}"/>
              </a:ext>
            </a:extLst>
          </p:cNvPr>
          <p:cNvSpPr>
            <a:spLocks noGrp="1"/>
          </p:cNvSpPr>
          <p:nvPr>
            <p:ph type="title"/>
          </p:nvPr>
        </p:nvSpPr>
        <p:spPr/>
        <p:txBody>
          <a:bodyPr/>
          <a:lstStyle/>
          <a:p>
            <a:r>
              <a:rPr lang="ja-JP" altLang="en-US" sz="2800"/>
              <a:t>ログインポータルの各項目の移行先と移行有無について</a:t>
            </a:r>
            <a:r>
              <a:rPr lang="en-US" altLang="ja-JP" sz="2800"/>
              <a:t>(2)</a:t>
            </a:r>
            <a:endParaRPr kumimoji="1" lang="ja-JP" altLang="en-US" sz="2800"/>
          </a:p>
        </p:txBody>
      </p:sp>
      <p:sp>
        <p:nvSpPr>
          <p:cNvPr id="3" name="コンテンツ プレースホルダー 2">
            <a:extLst>
              <a:ext uri="{FF2B5EF4-FFF2-40B4-BE49-F238E27FC236}">
                <a16:creationId xmlns:a16="http://schemas.microsoft.com/office/drawing/2014/main" id="{BF61C90B-B09B-E9D1-638C-E21A54FC8D9B}"/>
              </a:ext>
            </a:extLst>
          </p:cNvPr>
          <p:cNvSpPr>
            <a:spLocks noGrp="1"/>
          </p:cNvSpPr>
          <p:nvPr>
            <p:ph idx="1"/>
          </p:nvPr>
        </p:nvSpPr>
        <p:spPr>
          <a:xfrm>
            <a:off x="264000" y="836712"/>
            <a:ext cx="11664000" cy="307166"/>
          </a:xfrm>
        </p:spPr>
        <p:txBody>
          <a:bodyPr>
            <a:normAutofit fontScale="92500" lnSpcReduction="20000"/>
          </a:bodyPr>
          <a:lstStyle/>
          <a:p>
            <a:pPr marL="0" indent="0">
              <a:buNone/>
            </a:pPr>
            <a:r>
              <a:rPr lang="ja-JP" altLang="en-US" sz="1800">
                <a:solidFill>
                  <a:schemeClr val="tx1"/>
                </a:solidFill>
                <a:latin typeface="メイリオ" panose="020B0604030504040204" pitchFamily="50" charset="-128"/>
                <a:ea typeface="メイリオ" panose="020B0604030504040204" pitchFamily="50" charset="-128"/>
              </a:rPr>
              <a:t>ログインポータルの各項目の</a:t>
            </a:r>
            <a:r>
              <a:rPr lang="en-US" altLang="ja-JP">
                <a:solidFill>
                  <a:schemeClr val="tx1"/>
                </a:solidFill>
                <a:latin typeface="メイリオ" panose="020B0604030504040204" pitchFamily="50" charset="-128"/>
                <a:ea typeface="メイリオ" panose="020B0604030504040204" pitchFamily="50" charset="-128"/>
              </a:rPr>
              <a:t>SDPF</a:t>
            </a:r>
            <a:r>
              <a:rPr lang="ja-JP" altLang="en-US" sz="1800">
                <a:solidFill>
                  <a:schemeClr val="tx1"/>
                </a:solidFill>
                <a:latin typeface="メイリオ" panose="020B0604030504040204" pitchFamily="50" charset="-128"/>
                <a:ea typeface="メイリオ" panose="020B0604030504040204" pitchFamily="50" charset="-128"/>
              </a:rPr>
              <a:t>ポータルへの移行先と移行有無について</a:t>
            </a:r>
            <a:r>
              <a:rPr lang="ja-JP" altLang="en-US">
                <a:solidFill>
                  <a:schemeClr val="tx1"/>
                </a:solidFill>
                <a:latin typeface="メイリオ" panose="020B0604030504040204" pitchFamily="50" charset="-128"/>
                <a:ea typeface="メイリオ" panose="020B0604030504040204" pitchFamily="50" charset="-128"/>
              </a:rPr>
              <a:t>は下記の通りです。</a:t>
            </a:r>
            <a:endParaRPr lang="ja-JP" altLang="en-US" sz="1800">
              <a:solidFill>
                <a:schemeClr val="tx1"/>
              </a:solidFill>
              <a:latin typeface="メイリオ" panose="020B0604030504040204" pitchFamily="50" charset="-128"/>
              <a:ea typeface="メイリオ" panose="020B0604030504040204" pitchFamily="50" charset="-128"/>
            </a:endParaRPr>
          </a:p>
        </p:txBody>
      </p:sp>
      <p:graphicFrame>
        <p:nvGraphicFramePr>
          <p:cNvPr id="9" name="表 5">
            <a:extLst>
              <a:ext uri="{FF2B5EF4-FFF2-40B4-BE49-F238E27FC236}">
                <a16:creationId xmlns:a16="http://schemas.microsoft.com/office/drawing/2014/main" id="{7FC2602D-6E81-4FB4-F1F5-AD8D7118F2A0}"/>
              </a:ext>
            </a:extLst>
          </p:cNvPr>
          <p:cNvGraphicFramePr>
            <a:graphicFrameLocks noGrp="1"/>
          </p:cNvGraphicFramePr>
          <p:nvPr>
            <p:extLst>
              <p:ext uri="{D42A27DB-BD31-4B8C-83A1-F6EECF244321}">
                <p14:modId xmlns:p14="http://schemas.microsoft.com/office/powerpoint/2010/main" val="975068468"/>
              </p:ext>
            </p:extLst>
          </p:nvPr>
        </p:nvGraphicFramePr>
        <p:xfrm>
          <a:off x="264000" y="1143877"/>
          <a:ext cx="11654463" cy="1447800"/>
        </p:xfrm>
        <a:graphic>
          <a:graphicData uri="http://schemas.openxmlformats.org/drawingml/2006/table">
            <a:tbl>
              <a:tblPr firstRow="1">
                <a:tableStyleId>{5940675A-B579-460E-94D1-54222C63F5DA}</a:tableStyleId>
              </a:tblPr>
              <a:tblGrid>
                <a:gridCol w="340007">
                  <a:extLst>
                    <a:ext uri="{9D8B030D-6E8A-4147-A177-3AD203B41FA5}">
                      <a16:colId xmlns:a16="http://schemas.microsoft.com/office/drawing/2014/main" val="1949874854"/>
                    </a:ext>
                  </a:extLst>
                </a:gridCol>
                <a:gridCol w="1996953">
                  <a:extLst>
                    <a:ext uri="{9D8B030D-6E8A-4147-A177-3AD203B41FA5}">
                      <a16:colId xmlns:a16="http://schemas.microsoft.com/office/drawing/2014/main" val="1875431155"/>
                    </a:ext>
                  </a:extLst>
                </a:gridCol>
                <a:gridCol w="2052320">
                  <a:extLst>
                    <a:ext uri="{9D8B030D-6E8A-4147-A177-3AD203B41FA5}">
                      <a16:colId xmlns:a16="http://schemas.microsoft.com/office/drawing/2014/main" val="1752369716"/>
                    </a:ext>
                  </a:extLst>
                </a:gridCol>
                <a:gridCol w="2275840">
                  <a:extLst>
                    <a:ext uri="{9D8B030D-6E8A-4147-A177-3AD203B41FA5}">
                      <a16:colId xmlns:a16="http://schemas.microsoft.com/office/drawing/2014/main" val="1363060200"/>
                    </a:ext>
                  </a:extLst>
                </a:gridCol>
                <a:gridCol w="4989343">
                  <a:extLst>
                    <a:ext uri="{9D8B030D-6E8A-4147-A177-3AD203B41FA5}">
                      <a16:colId xmlns:a16="http://schemas.microsoft.com/office/drawing/2014/main" val="1307385387"/>
                    </a:ext>
                  </a:extLst>
                </a:gridCol>
              </a:tblGrid>
              <a:tr h="207006">
                <a:tc>
                  <a:txBody>
                    <a:bodyPr/>
                    <a:lstStyle/>
                    <a:p>
                      <a:endParaRPr kumimoji="1" lang="ja-JP" altLang="en-US" sz="1200">
                        <a:solidFill>
                          <a:schemeClr val="bg1"/>
                        </a:solidFill>
                      </a:endParaRPr>
                    </a:p>
                  </a:txBody>
                  <a:tcPr marL="60960" marR="60960" marT="30480" marB="30480">
                    <a:solidFill>
                      <a:srgbClr val="004386"/>
                    </a:solidFill>
                  </a:tcPr>
                </a:tc>
                <a:tc>
                  <a:txBody>
                    <a:bodyPr/>
                    <a:lstStyle/>
                    <a:p>
                      <a:pPr algn="ctr"/>
                      <a:r>
                        <a:rPr kumimoji="1" lang="ja-JP" altLang="en-US" sz="1200" b="1">
                          <a:solidFill>
                            <a:schemeClr val="bg1"/>
                          </a:solidFill>
                        </a:rPr>
                        <a:t>ログインポータルの項目</a:t>
                      </a:r>
                    </a:p>
                  </a:txBody>
                  <a:tcPr marL="60960" marR="60960" marT="30480" marB="30480" anchor="ctr">
                    <a:solidFill>
                      <a:srgbClr val="004386"/>
                    </a:solidFill>
                  </a:tcPr>
                </a:tc>
                <a:tc>
                  <a:txBody>
                    <a:bodyPr/>
                    <a:lstStyle/>
                    <a:p>
                      <a:pPr marL="0" marR="0" lvl="0" indent="0" algn="ctr" defTabSz="1371417"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rPr>
                        <a:t>移行有無</a:t>
                      </a:r>
                    </a:p>
                  </a:txBody>
                  <a:tcPr marL="60960" marR="60960" marT="30480" marB="30480" anchor="ctr">
                    <a:solidFill>
                      <a:srgbClr val="004386"/>
                    </a:solidFill>
                  </a:tcPr>
                </a:tc>
                <a:tc>
                  <a:txBody>
                    <a:bodyPr/>
                    <a:lstStyle/>
                    <a:p>
                      <a:pPr algn="ctr"/>
                      <a:r>
                        <a:rPr kumimoji="1" lang="en-US" altLang="ja-JP" sz="1200" b="1">
                          <a:solidFill>
                            <a:schemeClr val="bg1"/>
                          </a:solidFill>
                        </a:rPr>
                        <a:t>SDPF</a:t>
                      </a:r>
                      <a:r>
                        <a:rPr kumimoji="1" lang="ja-JP" altLang="en-US" sz="1200" b="1">
                          <a:solidFill>
                            <a:schemeClr val="bg1"/>
                          </a:solidFill>
                        </a:rPr>
                        <a:t>ポータルの項目</a:t>
                      </a:r>
                    </a:p>
                  </a:txBody>
                  <a:tcPr marL="60960" marR="60960" marT="30480" marB="30480" anchor="ctr">
                    <a:solidFill>
                      <a:srgbClr val="004386"/>
                    </a:solidFill>
                  </a:tcPr>
                </a:tc>
                <a:tc>
                  <a:txBody>
                    <a:bodyPr/>
                    <a:lstStyle/>
                    <a:p>
                      <a:pPr algn="ctr"/>
                      <a:r>
                        <a:rPr kumimoji="1" lang="ja-JP" altLang="en-US" sz="1200" b="1">
                          <a:solidFill>
                            <a:schemeClr val="bg1"/>
                          </a:solidFill>
                        </a:rPr>
                        <a:t>移行に関する備考</a:t>
                      </a:r>
                    </a:p>
                  </a:txBody>
                  <a:tcPr marL="60960" marR="60960" marT="30480" marB="30480" anchor="ctr">
                    <a:solidFill>
                      <a:srgbClr val="004386"/>
                    </a:solidFill>
                  </a:tcPr>
                </a:tc>
                <a:extLst>
                  <a:ext uri="{0D108BD9-81ED-4DB2-BD59-A6C34878D82A}">
                    <a16:rowId xmlns:a16="http://schemas.microsoft.com/office/drawing/2014/main" val="132801806"/>
                  </a:ext>
                </a:extLst>
              </a:tr>
              <a:tr h="219944">
                <a:tc>
                  <a:txBody>
                    <a:bodyPr/>
                    <a:lstStyle/>
                    <a:p>
                      <a:r>
                        <a:rPr kumimoji="1" lang="en-US" altLang="ja-JP" sz="1200"/>
                        <a:t>14</a:t>
                      </a:r>
                      <a:endParaRPr kumimoji="1" lang="ja-JP" altLang="en-US" sz="1200"/>
                    </a:p>
                  </a:txBody>
                  <a:tcPr marL="60960" marR="60960" marT="30480" marB="30480">
                    <a:solidFill>
                      <a:schemeClr val="bg1"/>
                    </a:solidFill>
                  </a:tcPr>
                </a:tc>
                <a:tc>
                  <a:txBody>
                    <a:bodyPr/>
                    <a:lstStyle/>
                    <a:p>
                      <a:pPr algn="ctr"/>
                      <a:r>
                        <a:rPr lang="en-JP" sz="1100"/>
                        <a:t>メール言語</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algn="ctr"/>
                      <a:r>
                        <a:rPr lang="en-US" sz="1100" b="0">
                          <a:latin typeface="+mn-lt"/>
                          <a:ea typeface="+mn-ea"/>
                        </a:rPr>
                        <a:t>-</a:t>
                      </a:r>
                      <a:endParaRPr lang="en-JP" sz="1100" b="0">
                        <a:latin typeface="+mn-lt"/>
                        <a:ea typeface="+mn-ea"/>
                      </a:endParaRPr>
                    </a:p>
                  </a:txBody>
                  <a:tcPr>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900" b="0">
                        <a:latin typeface="+mn-lt"/>
                        <a:ea typeface="+mn-ea"/>
                      </a:endParaRPr>
                    </a:p>
                  </a:txBody>
                  <a:tcPr>
                    <a:solidFill>
                      <a:schemeClr val="bg1"/>
                    </a:solidFill>
                  </a:tcPr>
                </a:tc>
                <a:extLst>
                  <a:ext uri="{0D108BD9-81ED-4DB2-BD59-A6C34878D82A}">
                    <a16:rowId xmlns:a16="http://schemas.microsoft.com/office/drawing/2014/main" val="1991948528"/>
                  </a:ext>
                </a:extLst>
              </a:tr>
              <a:tr h="219944">
                <a:tc>
                  <a:txBody>
                    <a:bodyPr/>
                    <a:lstStyle/>
                    <a:p>
                      <a:r>
                        <a:rPr kumimoji="1" lang="en-US" altLang="ja-JP" sz="1200"/>
                        <a:t>15</a:t>
                      </a:r>
                      <a:endParaRPr kumimoji="1" lang="ja-JP" altLang="en-US" sz="1200"/>
                    </a:p>
                  </a:txBody>
                  <a:tcPr marL="60960" marR="60960" marT="30480" marB="30480">
                    <a:solidFill>
                      <a:schemeClr val="bg1"/>
                    </a:solidFill>
                  </a:tcPr>
                </a:tc>
                <a:tc>
                  <a:txBody>
                    <a:bodyPr/>
                    <a:lstStyle/>
                    <a:p>
                      <a:pPr algn="ctr"/>
                      <a:r>
                        <a:rPr lang="en-JP" sz="1100"/>
                        <a:t>タイムゾーン</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algn="ctr"/>
                      <a:r>
                        <a:rPr lang="en-US" sz="1100" b="0">
                          <a:latin typeface="+mn-lt"/>
                          <a:ea typeface="+mn-ea"/>
                        </a:rPr>
                        <a:t>-</a:t>
                      </a:r>
                      <a:endParaRPr lang="en-JP" sz="1100" b="0">
                        <a:latin typeface="+mn-lt"/>
                        <a:ea typeface="+mn-ea"/>
                      </a:endParaRPr>
                    </a:p>
                  </a:txBody>
                  <a:tcPr>
                    <a:solidFill>
                      <a:schemeClr val="bg1">
                        <a:lumMod val="75000"/>
                      </a:schemeClr>
                    </a:solidFill>
                  </a:tcPr>
                </a:tc>
                <a:tc>
                  <a:txBody>
                    <a:bodyPr/>
                    <a:lstStyle/>
                    <a:p>
                      <a:pPr algn="l"/>
                      <a:endParaRPr lang="en-JP" sz="1100" b="0">
                        <a:latin typeface="+mn-lt"/>
                        <a:ea typeface="+mn-ea"/>
                      </a:endParaRPr>
                    </a:p>
                  </a:txBody>
                  <a:tcPr>
                    <a:solidFill>
                      <a:schemeClr val="bg1"/>
                    </a:solidFill>
                  </a:tcPr>
                </a:tc>
                <a:extLst>
                  <a:ext uri="{0D108BD9-81ED-4DB2-BD59-A6C34878D82A}">
                    <a16:rowId xmlns:a16="http://schemas.microsoft.com/office/drawing/2014/main" val="870662008"/>
                  </a:ext>
                </a:extLst>
              </a:tr>
              <a:tr h="219944">
                <a:tc>
                  <a:txBody>
                    <a:bodyPr/>
                    <a:lstStyle/>
                    <a:p>
                      <a:r>
                        <a:rPr kumimoji="1" lang="en-US" altLang="ja-JP" sz="1200"/>
                        <a:t>16</a:t>
                      </a:r>
                      <a:endParaRPr kumimoji="1" lang="ja-JP" altLang="en-US" sz="1200"/>
                    </a:p>
                  </a:txBody>
                  <a:tcPr marL="60960" marR="60960" marT="30480" marB="30480">
                    <a:solidFill>
                      <a:schemeClr val="bg1"/>
                    </a:solidFill>
                  </a:tcPr>
                </a:tc>
                <a:tc>
                  <a:txBody>
                    <a:bodyPr/>
                    <a:lstStyle/>
                    <a:p>
                      <a:pPr algn="ctr"/>
                      <a:r>
                        <a:rPr lang="en-JP" sz="1100"/>
                        <a:t>一時停止期限</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移行先</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項目</a:t>
                      </a:r>
                      <a:r>
                        <a:rPr kumimoji="1" lang="ja-JP" altLang="en-US" sz="1100" b="0" i="0" u="none" strike="noStrike" kern="1200" cap="none" spc="0" normalizeH="0" baseline="0" noProof="0">
                          <a:ln>
                            <a:noFill/>
                          </a:ln>
                          <a:solidFill>
                            <a:srgbClr val="000000"/>
                          </a:solidFill>
                          <a:effectLst/>
                          <a:uLnTx/>
                          <a:uFillTx/>
                          <a:latin typeface="メイリオ"/>
                          <a:ea typeface="メイリオ"/>
                          <a:cs typeface="+mn-cs"/>
                        </a:rPr>
                        <a:t>なし</a:t>
                      </a:r>
                      <a:r>
                        <a:rPr kumimoji="1" lang="en-JP" altLang="ja-JP" sz="1100" b="0" i="0" u="none" strike="noStrike" kern="1200" cap="none" spc="0" normalizeH="0" baseline="0" noProof="0">
                          <a:ln>
                            <a:noFill/>
                          </a:ln>
                          <a:solidFill>
                            <a:srgbClr val="000000"/>
                          </a:solidFill>
                          <a:effectLst/>
                          <a:uLnTx/>
                          <a:uFillTx/>
                          <a:latin typeface="メイリオ"/>
                          <a:ea typeface="メイリオ"/>
                          <a:cs typeface="+mn-cs"/>
                        </a:rPr>
                        <a:t>）</a:t>
                      </a:r>
                    </a:p>
                  </a:txBody>
                  <a:tcPr>
                    <a:solidFill>
                      <a:schemeClr val="bg1">
                        <a:lumMod val="75000"/>
                      </a:schemeClr>
                    </a:solidFill>
                  </a:tcPr>
                </a:tc>
                <a:tc>
                  <a:txBody>
                    <a:bodyPr/>
                    <a:lstStyle/>
                    <a:p>
                      <a:pPr algn="ctr"/>
                      <a:r>
                        <a:rPr lang="en-US" sz="1100" b="0">
                          <a:latin typeface="+mn-lt"/>
                          <a:ea typeface="+mn-ea"/>
                        </a:rPr>
                        <a:t>-</a:t>
                      </a:r>
                      <a:endParaRPr lang="en-JP" sz="1100" b="0">
                        <a:latin typeface="+mn-lt"/>
                        <a:ea typeface="+mn-ea"/>
                      </a:endParaRPr>
                    </a:p>
                  </a:txBody>
                  <a:tcPr>
                    <a:solidFill>
                      <a:schemeClr val="bg1">
                        <a:lumMod val="75000"/>
                      </a:schemeClr>
                    </a:solidFill>
                  </a:tcPr>
                </a:tc>
                <a:tc>
                  <a:txBody>
                    <a:bodyPr/>
                    <a:lstStyle/>
                    <a:p>
                      <a:pPr algn="l"/>
                      <a:endParaRPr lang="en-US" sz="1100" b="0">
                        <a:latin typeface="+mn-lt"/>
                        <a:ea typeface="+mn-ea"/>
                      </a:endParaRPr>
                    </a:p>
                  </a:txBody>
                  <a:tcPr>
                    <a:solidFill>
                      <a:schemeClr val="bg1"/>
                    </a:solidFill>
                  </a:tcPr>
                </a:tc>
                <a:extLst>
                  <a:ext uri="{0D108BD9-81ED-4DB2-BD59-A6C34878D82A}">
                    <a16:rowId xmlns:a16="http://schemas.microsoft.com/office/drawing/2014/main" val="3565188968"/>
                  </a:ext>
                </a:extLst>
              </a:tr>
              <a:tr h="0">
                <a:tc>
                  <a:txBody>
                    <a:bodyPr/>
                    <a:lstStyle/>
                    <a:p>
                      <a:r>
                        <a:rPr kumimoji="1" lang="en-US" altLang="ja-JP" sz="1200"/>
                        <a:t>17</a:t>
                      </a:r>
                      <a:endParaRPr kumimoji="1" lang="ja-JP" altLang="en-US" sz="1200"/>
                    </a:p>
                  </a:txBody>
                  <a:tcPr marL="60960" marR="60960" marT="30480" marB="30480">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a:t>アクセス管理</a:t>
                      </a:r>
                      <a:br>
                        <a:rPr lang="en-US" altLang="ja-JP" sz="1100"/>
                      </a:br>
                      <a:r>
                        <a:rPr lang="en-US" altLang="ja-JP" sz="1100"/>
                        <a:t>(</a:t>
                      </a:r>
                      <a:r>
                        <a:rPr lang="ja-JP" altLang="en-US" sz="1100" b="0" kern="100">
                          <a:effectLst/>
                          <a:latin typeface="+mn-lt"/>
                          <a:cs typeface="Courier New"/>
                        </a:rPr>
                        <a:t>アクセス元</a:t>
                      </a:r>
                      <a:r>
                        <a:rPr lang="en-US" altLang="ja-JP" sz="1100" b="0" kern="100">
                          <a:effectLst/>
                          <a:latin typeface="+mn-lt"/>
                          <a:cs typeface="Courier New"/>
                        </a:rPr>
                        <a:t>IP</a:t>
                      </a:r>
                      <a:r>
                        <a:rPr lang="ja-JP" altLang="en-US" sz="1100" b="0" kern="100">
                          <a:effectLst/>
                          <a:latin typeface="+mn-lt"/>
                          <a:cs typeface="Courier New"/>
                        </a:rPr>
                        <a:t>アドレス制限</a:t>
                      </a:r>
                      <a:r>
                        <a:rPr lang="en-US" altLang="ja-JP" sz="1100"/>
                        <a:t>)</a:t>
                      </a:r>
                      <a:endParaRPr lang="en-JP" sz="1100"/>
                    </a:p>
                  </a:txBody>
                  <a:tcPr>
                    <a:solidFill>
                      <a:schemeClr val="bg1"/>
                    </a:solidFill>
                  </a:tcPr>
                </a:tc>
                <a:tc>
                  <a:txBody>
                    <a:bodyPr/>
                    <a:lstStyle/>
                    <a:p>
                      <a:pPr algn="ctr"/>
                      <a:r>
                        <a:rPr lang="en-JP" sz="1100"/>
                        <a:t>あり</a:t>
                      </a:r>
                      <a:endParaRPr lang="en-US" sz="1100"/>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a:t>※</a:t>
                      </a:r>
                      <a:r>
                        <a:rPr lang="ja-JP" altLang="en-US" sz="1100"/>
                        <a:t>一部ユーザを除く</a:t>
                      </a:r>
                      <a:endParaRPr lang="en-JP" altLang="ja-JP" sz="1100"/>
                    </a:p>
                  </a:txBody>
                  <a:tcPr>
                    <a:solidFill>
                      <a:schemeClr val="bg1"/>
                    </a:solidFill>
                  </a:tcPr>
                </a:tc>
                <a:tc>
                  <a:txBody>
                    <a:bodyPr/>
                    <a:lstStyle/>
                    <a:p>
                      <a:pPr algn="ctr"/>
                      <a:r>
                        <a:rPr lang="ja-JP" altLang="en-US" sz="1100" b="0">
                          <a:latin typeface="+mn-lt"/>
                          <a:ea typeface="+mn-ea"/>
                        </a:rPr>
                        <a:t>ログイン</a:t>
                      </a:r>
                      <a:r>
                        <a:rPr lang="en-US" altLang="ja-JP" sz="1100" b="0">
                          <a:latin typeface="+mn-lt"/>
                          <a:ea typeface="+mn-ea"/>
                        </a:rPr>
                        <a:t>IP</a:t>
                      </a:r>
                      <a:r>
                        <a:rPr lang="ja-JP" altLang="en-US" sz="1100" b="0">
                          <a:latin typeface="+mn-lt"/>
                          <a:ea typeface="+mn-ea"/>
                        </a:rPr>
                        <a:t>アドレス制限</a:t>
                      </a:r>
                      <a:endParaRPr lang="en-JP" sz="1100" b="0">
                        <a:latin typeface="+mn-lt"/>
                        <a:ea typeface="+mn-ea"/>
                      </a:endParaRPr>
                    </a:p>
                  </a:txBody>
                  <a:tcPr>
                    <a:solidFill>
                      <a:schemeClr val="accent4">
                        <a:lumMod val="20000"/>
                        <a:lumOff val="80000"/>
                      </a:schemeClr>
                    </a:solidFill>
                  </a:tcPr>
                </a:tc>
                <a:tc>
                  <a:txBody>
                    <a:bodyPr/>
                    <a:lstStyle/>
                    <a:p>
                      <a:pPr algn="l"/>
                      <a:r>
                        <a:rPr lang="en-US" altLang="ja-JP" sz="1100" b="0">
                          <a:latin typeface="+mn-lt"/>
                          <a:ea typeface="+mn-ea"/>
                        </a:rPr>
                        <a:t>1</a:t>
                      </a:r>
                      <a:r>
                        <a:rPr lang="ja-JP" altLang="en-US" sz="1100" b="0">
                          <a:latin typeface="+mn-lt"/>
                          <a:ea typeface="+mn-ea"/>
                        </a:rPr>
                        <a:t>か月前周知にてお知らせいたします。</a:t>
                      </a:r>
                      <a:endParaRPr lang="en-US" altLang="ja-JP" sz="1100" b="0">
                        <a:latin typeface="+mn-lt"/>
                        <a:ea typeface="+mn-ea"/>
                      </a:endParaRPr>
                    </a:p>
                  </a:txBody>
                  <a:tcPr>
                    <a:solidFill>
                      <a:schemeClr val="bg1"/>
                    </a:solidFill>
                  </a:tcPr>
                </a:tc>
                <a:extLst>
                  <a:ext uri="{0D108BD9-81ED-4DB2-BD59-A6C34878D82A}">
                    <a16:rowId xmlns:a16="http://schemas.microsoft.com/office/drawing/2014/main" val="2238175168"/>
                  </a:ext>
                </a:extLst>
              </a:tr>
            </a:tbl>
          </a:graphicData>
        </a:graphic>
      </p:graphicFrame>
      <p:sp>
        <p:nvSpPr>
          <p:cNvPr id="14" name="吹き出し: 四角形 13">
            <a:extLst>
              <a:ext uri="{FF2B5EF4-FFF2-40B4-BE49-F238E27FC236}">
                <a16:creationId xmlns:a16="http://schemas.microsoft.com/office/drawing/2014/main" id="{9F7216DC-AEC5-C697-DF34-02FF2A3DDDA9}"/>
              </a:ext>
            </a:extLst>
          </p:cNvPr>
          <p:cNvSpPr/>
          <p:nvPr/>
        </p:nvSpPr>
        <p:spPr bwMode="gray">
          <a:xfrm>
            <a:off x="10276514" y="-823"/>
            <a:ext cx="1915486" cy="613219"/>
          </a:xfrm>
          <a:prstGeom prst="wedgeRectCallout">
            <a:avLst>
              <a:gd name="adj1" fmla="val -3843"/>
              <a:gd name="adj2" fmla="val 25357"/>
            </a:avLst>
          </a:prstGeom>
          <a:solidFill>
            <a:srgbClr val="00B050"/>
          </a:solidFill>
          <a:ln>
            <a:solidFill>
              <a:srgbClr val="00B050"/>
            </a:solidFill>
            <a:headEnd/>
            <a:tailEnd/>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子契約向け</a:t>
            </a:r>
          </a:p>
        </p:txBody>
      </p:sp>
      <p:sp>
        <p:nvSpPr>
          <p:cNvPr id="6" name="正方形/長方形 5">
            <a:extLst>
              <a:ext uri="{FF2B5EF4-FFF2-40B4-BE49-F238E27FC236}">
                <a16:creationId xmlns:a16="http://schemas.microsoft.com/office/drawing/2014/main" id="{B0F070BC-66D5-9AAC-E26B-7449C6544646}"/>
              </a:ext>
            </a:extLst>
          </p:cNvPr>
          <p:cNvSpPr/>
          <p:nvPr/>
        </p:nvSpPr>
        <p:spPr bwMode="gray">
          <a:xfrm>
            <a:off x="9849077" y="862209"/>
            <a:ext cx="860186" cy="244742"/>
          </a:xfrm>
          <a:prstGeom prst="rect">
            <a:avLst/>
          </a:prstGeom>
          <a:solidFill>
            <a:schemeClr val="accent4">
              <a:lumMod val="20000"/>
              <a:lumOff val="80000"/>
            </a:schemeClr>
          </a:solidFill>
          <a:ln w="6350">
            <a:noFill/>
            <a:miter lim="800000"/>
            <a:headEnd/>
            <a:tailEnd/>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kumimoji="1" lang="ja-JP" altLang="en-US" sz="1200" kern="0">
              <a:solidFill>
                <a:srgbClr val="00000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7167E59-7649-8FD2-64D2-3B97D87A5CAA}"/>
              </a:ext>
            </a:extLst>
          </p:cNvPr>
          <p:cNvSpPr txBox="1"/>
          <p:nvPr/>
        </p:nvSpPr>
        <p:spPr>
          <a:xfrm>
            <a:off x="10652521" y="875644"/>
            <a:ext cx="857927" cy="253916"/>
          </a:xfrm>
          <a:prstGeom prst="rect">
            <a:avLst/>
          </a:prstGeom>
          <a:noFill/>
        </p:spPr>
        <p:txBody>
          <a:bodyPr wrap="none" rtlCol="0">
            <a:spAutoFit/>
          </a:bodyPr>
          <a:lstStyle/>
          <a:p>
            <a:r>
              <a:rPr kumimoji="1" lang="ja-JP" altLang="en-US" sz="1050"/>
              <a:t>：注意項目</a:t>
            </a:r>
          </a:p>
        </p:txBody>
      </p:sp>
    </p:spTree>
    <p:extLst>
      <p:ext uri="{BB962C8B-B14F-4D97-AF65-F5344CB8AC3E}">
        <p14:creationId xmlns:p14="http://schemas.microsoft.com/office/powerpoint/2010/main" val="3240294482"/>
      </p:ext>
    </p:extLst>
  </p:cSld>
  <p:clrMapOvr>
    <a:masterClrMapping/>
  </p:clrMapOvr>
</p:sld>
</file>

<file path=ppt/theme/theme1.xml><?xml version="1.0" encoding="utf-8"?>
<a:theme xmlns:a="http://schemas.openxmlformats.org/drawingml/2006/main" name="Simple版">
  <a:themeElements>
    <a:clrScheme name="ユーザー定義">
      <a:dk1>
        <a:srgbClr val="000000"/>
      </a:dk1>
      <a:lt1>
        <a:srgbClr val="FFFFFF"/>
      </a:lt1>
      <a:dk2>
        <a:srgbClr val="1F497D"/>
      </a:dk2>
      <a:lt2>
        <a:srgbClr val="EEECE1"/>
      </a:lt2>
      <a:accent1>
        <a:srgbClr val="4F81BD"/>
      </a:accent1>
      <a:accent2>
        <a:srgbClr val="CC0033"/>
      </a:accent2>
      <a:accent3>
        <a:srgbClr val="004386"/>
      </a:accent3>
      <a:accent4>
        <a:srgbClr val="FDD000"/>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6350">
          <a:solidFill>
            <a:srgbClr val="FFFFFF">
              <a:lumMod val="50000"/>
            </a:srgbClr>
          </a:solidFill>
          <a:miter lim="800000"/>
          <a:headEnd/>
          <a:tailEnd/>
        </a:ln>
        <a:effectLst/>
      </a:spPr>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lgn="ctr">
          <a:defRPr kumimoji="1" sz="1200" kern="0" dirty="0">
            <a:solidFill>
              <a:srgbClr val="000000"/>
            </a:solidFill>
            <a:latin typeface="Meiryo UI" panose="020B0604030504040204" pitchFamily="50" charset="-128"/>
            <a:ea typeface="Meiryo UI" panose="020B0604030504040204" pitchFamily="50" charset="-128"/>
          </a:defRPr>
        </a:defPPr>
      </a:lstStyle>
    </a:spDef>
  </a:objectDefaults>
  <a:extraClrSchemeLst/>
  <a:extLst>
    <a:ext uri="{05A4C25C-085E-4340-85A3-A5531E510DB2}">
      <thm15:themeFamily xmlns:thm15="http://schemas.microsoft.com/office/thememl/2012/main" name="プレゼンテーション1" id="{FE2F086E-370D-4494-A47E-7E1B2B774589}" vid="{D92E144B-3905-4CC3-A18C-0B6AA31E35D5}"/>
    </a:ext>
  </a:extLst>
</a:theme>
</file>

<file path=ppt/theme/theme2.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rgbClr val="FF00FF"/>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rgbClr val="FF00FF"/>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仕様書用カスタム">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9050">
          <a:solidFill>
            <a:srgbClr val="6600FF"/>
          </a:solidFill>
        </a:ln>
      </a:spPr>
      <a:bodyPr rtlCol="0" anchor="ctr"/>
      <a:lstStyle>
        <a:defPPr algn="ctr">
          <a:defRPr kumimoji="1" dirty="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rgbClr val="FF00FF"/>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ocomo business">
  <a:themeElements>
    <a:clrScheme name="202207版">
      <a:dk1>
        <a:srgbClr val="000000"/>
      </a:dk1>
      <a:lt1>
        <a:srgbClr val="FFFFFF"/>
      </a:lt1>
      <a:dk2>
        <a:srgbClr val="CC0033"/>
      </a:dk2>
      <a:lt2>
        <a:srgbClr val="666666"/>
      </a:lt2>
      <a:accent1>
        <a:srgbClr val="E19576"/>
      </a:accent1>
      <a:accent2>
        <a:srgbClr val="F0CBB8"/>
      </a:accent2>
      <a:accent3>
        <a:srgbClr val="FCEDE4"/>
      </a:accent3>
      <a:accent4>
        <a:srgbClr val="3690FF"/>
      </a:accent4>
      <a:accent5>
        <a:srgbClr val="FFAE00"/>
      </a:accent5>
      <a:accent6>
        <a:srgbClr val="FF4B00"/>
      </a:accent6>
      <a:hlink>
        <a:srgbClr val="A3000B"/>
      </a:hlink>
      <a:folHlink>
        <a:srgbClr val="666666"/>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como business" id="{C786B627-8DB6-4B09-B3E9-CDA640808478}" vid="{9FE4A1EE-EBD5-474A-84B5-644FA093FFD2}"/>
    </a:ext>
  </a:extLst>
</a:theme>
</file>

<file path=ppt/theme/theme7.xml><?xml version="1.0" encoding="utf-8"?>
<a:theme xmlns:a="http://schemas.openxmlformats.org/drawingml/2006/main" name="1_Simple版">
  <a:themeElements>
    <a:clrScheme name="ユーザー定義">
      <a:dk1>
        <a:srgbClr val="000000"/>
      </a:dk1>
      <a:lt1>
        <a:srgbClr val="FFFFFF"/>
      </a:lt1>
      <a:dk2>
        <a:srgbClr val="1F497D"/>
      </a:dk2>
      <a:lt2>
        <a:srgbClr val="EEECE1"/>
      </a:lt2>
      <a:accent1>
        <a:srgbClr val="4F81BD"/>
      </a:accent1>
      <a:accent2>
        <a:srgbClr val="CC0033"/>
      </a:accent2>
      <a:accent3>
        <a:srgbClr val="004386"/>
      </a:accent3>
      <a:accent4>
        <a:srgbClr val="FDD000"/>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6350">
          <a:solidFill>
            <a:srgbClr val="FFFFFF">
              <a:lumMod val="50000"/>
            </a:srgbClr>
          </a:solidFill>
          <a:miter lim="800000"/>
          <a:headEnd/>
          <a:tailEnd/>
        </a:ln>
        <a:effectLst/>
      </a:spPr>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lgn="ctr">
          <a:defRPr kumimoji="1" sz="1200" kern="0" dirty="0">
            <a:solidFill>
              <a:srgbClr val="000000"/>
            </a:solidFill>
            <a:latin typeface="Meiryo UI" panose="020B0604030504040204" pitchFamily="50" charset="-128"/>
            <a:ea typeface="Meiryo UI" panose="020B0604030504040204" pitchFamily="50" charset="-128"/>
          </a:defRPr>
        </a:defPPr>
      </a:lstStyle>
    </a:spDef>
  </a:objectDefaults>
  <a:extraClrSchemeLst/>
  <a:extLst>
    <a:ext uri="{05A4C25C-085E-4340-85A3-A5531E510DB2}">
      <thm15:themeFamily xmlns:thm15="http://schemas.microsoft.com/office/thememl/2012/main" name="プレゼンテーション1" id="{FE2F086E-370D-4494-A47E-7E1B2B774589}" vid="{D92E144B-3905-4CC3-A18C-0B6AA31E35D5}"/>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b86d4cb-e915-438c-94ba-db2aec8a65a8">
      <Terms xmlns="http://schemas.microsoft.com/office/infopath/2007/PartnerControls"/>
    </lcf76f155ced4ddcb4097134ff3c332f>
    <TaxCatchAll xmlns="02b85cce-3be2-41c6-9f4f-b48261ce08c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2D3511316B727449CEE21F72BFACA9B" ma:contentTypeVersion="14" ma:contentTypeDescription="新しいドキュメントを作成します。" ma:contentTypeScope="" ma:versionID="d2460c11ed45a846e3e673dfe4c3517e">
  <xsd:schema xmlns:xsd="http://www.w3.org/2001/XMLSchema" xmlns:xs="http://www.w3.org/2001/XMLSchema" xmlns:p="http://schemas.microsoft.com/office/2006/metadata/properties" xmlns:ns2="cb86d4cb-e915-438c-94ba-db2aec8a65a8" xmlns:ns3="02b85cce-3be2-41c6-9f4f-b48261ce08cf" targetNamespace="http://schemas.microsoft.com/office/2006/metadata/properties" ma:root="true" ma:fieldsID="417b244c92eaf8db8f5c0c85bc4c82cc" ns2:_="" ns3:_="">
    <xsd:import namespace="cb86d4cb-e915-438c-94ba-db2aec8a65a8"/>
    <xsd:import namespace="02b85cce-3be2-41c6-9f4f-b48261ce08c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86d4cb-e915-438c-94ba-db2aec8a65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40495dbf-c790-4553-8539-553daef38721"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b85cce-3be2-41c6-9f4f-b48261ce08c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2e7bc9e-0d7b-4026-9e75-c7c24bbfae48}" ma:internalName="TaxCatchAll" ma:showField="CatchAllData" ma:web="02b85cce-3be2-41c6-9f4f-b48261ce08cf">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CE8D9D-2F84-40EE-8D20-823B88A37C48}">
  <ds:schemaRefs>
    <ds:schemaRef ds:uri="cb86d4cb-e915-438c-94ba-db2aec8a65a8"/>
    <ds:schemaRef ds:uri="http://purl.org/dc/elements/1.1/"/>
    <ds:schemaRef ds:uri="http://schemas.microsoft.com/office/2006/documentManagement/types"/>
    <ds:schemaRef ds:uri="http://schemas.microsoft.com/office/infopath/2007/PartnerControls"/>
    <ds:schemaRef ds:uri="http://www.w3.org/XML/1998/namespace"/>
    <ds:schemaRef ds:uri="http://purl.org/dc/terms/"/>
    <ds:schemaRef ds:uri="http://schemas.microsoft.com/office/2006/metadata/properties"/>
    <ds:schemaRef ds:uri="http://schemas.openxmlformats.org/package/2006/metadata/core-properties"/>
    <ds:schemaRef ds:uri="02b85cce-3be2-41c6-9f4f-b48261ce08cf"/>
    <ds:schemaRef ds:uri="http://purl.org/dc/dcmitype/"/>
  </ds:schemaRefs>
</ds:datastoreItem>
</file>

<file path=customXml/itemProps2.xml><?xml version="1.0" encoding="utf-8"?>
<ds:datastoreItem xmlns:ds="http://schemas.openxmlformats.org/officeDocument/2006/customXml" ds:itemID="{1D32306C-B5DE-49C2-BFF2-ADAB3852237F}">
  <ds:schemaRefs>
    <ds:schemaRef ds:uri="http://schemas.microsoft.com/sharepoint/v3/contenttype/forms"/>
  </ds:schemaRefs>
</ds:datastoreItem>
</file>

<file path=customXml/itemProps3.xml><?xml version="1.0" encoding="utf-8"?>
<ds:datastoreItem xmlns:ds="http://schemas.openxmlformats.org/officeDocument/2006/customXml" ds:itemID="{392D80F5-5A86-49C8-B842-C92F569E6891}">
  <ds:schemaRefs>
    <ds:schemaRef ds:uri="02b85cce-3be2-41c6-9f4f-b48261ce08cf"/>
    <ds:schemaRef ds:uri="cb86d4cb-e915-438c-94ba-db2aec8a65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TotalTime>
  <Words>1054</Words>
  <Application>Microsoft Office PowerPoint</Application>
  <PresentationFormat>ワイド画面</PresentationFormat>
  <Paragraphs>342</Paragraphs>
  <Slides>5</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7</vt:i4>
      </vt:variant>
      <vt:variant>
        <vt:lpstr>スライド タイトル</vt:lpstr>
      </vt:variant>
      <vt:variant>
        <vt:i4>5</vt:i4>
      </vt:variant>
    </vt:vector>
  </HeadingPairs>
  <TitlesOfParts>
    <vt:vector size="21" baseType="lpstr">
      <vt:lpstr>HG丸ｺﾞｼｯｸM-PRO</vt:lpstr>
      <vt:lpstr>Meiryo UI</vt:lpstr>
      <vt:lpstr>メイリオ</vt:lpstr>
      <vt:lpstr>メイリオ</vt:lpstr>
      <vt:lpstr>游ゴシック</vt:lpstr>
      <vt:lpstr>游ゴシック Light</vt:lpstr>
      <vt:lpstr>Arial</vt:lpstr>
      <vt:lpstr>Calibri</vt:lpstr>
      <vt:lpstr>Wingdings</vt:lpstr>
      <vt:lpstr>Simple版</vt:lpstr>
      <vt:lpstr>1_標準デザイン</vt:lpstr>
      <vt:lpstr>2_標準デザイン</vt:lpstr>
      <vt:lpstr>仕様書用カスタム</vt:lpstr>
      <vt:lpstr>3_標準デザイン</vt:lpstr>
      <vt:lpstr>docomo business</vt:lpstr>
      <vt:lpstr>1_Simple版</vt:lpstr>
      <vt:lpstr>【補足資料】 ログインポータルと移行先ポータルの 機能差分と各項目の移行について  子契約のお客さま向けご案内</vt:lpstr>
      <vt:lpstr>ログインポータルおよびSDPFポータルの機能差分(1)</vt:lpstr>
      <vt:lpstr>ログインポータルおよびSDPFポータルの機能差分(2)</vt:lpstr>
      <vt:lpstr>ログインポータルの各項目の移行先と移行有無について(1)</vt:lpstr>
      <vt:lpstr>ログインポータルの各項目の移行先と移行有無について(2)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ログインポータルと移行先ポータルの機能差分とデータ移行について</dc:title>
  <dc:creator>Sho Yamamura（山村奨）</dc:creator>
  <cp:lastModifiedBy>Sho Yamamura（山村奨）</cp:lastModifiedBy>
  <cp:revision>2</cp:revision>
  <dcterms:created xsi:type="dcterms:W3CDTF">2022-11-14T07:02:19Z</dcterms:created>
  <dcterms:modified xsi:type="dcterms:W3CDTF">2024-04-17T23:55:18Z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0x01010032D3511316B727449CEE21F72BFACA9B</vt:lpwstr>
  </property>
  <property fmtid="{D5CDD505-2E9C-101B-9397-08002B2CF9AE}" pid="3" name="MediaServiceImageTags">
    <vt:lpwstr/>
  </property>
  <property fmtid="{D5CDD505-2E9C-101B-9397-08002B2CF9AE}" pid="4" name="MSIP_Label_dbb4fa5d-3ac5-4415-967c-34900a0e1c6f_Enabled">
    <vt:lpwstr>true</vt:lpwstr>
  </property>
  <property fmtid="{D5CDD505-2E9C-101B-9397-08002B2CF9AE}" pid="5" name="MSIP_Label_dbb4fa5d-3ac5-4415-967c-34900a0e1c6f_SetDate">
    <vt:lpwstr>2024-04-17T01:40:26Z</vt:lpwstr>
  </property>
  <property fmtid="{D5CDD505-2E9C-101B-9397-08002B2CF9AE}" pid="6" name="MSIP_Label_dbb4fa5d-3ac5-4415-967c-34900a0e1c6f_Method">
    <vt:lpwstr>Privileged</vt:lpwstr>
  </property>
  <property fmtid="{D5CDD505-2E9C-101B-9397-08002B2CF9AE}" pid="7" name="MSIP_Label_dbb4fa5d-3ac5-4415-967c-34900a0e1c6f_Name">
    <vt:lpwstr>dbb4fa5d-3ac5-4415-967c-34900a0e1c6f</vt:lpwstr>
  </property>
  <property fmtid="{D5CDD505-2E9C-101B-9397-08002B2CF9AE}" pid="8" name="MSIP_Label_dbb4fa5d-3ac5-4415-967c-34900a0e1c6f_SiteId">
    <vt:lpwstr>a629ef32-67ba-47a6-8eb3-ec43935644fc</vt:lpwstr>
  </property>
  <property fmtid="{D5CDD505-2E9C-101B-9397-08002B2CF9AE}" pid="9" name="MSIP_Label_dbb4fa5d-3ac5-4415-967c-34900a0e1c6f_ActionId">
    <vt:lpwstr>e059e7eb-b418-4d2b-8110-8d044b0c146d</vt:lpwstr>
  </property>
  <property fmtid="{D5CDD505-2E9C-101B-9397-08002B2CF9AE}" pid="10" name="MSIP_Label_dbb4fa5d-3ac5-4415-967c-34900a0e1c6f_ContentBits">
    <vt:lpwstr>0</vt:lpwstr>
  </property>
</Properties>
</file>